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0160000" cy="7620000"/>
  <p:notesSz cx="6858000" cy="9144000"/>
  <p:embeddedFontLst>
    <p:embeddedFont>
      <p:font typeface="Calibri" pitchFamily="34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E686D-121A-40EB-A2B7-286C78442BE2}" type="datetimeFigureOut">
              <a:rPr lang="en-US" smtClean="0"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2AC97-2C95-4B71-8D6C-22D85781E6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E686D-121A-40EB-A2B7-286C78442BE2}" type="datetimeFigureOut">
              <a:rPr lang="en-US" smtClean="0"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2AC97-2C95-4B71-8D6C-22D85781E6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E686D-121A-40EB-A2B7-286C78442BE2}" type="datetimeFigureOut">
              <a:rPr lang="en-US" smtClean="0"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2AC97-2C95-4B71-8D6C-22D85781E6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E686D-121A-40EB-A2B7-286C78442BE2}" type="datetimeFigureOut">
              <a:rPr lang="en-US" smtClean="0"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2AC97-2C95-4B71-8D6C-22D85781E6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E686D-121A-40EB-A2B7-286C78442BE2}" type="datetimeFigureOut">
              <a:rPr lang="en-US" smtClean="0"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2AC97-2C95-4B71-8D6C-22D85781E6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E686D-121A-40EB-A2B7-286C78442BE2}" type="datetimeFigureOut">
              <a:rPr lang="en-US" smtClean="0"/>
              <a:t>4/21/2015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2AC97-2C95-4B71-8D6C-22D85781E6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E686D-121A-40EB-A2B7-286C78442BE2}" type="datetimeFigureOut">
              <a:rPr lang="en-US" smtClean="0"/>
              <a:t>4/21/2015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2AC97-2C95-4B71-8D6C-22D85781E6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E686D-121A-40EB-A2B7-286C78442BE2}" type="datetimeFigureOut">
              <a:rPr lang="en-US" smtClean="0"/>
              <a:t>4/21/2015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2AC97-2C95-4B71-8D6C-22D85781E6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E686D-121A-40EB-A2B7-286C78442BE2}" type="datetimeFigureOut">
              <a:rPr lang="en-US" smtClean="0"/>
              <a:t>4/21/2015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2AC97-2C95-4B71-8D6C-22D85781E6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E686D-121A-40EB-A2B7-286C78442BE2}" type="datetimeFigureOut">
              <a:rPr lang="en-US" smtClean="0"/>
              <a:t>4/21/2015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2AC97-2C95-4B71-8D6C-22D85781E6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2E686D-121A-40EB-A2B7-286C78442BE2}" type="datetimeFigureOut">
              <a:rPr lang="en-US" smtClean="0"/>
              <a:t>4/21/2015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2AC97-2C95-4B71-8D6C-22D85781E6E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2E686D-121A-40EB-A2B7-286C78442BE2}" type="datetimeFigureOut">
              <a:rPr lang="en-US" smtClean="0"/>
              <a:t>4/21/2015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62AC97-2C95-4B71-8D6C-22D85781E6E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/>
          <p:cNvGrpSpPr/>
          <p:nvPr/>
        </p:nvGrpSpPr>
        <p:grpSpPr>
          <a:xfrm>
            <a:off x="1174692" y="1041840"/>
            <a:ext cx="7882515" cy="1491146"/>
            <a:chOff x="1174692" y="1041840"/>
            <a:chExt cx="7882515" cy="1491146"/>
          </a:xfrm>
        </p:grpSpPr>
        <p:sp>
          <p:nvSpPr>
            <p:cNvPr id="2" name="Freeform 1"/>
            <p:cNvSpPr/>
            <p:nvPr/>
          </p:nvSpPr>
          <p:spPr>
            <a:xfrm>
              <a:off x="1174692" y="1041840"/>
              <a:ext cx="438866" cy="812481"/>
            </a:xfrm>
            <a:custGeom>
              <a:avLst/>
              <a:gdLst/>
              <a:ahLst/>
              <a:cxnLst/>
              <a:rect l="0" t="0" r="0" b="0"/>
              <a:pathLst>
                <a:path w="438866" h="812481">
                  <a:moveTo>
                    <a:pt x="438865" y="118268"/>
                  </a:moveTo>
                  <a:lnTo>
                    <a:pt x="433065" y="127070"/>
                  </a:lnTo>
                  <a:lnTo>
                    <a:pt x="428140" y="135417"/>
                  </a:lnTo>
                  <a:lnTo>
                    <a:pt x="423633" y="144111"/>
                  </a:lnTo>
                  <a:lnTo>
                    <a:pt x="419240" y="153059"/>
                  </a:lnTo>
                  <a:lnTo>
                    <a:pt x="414578" y="161905"/>
                  </a:lnTo>
                  <a:lnTo>
                    <a:pt x="409463" y="170444"/>
                  </a:lnTo>
                  <a:lnTo>
                    <a:pt x="403885" y="178633"/>
                  </a:lnTo>
                  <a:lnTo>
                    <a:pt x="397913" y="186510"/>
                  </a:lnTo>
                  <a:lnTo>
                    <a:pt x="391635" y="194145"/>
                  </a:lnTo>
                  <a:lnTo>
                    <a:pt x="385131" y="201764"/>
                  </a:lnTo>
                  <a:lnTo>
                    <a:pt x="378466" y="209725"/>
                  </a:lnTo>
                  <a:lnTo>
                    <a:pt x="371688" y="218198"/>
                  </a:lnTo>
                  <a:lnTo>
                    <a:pt x="364832" y="227179"/>
                  </a:lnTo>
                  <a:lnTo>
                    <a:pt x="357923" y="236586"/>
                  </a:lnTo>
                  <a:lnTo>
                    <a:pt x="350978" y="246323"/>
                  </a:lnTo>
                  <a:lnTo>
                    <a:pt x="344009" y="256302"/>
                  </a:lnTo>
                  <a:lnTo>
                    <a:pt x="337023" y="266453"/>
                  </a:lnTo>
                  <a:lnTo>
                    <a:pt x="330022" y="276730"/>
                  </a:lnTo>
                  <a:lnTo>
                    <a:pt x="322845" y="287257"/>
                  </a:lnTo>
                  <a:lnTo>
                    <a:pt x="315187" y="298317"/>
                  </a:lnTo>
                  <a:lnTo>
                    <a:pt x="306926" y="310015"/>
                  </a:lnTo>
                  <a:lnTo>
                    <a:pt x="298259" y="322144"/>
                  </a:lnTo>
                  <a:lnTo>
                    <a:pt x="289595" y="334285"/>
                  </a:lnTo>
                  <a:lnTo>
                    <a:pt x="281170" y="346197"/>
                  </a:lnTo>
                  <a:lnTo>
                    <a:pt x="272887" y="357975"/>
                  </a:lnTo>
                  <a:lnTo>
                    <a:pt x="264413" y="369950"/>
                  </a:lnTo>
                  <a:lnTo>
                    <a:pt x="255567" y="382298"/>
                  </a:lnTo>
                  <a:lnTo>
                    <a:pt x="246491" y="394879"/>
                  </a:lnTo>
                  <a:lnTo>
                    <a:pt x="237545" y="407332"/>
                  </a:lnTo>
                  <a:lnTo>
                    <a:pt x="228927" y="419457"/>
                  </a:lnTo>
                  <a:lnTo>
                    <a:pt x="220513" y="431380"/>
                  </a:lnTo>
                  <a:lnTo>
                    <a:pt x="211950" y="443451"/>
                  </a:lnTo>
                  <a:lnTo>
                    <a:pt x="203046" y="455869"/>
                  </a:lnTo>
                  <a:lnTo>
                    <a:pt x="193930" y="468667"/>
                  </a:lnTo>
                  <a:lnTo>
                    <a:pt x="184956" y="481798"/>
                  </a:lnTo>
                  <a:lnTo>
                    <a:pt x="176321" y="495192"/>
                  </a:lnTo>
                  <a:lnTo>
                    <a:pt x="167895" y="508780"/>
                  </a:lnTo>
                  <a:lnTo>
                    <a:pt x="159324" y="522508"/>
                  </a:lnTo>
                  <a:lnTo>
                    <a:pt x="150409" y="536331"/>
                  </a:lnTo>
                  <a:lnTo>
                    <a:pt x="141117" y="550053"/>
                  </a:lnTo>
                  <a:lnTo>
                    <a:pt x="131493" y="563346"/>
                  </a:lnTo>
                  <a:lnTo>
                    <a:pt x="121612" y="576070"/>
                  </a:lnTo>
                  <a:lnTo>
                    <a:pt x="111705" y="588412"/>
                  </a:lnTo>
                  <a:lnTo>
                    <a:pt x="102133" y="600772"/>
                  </a:lnTo>
                  <a:lnTo>
                    <a:pt x="93069" y="613383"/>
                  </a:lnTo>
                  <a:lnTo>
                    <a:pt x="84509" y="626143"/>
                  </a:lnTo>
                  <a:lnTo>
                    <a:pt x="76373" y="638716"/>
                  </a:lnTo>
                  <a:lnTo>
                    <a:pt x="68565" y="650917"/>
                  </a:lnTo>
                  <a:lnTo>
                    <a:pt x="60999" y="662720"/>
                  </a:lnTo>
                  <a:lnTo>
                    <a:pt x="53604" y="674180"/>
                  </a:lnTo>
                  <a:lnTo>
                    <a:pt x="46329" y="685378"/>
                  </a:lnTo>
                  <a:lnTo>
                    <a:pt x="39136" y="696712"/>
                  </a:lnTo>
                  <a:lnTo>
                    <a:pt x="32001" y="708854"/>
                  </a:lnTo>
                  <a:lnTo>
                    <a:pt x="24908" y="722096"/>
                  </a:lnTo>
                  <a:lnTo>
                    <a:pt x="18009" y="736076"/>
                  </a:lnTo>
                  <a:lnTo>
                    <a:pt x="11603" y="750000"/>
                  </a:lnTo>
                  <a:lnTo>
                    <a:pt x="5837" y="763391"/>
                  </a:lnTo>
                  <a:lnTo>
                    <a:pt x="1491" y="775804"/>
                  </a:lnTo>
                  <a:lnTo>
                    <a:pt x="0" y="786681"/>
                  </a:lnTo>
                  <a:lnTo>
                    <a:pt x="1896" y="795871"/>
                  </a:lnTo>
                  <a:lnTo>
                    <a:pt x="6919" y="803225"/>
                  </a:lnTo>
                  <a:lnTo>
                    <a:pt x="14483" y="808432"/>
                  </a:lnTo>
                  <a:lnTo>
                    <a:pt x="23981" y="811521"/>
                  </a:lnTo>
                  <a:lnTo>
                    <a:pt x="35049" y="812480"/>
                  </a:lnTo>
                  <a:lnTo>
                    <a:pt x="47583" y="811087"/>
                  </a:lnTo>
                  <a:lnTo>
                    <a:pt x="61399" y="807454"/>
                  </a:lnTo>
                  <a:lnTo>
                    <a:pt x="75756" y="802101"/>
                  </a:lnTo>
                  <a:lnTo>
                    <a:pt x="89480" y="795762"/>
                  </a:lnTo>
                  <a:lnTo>
                    <a:pt x="101981" y="788940"/>
                  </a:lnTo>
                  <a:lnTo>
                    <a:pt x="113680" y="781583"/>
                  </a:lnTo>
                  <a:lnTo>
                    <a:pt x="125677" y="773207"/>
                  </a:lnTo>
                  <a:lnTo>
                    <a:pt x="138593" y="763618"/>
                  </a:lnTo>
                  <a:lnTo>
                    <a:pt x="152068" y="753229"/>
                  </a:lnTo>
                  <a:lnTo>
                    <a:pt x="165062" y="742863"/>
                  </a:lnTo>
                  <a:lnTo>
                    <a:pt x="176995" y="733000"/>
                  </a:lnTo>
                  <a:lnTo>
                    <a:pt x="187941" y="723768"/>
                  </a:lnTo>
                  <a:lnTo>
                    <a:pt x="198353" y="715114"/>
                  </a:lnTo>
                  <a:lnTo>
                    <a:pt x="208571" y="706926"/>
                  </a:lnTo>
                  <a:lnTo>
                    <a:pt x="218602" y="699088"/>
                  </a:lnTo>
                  <a:lnTo>
                    <a:pt x="228205" y="691504"/>
                  </a:lnTo>
                  <a:lnTo>
                    <a:pt x="237265" y="684094"/>
                  </a:lnTo>
                  <a:lnTo>
                    <a:pt x="245809" y="676639"/>
                  </a:lnTo>
                  <a:lnTo>
                    <a:pt x="253928" y="668795"/>
                  </a:lnTo>
                  <a:lnTo>
                    <a:pt x="261726" y="660399"/>
                  </a:lnTo>
                  <a:lnTo>
                    <a:pt x="269454" y="651302"/>
                  </a:lnTo>
                  <a:lnTo>
                    <a:pt x="277489" y="641284"/>
                  </a:lnTo>
                  <a:lnTo>
                    <a:pt x="286003" y="630325"/>
                  </a:lnTo>
                  <a:lnTo>
                    <a:pt x="294671" y="618711"/>
                  </a:lnTo>
                  <a:lnTo>
                    <a:pt x="302803" y="606923"/>
                  </a:lnTo>
                  <a:lnTo>
                    <a:pt x="310049" y="595247"/>
                  </a:lnTo>
                  <a:lnTo>
                    <a:pt x="316386" y="583459"/>
                  </a:lnTo>
                  <a:lnTo>
                    <a:pt x="321951" y="570947"/>
                  </a:lnTo>
                  <a:lnTo>
                    <a:pt x="326906" y="557419"/>
                  </a:lnTo>
                  <a:lnTo>
                    <a:pt x="331081" y="543062"/>
                  </a:lnTo>
                  <a:lnTo>
                    <a:pt x="333989" y="528346"/>
                  </a:lnTo>
                  <a:lnTo>
                    <a:pt x="335466" y="513587"/>
                  </a:lnTo>
                  <a:lnTo>
                    <a:pt x="335645" y="498761"/>
                  </a:lnTo>
                  <a:lnTo>
                    <a:pt x="334777" y="483595"/>
                  </a:lnTo>
                  <a:lnTo>
                    <a:pt x="333111" y="467959"/>
                  </a:lnTo>
                  <a:lnTo>
                    <a:pt x="330535" y="452187"/>
                  </a:lnTo>
                  <a:lnTo>
                    <a:pt x="326604" y="436972"/>
                  </a:lnTo>
                  <a:lnTo>
                    <a:pt x="321178" y="422667"/>
                  </a:lnTo>
                  <a:lnTo>
                    <a:pt x="314247" y="409451"/>
                  </a:lnTo>
                  <a:lnTo>
                    <a:pt x="305766" y="397493"/>
                  </a:lnTo>
                  <a:lnTo>
                    <a:pt x="295882" y="386748"/>
                  </a:lnTo>
                  <a:lnTo>
                    <a:pt x="285178" y="377023"/>
                  </a:lnTo>
                  <a:lnTo>
                    <a:pt x="274541" y="368089"/>
                  </a:lnTo>
                  <a:lnTo>
                    <a:pt x="264455" y="359738"/>
                  </a:lnTo>
                  <a:lnTo>
                    <a:pt x="254549" y="351804"/>
                  </a:lnTo>
                  <a:lnTo>
                    <a:pt x="243839" y="344162"/>
                  </a:lnTo>
                  <a:lnTo>
                    <a:pt x="231814" y="336721"/>
                  </a:lnTo>
                  <a:lnTo>
                    <a:pt x="218446" y="329417"/>
                  </a:lnTo>
                  <a:lnTo>
                    <a:pt x="203936" y="322207"/>
                  </a:lnTo>
                  <a:lnTo>
                    <a:pt x="188542" y="315059"/>
                  </a:lnTo>
                  <a:lnTo>
                    <a:pt x="172662" y="307955"/>
                  </a:lnTo>
                  <a:lnTo>
                    <a:pt x="156790" y="300878"/>
                  </a:lnTo>
                  <a:lnTo>
                    <a:pt x="141195" y="293821"/>
                  </a:lnTo>
                  <a:lnTo>
                    <a:pt x="125946" y="286776"/>
                  </a:lnTo>
                  <a:lnTo>
                    <a:pt x="111015" y="279740"/>
                  </a:lnTo>
                  <a:lnTo>
                    <a:pt x="96347" y="272705"/>
                  </a:lnTo>
                  <a:lnTo>
                    <a:pt x="82208" y="265505"/>
                  </a:lnTo>
                  <a:lnTo>
                    <a:pt x="69158" y="257833"/>
                  </a:lnTo>
                  <a:lnTo>
                    <a:pt x="57420" y="249557"/>
                  </a:lnTo>
                  <a:lnTo>
                    <a:pt x="47062" y="240711"/>
                  </a:lnTo>
                  <a:lnTo>
                    <a:pt x="38169" y="231394"/>
                  </a:lnTo>
                  <a:lnTo>
                    <a:pt x="30640" y="221708"/>
                  </a:lnTo>
                  <a:lnTo>
                    <a:pt x="24566" y="211425"/>
                  </a:lnTo>
                  <a:lnTo>
                    <a:pt x="20301" y="200004"/>
                  </a:lnTo>
                  <a:lnTo>
                    <a:pt x="17879" y="187253"/>
                  </a:lnTo>
                  <a:lnTo>
                    <a:pt x="17217" y="173605"/>
                  </a:lnTo>
                  <a:lnTo>
                    <a:pt x="18284" y="159906"/>
                  </a:lnTo>
                  <a:lnTo>
                    <a:pt x="20895" y="146651"/>
                  </a:lnTo>
                  <a:lnTo>
                    <a:pt x="24917" y="133821"/>
                  </a:lnTo>
                  <a:lnTo>
                    <a:pt x="30357" y="121066"/>
                  </a:lnTo>
                  <a:lnTo>
                    <a:pt x="37093" y="108163"/>
                  </a:lnTo>
                  <a:lnTo>
                    <a:pt x="45056" y="95361"/>
                  </a:lnTo>
                  <a:lnTo>
                    <a:pt x="54302" y="83285"/>
                  </a:lnTo>
                  <a:lnTo>
                    <a:pt x="64746" y="72232"/>
                  </a:lnTo>
                  <a:lnTo>
                    <a:pt x="76182" y="62182"/>
                  </a:lnTo>
                  <a:lnTo>
                    <a:pt x="88383" y="52970"/>
                  </a:lnTo>
                  <a:lnTo>
                    <a:pt x="101140" y="44408"/>
                  </a:lnTo>
                  <a:lnTo>
                    <a:pt x="114130" y="36488"/>
                  </a:lnTo>
                  <a:lnTo>
                    <a:pt x="126923" y="29381"/>
                  </a:lnTo>
                  <a:lnTo>
                    <a:pt x="139313" y="23114"/>
                  </a:lnTo>
                  <a:lnTo>
                    <a:pt x="151599" y="17581"/>
                  </a:lnTo>
                  <a:lnTo>
                    <a:pt x="164454" y="12630"/>
                  </a:lnTo>
                  <a:lnTo>
                    <a:pt x="178211" y="8123"/>
                  </a:lnTo>
                  <a:lnTo>
                    <a:pt x="192554" y="4264"/>
                  </a:lnTo>
                  <a:lnTo>
                    <a:pt x="206729" y="1578"/>
                  </a:lnTo>
                  <a:lnTo>
                    <a:pt x="220311" y="248"/>
                  </a:lnTo>
                  <a:lnTo>
                    <a:pt x="233532" y="0"/>
                  </a:lnTo>
                  <a:lnTo>
                    <a:pt x="247083" y="289"/>
                  </a:lnTo>
                  <a:lnTo>
                    <a:pt x="261338" y="745"/>
                  </a:lnTo>
                  <a:lnTo>
                    <a:pt x="276031" y="1354"/>
                  </a:lnTo>
                  <a:lnTo>
                    <a:pt x="290448" y="2361"/>
                  </a:lnTo>
                  <a:lnTo>
                    <a:pt x="304186" y="3892"/>
                  </a:lnTo>
                  <a:lnTo>
                    <a:pt x="317175" y="6090"/>
                  </a:lnTo>
                  <a:lnTo>
                    <a:pt x="329504" y="9176"/>
                  </a:lnTo>
                  <a:lnTo>
                    <a:pt x="341309" y="13183"/>
                  </a:lnTo>
                  <a:lnTo>
                    <a:pt x="352558" y="17994"/>
                  </a:lnTo>
                  <a:lnTo>
                    <a:pt x="363053" y="23441"/>
                  </a:lnTo>
                  <a:lnTo>
                    <a:pt x="372748" y="29371"/>
                  </a:lnTo>
                  <a:lnTo>
                    <a:pt x="381736" y="35980"/>
                  </a:lnTo>
                  <a:lnTo>
                    <a:pt x="390160" y="43779"/>
                  </a:lnTo>
                  <a:lnTo>
                    <a:pt x="398148" y="52959"/>
                  </a:lnTo>
                  <a:lnTo>
                    <a:pt x="405326" y="63565"/>
                  </a:lnTo>
                  <a:lnTo>
                    <a:pt x="410863" y="75666"/>
                  </a:lnTo>
                  <a:lnTo>
                    <a:pt x="414441" y="89121"/>
                  </a:lnTo>
                  <a:lnTo>
                    <a:pt x="416368" y="102922"/>
                  </a:lnTo>
                  <a:lnTo>
                    <a:pt x="417503" y="116652"/>
                  </a:lnTo>
                  <a:lnTo>
                    <a:pt x="417945" y="131515"/>
                  </a:lnTo>
                  <a:lnTo>
                    <a:pt x="417808" y="14985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697785" y="1718119"/>
              <a:ext cx="10530" cy="42115"/>
            </a:xfrm>
            <a:custGeom>
              <a:avLst/>
              <a:gdLst/>
              <a:ahLst/>
              <a:cxnLst/>
              <a:rect l="0" t="0" r="0" b="0"/>
              <a:pathLst>
                <a:path w="10530" h="42115">
                  <a:moveTo>
                    <a:pt x="0" y="0"/>
                  </a:moveTo>
                  <a:lnTo>
                    <a:pt x="3120" y="9358"/>
                  </a:lnTo>
                  <a:lnTo>
                    <a:pt x="5590" y="16767"/>
                  </a:lnTo>
                  <a:lnTo>
                    <a:pt x="10529" y="4211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224210" y="1170637"/>
              <a:ext cx="42115" cy="621182"/>
            </a:xfrm>
            <a:custGeom>
              <a:avLst/>
              <a:gdLst/>
              <a:ahLst/>
              <a:cxnLst/>
              <a:rect l="0" t="0" r="0" b="0"/>
              <a:pathLst>
                <a:path w="42115" h="621182">
                  <a:moveTo>
                    <a:pt x="42114" y="0"/>
                  </a:moveTo>
                  <a:lnTo>
                    <a:pt x="42047" y="14535"/>
                  </a:lnTo>
                  <a:lnTo>
                    <a:pt x="41407" y="27166"/>
                  </a:lnTo>
                  <a:lnTo>
                    <a:pt x="40115" y="39089"/>
                  </a:lnTo>
                  <a:lnTo>
                    <a:pt x="38428" y="51262"/>
                  </a:lnTo>
                  <a:lnTo>
                    <a:pt x="36760" y="65047"/>
                  </a:lnTo>
                  <a:lnTo>
                    <a:pt x="35342" y="81034"/>
                  </a:lnTo>
                  <a:lnTo>
                    <a:pt x="34071" y="98660"/>
                  </a:lnTo>
                  <a:lnTo>
                    <a:pt x="32612" y="116643"/>
                  </a:lnTo>
                  <a:lnTo>
                    <a:pt x="30784" y="134181"/>
                  </a:lnTo>
                  <a:lnTo>
                    <a:pt x="28726" y="151004"/>
                  </a:lnTo>
                  <a:lnTo>
                    <a:pt x="26798" y="167126"/>
                  </a:lnTo>
                  <a:lnTo>
                    <a:pt x="25204" y="182671"/>
                  </a:lnTo>
                  <a:lnTo>
                    <a:pt x="23981" y="197940"/>
                  </a:lnTo>
                  <a:lnTo>
                    <a:pt x="23085" y="213359"/>
                  </a:lnTo>
                  <a:lnTo>
                    <a:pt x="22448" y="229148"/>
                  </a:lnTo>
                  <a:lnTo>
                    <a:pt x="22004" y="245180"/>
                  </a:lnTo>
                  <a:lnTo>
                    <a:pt x="21698" y="261097"/>
                  </a:lnTo>
                  <a:lnTo>
                    <a:pt x="21489" y="276694"/>
                  </a:lnTo>
                  <a:lnTo>
                    <a:pt x="21347" y="291929"/>
                  </a:lnTo>
                  <a:lnTo>
                    <a:pt x="21252" y="306845"/>
                  </a:lnTo>
                  <a:lnTo>
                    <a:pt x="21183" y="321508"/>
                  </a:lnTo>
                  <a:lnTo>
                    <a:pt x="20967" y="335982"/>
                  </a:lnTo>
                  <a:lnTo>
                    <a:pt x="20290" y="350321"/>
                  </a:lnTo>
                  <a:lnTo>
                    <a:pt x="19022" y="364564"/>
                  </a:lnTo>
                  <a:lnTo>
                    <a:pt x="17356" y="378741"/>
                  </a:lnTo>
                  <a:lnTo>
                    <a:pt x="15699" y="392873"/>
                  </a:lnTo>
                  <a:lnTo>
                    <a:pt x="14286" y="406974"/>
                  </a:lnTo>
                  <a:lnTo>
                    <a:pt x="13017" y="421054"/>
                  </a:lnTo>
                  <a:lnTo>
                    <a:pt x="11558" y="435121"/>
                  </a:lnTo>
                  <a:lnTo>
                    <a:pt x="9730" y="449182"/>
                  </a:lnTo>
                  <a:lnTo>
                    <a:pt x="7671" y="463406"/>
                  </a:lnTo>
                  <a:lnTo>
                    <a:pt x="5742" y="478101"/>
                  </a:lnTo>
                  <a:lnTo>
                    <a:pt x="4148" y="493393"/>
                  </a:lnTo>
                  <a:lnTo>
                    <a:pt x="2925" y="509087"/>
                  </a:lnTo>
                  <a:lnTo>
                    <a:pt x="2029" y="524776"/>
                  </a:lnTo>
                  <a:lnTo>
                    <a:pt x="1392" y="540209"/>
                  </a:lnTo>
                  <a:lnTo>
                    <a:pt x="946" y="555105"/>
                  </a:lnTo>
                  <a:lnTo>
                    <a:pt x="591" y="570736"/>
                  </a:lnTo>
                  <a:lnTo>
                    <a:pt x="294" y="590710"/>
                  </a:lnTo>
                  <a:lnTo>
                    <a:pt x="0" y="62118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942990" y="1223279"/>
              <a:ext cx="344392" cy="370542"/>
            </a:xfrm>
            <a:custGeom>
              <a:avLst/>
              <a:gdLst/>
              <a:ahLst/>
              <a:cxnLst/>
              <a:rect l="0" t="0" r="0" b="0"/>
              <a:pathLst>
                <a:path w="344392" h="370542">
                  <a:moveTo>
                    <a:pt x="344391" y="252684"/>
                  </a:moveTo>
                  <a:lnTo>
                    <a:pt x="332656" y="255685"/>
                  </a:lnTo>
                  <a:lnTo>
                    <a:pt x="321527" y="259108"/>
                  </a:lnTo>
                  <a:lnTo>
                    <a:pt x="309938" y="263304"/>
                  </a:lnTo>
                  <a:lnTo>
                    <a:pt x="298122" y="268204"/>
                  </a:lnTo>
                  <a:lnTo>
                    <a:pt x="286759" y="273685"/>
                  </a:lnTo>
                  <a:lnTo>
                    <a:pt x="276196" y="279616"/>
                  </a:lnTo>
                  <a:lnTo>
                    <a:pt x="265977" y="285877"/>
                  </a:lnTo>
                  <a:lnTo>
                    <a:pt x="255060" y="292376"/>
                  </a:lnTo>
                  <a:lnTo>
                    <a:pt x="242897" y="299040"/>
                  </a:lnTo>
                  <a:lnTo>
                    <a:pt x="229438" y="305819"/>
                  </a:lnTo>
                  <a:lnTo>
                    <a:pt x="214867" y="312675"/>
                  </a:lnTo>
                  <a:lnTo>
                    <a:pt x="199429" y="319585"/>
                  </a:lnTo>
                  <a:lnTo>
                    <a:pt x="183349" y="326531"/>
                  </a:lnTo>
                  <a:lnTo>
                    <a:pt x="166810" y="333501"/>
                  </a:lnTo>
                  <a:lnTo>
                    <a:pt x="149955" y="340478"/>
                  </a:lnTo>
                  <a:lnTo>
                    <a:pt x="133046" y="347130"/>
                  </a:lnTo>
                  <a:lnTo>
                    <a:pt x="116461" y="352838"/>
                  </a:lnTo>
                  <a:lnTo>
                    <a:pt x="100382" y="357345"/>
                  </a:lnTo>
                  <a:lnTo>
                    <a:pt x="84975" y="360879"/>
                  </a:lnTo>
                  <a:lnTo>
                    <a:pt x="70467" y="363949"/>
                  </a:lnTo>
                  <a:lnTo>
                    <a:pt x="56897" y="366893"/>
                  </a:lnTo>
                  <a:lnTo>
                    <a:pt x="44308" y="369380"/>
                  </a:lnTo>
                  <a:lnTo>
                    <a:pt x="32839" y="370541"/>
                  </a:lnTo>
                  <a:lnTo>
                    <a:pt x="22467" y="369978"/>
                  </a:lnTo>
                  <a:lnTo>
                    <a:pt x="13518" y="367446"/>
                  </a:lnTo>
                  <a:lnTo>
                    <a:pt x="6709" y="362615"/>
                  </a:lnTo>
                  <a:lnTo>
                    <a:pt x="2246" y="355543"/>
                  </a:lnTo>
                  <a:lnTo>
                    <a:pt x="47" y="346573"/>
                  </a:lnTo>
                  <a:lnTo>
                    <a:pt x="0" y="336126"/>
                  </a:lnTo>
                  <a:lnTo>
                    <a:pt x="1814" y="324592"/>
                  </a:lnTo>
                  <a:lnTo>
                    <a:pt x="4944" y="312445"/>
                  </a:lnTo>
                  <a:lnTo>
                    <a:pt x="8713" y="300226"/>
                  </a:lnTo>
                  <a:lnTo>
                    <a:pt x="12687" y="288239"/>
                  </a:lnTo>
                  <a:lnTo>
                    <a:pt x="16825" y="276735"/>
                  </a:lnTo>
                  <a:lnTo>
                    <a:pt x="21362" y="266002"/>
                  </a:lnTo>
                  <a:lnTo>
                    <a:pt x="26411" y="256110"/>
                  </a:lnTo>
                  <a:lnTo>
                    <a:pt x="31785" y="246804"/>
                  </a:lnTo>
                  <a:lnTo>
                    <a:pt x="37093" y="237627"/>
                  </a:lnTo>
                  <a:lnTo>
                    <a:pt x="42110" y="228298"/>
                  </a:lnTo>
                  <a:lnTo>
                    <a:pt x="46785" y="218725"/>
                  </a:lnTo>
                  <a:lnTo>
                    <a:pt x="51152" y="208911"/>
                  </a:lnTo>
                  <a:lnTo>
                    <a:pt x="55277" y="198902"/>
                  </a:lnTo>
                  <a:lnTo>
                    <a:pt x="59387" y="188909"/>
                  </a:lnTo>
                  <a:lnTo>
                    <a:pt x="63839" y="179280"/>
                  </a:lnTo>
                  <a:lnTo>
                    <a:pt x="68799" y="170173"/>
                  </a:lnTo>
                  <a:lnTo>
                    <a:pt x="74097" y="161414"/>
                  </a:lnTo>
                  <a:lnTo>
                    <a:pt x="79347" y="152613"/>
                  </a:lnTo>
                  <a:lnTo>
                    <a:pt x="84322" y="143532"/>
                  </a:lnTo>
                  <a:lnTo>
                    <a:pt x="88966" y="133786"/>
                  </a:lnTo>
                  <a:lnTo>
                    <a:pt x="93311" y="122793"/>
                  </a:lnTo>
                  <a:lnTo>
                    <a:pt x="97417" y="110357"/>
                  </a:lnTo>
                  <a:lnTo>
                    <a:pt x="101344" y="96766"/>
                  </a:lnTo>
                  <a:lnTo>
                    <a:pt x="105141" y="82579"/>
                  </a:lnTo>
                  <a:lnTo>
                    <a:pt x="108843" y="68202"/>
                  </a:lnTo>
                  <a:lnTo>
                    <a:pt x="112326" y="54234"/>
                  </a:lnTo>
                  <a:lnTo>
                    <a:pt x="115655" y="40080"/>
                  </a:lnTo>
                  <a:lnTo>
                    <a:pt x="119125" y="23383"/>
                  </a:lnTo>
                  <a:lnTo>
                    <a:pt x="123293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497951" y="1492408"/>
              <a:ext cx="157929" cy="15142"/>
            </a:xfrm>
            <a:custGeom>
              <a:avLst/>
              <a:gdLst/>
              <a:ahLst/>
              <a:cxnLst/>
              <a:rect l="0" t="0" r="0" b="0"/>
              <a:pathLst>
                <a:path w="157929" h="15142">
                  <a:moveTo>
                    <a:pt x="157928" y="4612"/>
                  </a:moveTo>
                  <a:lnTo>
                    <a:pt x="149059" y="1813"/>
                  </a:lnTo>
                  <a:lnTo>
                    <a:pt x="140072" y="311"/>
                  </a:lnTo>
                  <a:lnTo>
                    <a:pt x="130073" y="0"/>
                  </a:lnTo>
                  <a:lnTo>
                    <a:pt x="118919" y="506"/>
                  </a:lnTo>
                  <a:lnTo>
                    <a:pt x="106459" y="1326"/>
                  </a:lnTo>
                  <a:lnTo>
                    <a:pt x="92757" y="2146"/>
                  </a:lnTo>
                  <a:lnTo>
                    <a:pt x="78340" y="3003"/>
                  </a:lnTo>
                  <a:lnTo>
                    <a:pt x="64058" y="4177"/>
                  </a:lnTo>
                  <a:lnTo>
                    <a:pt x="50401" y="5812"/>
                  </a:lnTo>
                  <a:lnTo>
                    <a:pt x="37922" y="7749"/>
                  </a:lnTo>
                  <a:lnTo>
                    <a:pt x="26196" y="9797"/>
                  </a:lnTo>
                  <a:lnTo>
                    <a:pt x="14199" y="12140"/>
                  </a:lnTo>
                  <a:lnTo>
                    <a:pt x="0" y="1514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950677" y="1118830"/>
              <a:ext cx="410612" cy="862502"/>
            </a:xfrm>
            <a:custGeom>
              <a:avLst/>
              <a:gdLst/>
              <a:ahLst/>
              <a:cxnLst/>
              <a:rect l="0" t="0" r="0" b="0"/>
              <a:pathLst>
                <a:path w="410612" h="862502">
                  <a:moveTo>
                    <a:pt x="0" y="862501"/>
                  </a:moveTo>
                  <a:lnTo>
                    <a:pt x="4" y="853827"/>
                  </a:lnTo>
                  <a:lnTo>
                    <a:pt x="177" y="841480"/>
                  </a:lnTo>
                  <a:lnTo>
                    <a:pt x="825" y="827302"/>
                  </a:lnTo>
                  <a:lnTo>
                    <a:pt x="2074" y="812043"/>
                  </a:lnTo>
                  <a:lnTo>
                    <a:pt x="3727" y="796231"/>
                  </a:lnTo>
                  <a:lnTo>
                    <a:pt x="5375" y="780397"/>
                  </a:lnTo>
                  <a:lnTo>
                    <a:pt x="6778" y="764827"/>
                  </a:lnTo>
                  <a:lnTo>
                    <a:pt x="7870" y="749594"/>
                  </a:lnTo>
                  <a:lnTo>
                    <a:pt x="8678" y="734673"/>
                  </a:lnTo>
                  <a:lnTo>
                    <a:pt x="9256" y="720002"/>
                  </a:lnTo>
                  <a:lnTo>
                    <a:pt x="9661" y="705522"/>
                  </a:lnTo>
                  <a:lnTo>
                    <a:pt x="9941" y="691178"/>
                  </a:lnTo>
                  <a:lnTo>
                    <a:pt x="10132" y="676926"/>
                  </a:lnTo>
                  <a:lnTo>
                    <a:pt x="10262" y="662574"/>
                  </a:lnTo>
                  <a:lnTo>
                    <a:pt x="10349" y="647791"/>
                  </a:lnTo>
                  <a:lnTo>
                    <a:pt x="10412" y="632436"/>
                  </a:lnTo>
                  <a:lnTo>
                    <a:pt x="10625" y="616529"/>
                  </a:lnTo>
                  <a:lnTo>
                    <a:pt x="11300" y="600165"/>
                  </a:lnTo>
                  <a:lnTo>
                    <a:pt x="12567" y="583456"/>
                  </a:lnTo>
                  <a:lnTo>
                    <a:pt x="14231" y="566660"/>
                  </a:lnTo>
                  <a:lnTo>
                    <a:pt x="15887" y="550157"/>
                  </a:lnTo>
                  <a:lnTo>
                    <a:pt x="17295" y="534128"/>
                  </a:lnTo>
                  <a:lnTo>
                    <a:pt x="18392" y="518415"/>
                  </a:lnTo>
                  <a:lnTo>
                    <a:pt x="19202" y="502639"/>
                  </a:lnTo>
                  <a:lnTo>
                    <a:pt x="19787" y="486581"/>
                  </a:lnTo>
                  <a:lnTo>
                    <a:pt x="20365" y="470355"/>
                  </a:lnTo>
                  <a:lnTo>
                    <a:pt x="21294" y="454301"/>
                  </a:lnTo>
                  <a:lnTo>
                    <a:pt x="22734" y="438605"/>
                  </a:lnTo>
                  <a:lnTo>
                    <a:pt x="24517" y="423132"/>
                  </a:lnTo>
                  <a:lnTo>
                    <a:pt x="26253" y="407523"/>
                  </a:lnTo>
                  <a:lnTo>
                    <a:pt x="27719" y="391577"/>
                  </a:lnTo>
                  <a:lnTo>
                    <a:pt x="29024" y="375257"/>
                  </a:lnTo>
                  <a:lnTo>
                    <a:pt x="30507" y="358608"/>
                  </a:lnTo>
                  <a:lnTo>
                    <a:pt x="32352" y="341704"/>
                  </a:lnTo>
                  <a:lnTo>
                    <a:pt x="34421" y="324776"/>
                  </a:lnTo>
                  <a:lnTo>
                    <a:pt x="36357" y="308184"/>
                  </a:lnTo>
                  <a:lnTo>
                    <a:pt x="37957" y="292099"/>
                  </a:lnTo>
                  <a:lnTo>
                    <a:pt x="39182" y="276519"/>
                  </a:lnTo>
                  <a:lnTo>
                    <a:pt x="40081" y="261364"/>
                  </a:lnTo>
                  <a:lnTo>
                    <a:pt x="40724" y="246537"/>
                  </a:lnTo>
                  <a:lnTo>
                    <a:pt x="41342" y="231951"/>
                  </a:lnTo>
                  <a:lnTo>
                    <a:pt x="42297" y="217537"/>
                  </a:lnTo>
                  <a:lnTo>
                    <a:pt x="43755" y="203243"/>
                  </a:lnTo>
                  <a:lnTo>
                    <a:pt x="45550" y="189032"/>
                  </a:lnTo>
                  <a:lnTo>
                    <a:pt x="47294" y="174877"/>
                  </a:lnTo>
                  <a:lnTo>
                    <a:pt x="48761" y="160751"/>
                  </a:lnTo>
                  <a:lnTo>
                    <a:pt x="49897" y="146315"/>
                  </a:lnTo>
                  <a:lnTo>
                    <a:pt x="50734" y="130945"/>
                  </a:lnTo>
                  <a:lnTo>
                    <a:pt x="51336" y="114386"/>
                  </a:lnTo>
                  <a:lnTo>
                    <a:pt x="51927" y="97027"/>
                  </a:lnTo>
                  <a:lnTo>
                    <a:pt x="52863" y="79682"/>
                  </a:lnTo>
                  <a:lnTo>
                    <a:pt x="54318" y="62840"/>
                  </a:lnTo>
                  <a:lnTo>
                    <a:pt x="56450" y="46958"/>
                  </a:lnTo>
                  <a:lnTo>
                    <a:pt x="59485" y="32597"/>
                  </a:lnTo>
                  <a:lnTo>
                    <a:pt x="63460" y="19931"/>
                  </a:lnTo>
                  <a:lnTo>
                    <a:pt x="68417" y="9596"/>
                  </a:lnTo>
                  <a:lnTo>
                    <a:pt x="74493" y="2833"/>
                  </a:lnTo>
                  <a:lnTo>
                    <a:pt x="81651" y="0"/>
                  </a:lnTo>
                  <a:lnTo>
                    <a:pt x="89557" y="1012"/>
                  </a:lnTo>
                  <a:lnTo>
                    <a:pt x="97702" y="5786"/>
                  </a:lnTo>
                  <a:lnTo>
                    <a:pt x="105774" y="13889"/>
                  </a:lnTo>
                  <a:lnTo>
                    <a:pt x="113820" y="24834"/>
                  </a:lnTo>
                  <a:lnTo>
                    <a:pt x="122134" y="38275"/>
                  </a:lnTo>
                  <a:lnTo>
                    <a:pt x="130868" y="53774"/>
                  </a:lnTo>
                  <a:lnTo>
                    <a:pt x="139699" y="70378"/>
                  </a:lnTo>
                  <a:lnTo>
                    <a:pt x="147949" y="86748"/>
                  </a:lnTo>
                  <a:lnTo>
                    <a:pt x="155281" y="102163"/>
                  </a:lnTo>
                  <a:lnTo>
                    <a:pt x="161848" y="116629"/>
                  </a:lnTo>
                  <a:lnTo>
                    <a:pt x="168100" y="130573"/>
                  </a:lnTo>
                  <a:lnTo>
                    <a:pt x="174344" y="144326"/>
                  </a:lnTo>
                  <a:lnTo>
                    <a:pt x="180708" y="158058"/>
                  </a:lnTo>
                  <a:lnTo>
                    <a:pt x="187221" y="171832"/>
                  </a:lnTo>
                  <a:lnTo>
                    <a:pt x="193863" y="185665"/>
                  </a:lnTo>
                  <a:lnTo>
                    <a:pt x="200444" y="199551"/>
                  </a:lnTo>
                  <a:lnTo>
                    <a:pt x="206630" y="213481"/>
                  </a:lnTo>
                  <a:lnTo>
                    <a:pt x="212273" y="227448"/>
                  </a:lnTo>
                  <a:lnTo>
                    <a:pt x="217551" y="241607"/>
                  </a:lnTo>
                  <a:lnTo>
                    <a:pt x="222863" y="256257"/>
                  </a:lnTo>
                  <a:lnTo>
                    <a:pt x="228439" y="271524"/>
                  </a:lnTo>
                  <a:lnTo>
                    <a:pt x="234339" y="287371"/>
                  </a:lnTo>
                  <a:lnTo>
                    <a:pt x="240532" y="303695"/>
                  </a:lnTo>
                  <a:lnTo>
                    <a:pt x="246960" y="320377"/>
                  </a:lnTo>
                  <a:lnTo>
                    <a:pt x="253567" y="337156"/>
                  </a:lnTo>
                  <a:lnTo>
                    <a:pt x="260301" y="353646"/>
                  </a:lnTo>
                  <a:lnTo>
                    <a:pt x="267120" y="369668"/>
                  </a:lnTo>
                  <a:lnTo>
                    <a:pt x="273834" y="385375"/>
                  </a:lnTo>
                  <a:lnTo>
                    <a:pt x="280115" y="401148"/>
                  </a:lnTo>
                  <a:lnTo>
                    <a:pt x="285826" y="417208"/>
                  </a:lnTo>
                  <a:lnTo>
                    <a:pt x="291152" y="433605"/>
                  </a:lnTo>
                  <a:lnTo>
                    <a:pt x="296495" y="450307"/>
                  </a:lnTo>
                  <a:lnTo>
                    <a:pt x="302089" y="467246"/>
                  </a:lnTo>
                  <a:lnTo>
                    <a:pt x="307831" y="484199"/>
                  </a:lnTo>
                  <a:lnTo>
                    <a:pt x="313385" y="500807"/>
                  </a:lnTo>
                  <a:lnTo>
                    <a:pt x="318572" y="516903"/>
                  </a:lnTo>
                  <a:lnTo>
                    <a:pt x="323530" y="532490"/>
                  </a:lnTo>
                  <a:lnTo>
                    <a:pt x="328618" y="547650"/>
                  </a:lnTo>
                  <a:lnTo>
                    <a:pt x="334038" y="562480"/>
                  </a:lnTo>
                  <a:lnTo>
                    <a:pt x="339660" y="577068"/>
                  </a:lnTo>
                  <a:lnTo>
                    <a:pt x="345135" y="591484"/>
                  </a:lnTo>
                  <a:lnTo>
                    <a:pt x="350263" y="605774"/>
                  </a:lnTo>
                  <a:lnTo>
                    <a:pt x="355011" y="619813"/>
                  </a:lnTo>
                  <a:lnTo>
                    <a:pt x="359427" y="633320"/>
                  </a:lnTo>
                  <a:lnTo>
                    <a:pt x="363582" y="646183"/>
                  </a:lnTo>
                  <a:lnTo>
                    <a:pt x="367541" y="658449"/>
                  </a:lnTo>
                  <a:lnTo>
                    <a:pt x="371359" y="670225"/>
                  </a:lnTo>
                  <a:lnTo>
                    <a:pt x="375080" y="681636"/>
                  </a:lnTo>
                  <a:lnTo>
                    <a:pt x="378732" y="692944"/>
                  </a:lnTo>
                  <a:lnTo>
                    <a:pt x="382338" y="704536"/>
                  </a:lnTo>
                  <a:lnTo>
                    <a:pt x="385913" y="716596"/>
                  </a:lnTo>
                  <a:lnTo>
                    <a:pt x="389466" y="728968"/>
                  </a:lnTo>
                  <a:lnTo>
                    <a:pt x="393004" y="741273"/>
                  </a:lnTo>
                  <a:lnTo>
                    <a:pt x="396529" y="753277"/>
                  </a:lnTo>
                  <a:lnTo>
                    <a:pt x="399892" y="764477"/>
                  </a:lnTo>
                  <a:lnTo>
                    <a:pt x="403126" y="775125"/>
                  </a:lnTo>
                  <a:lnTo>
                    <a:pt x="406518" y="786153"/>
                  </a:lnTo>
                  <a:lnTo>
                    <a:pt x="410611" y="79933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961205" y="1718119"/>
              <a:ext cx="273742" cy="42115"/>
            </a:xfrm>
            <a:custGeom>
              <a:avLst/>
              <a:gdLst/>
              <a:ahLst/>
              <a:cxnLst/>
              <a:rect l="0" t="0" r="0" b="0"/>
              <a:pathLst>
                <a:path w="273742" h="42115">
                  <a:moveTo>
                    <a:pt x="273741" y="0"/>
                  </a:moveTo>
                  <a:lnTo>
                    <a:pt x="261938" y="0"/>
                  </a:lnTo>
                  <a:lnTo>
                    <a:pt x="250169" y="0"/>
                  </a:lnTo>
                  <a:lnTo>
                    <a:pt x="237274" y="4"/>
                  </a:lnTo>
                  <a:lnTo>
                    <a:pt x="223254" y="177"/>
                  </a:lnTo>
                  <a:lnTo>
                    <a:pt x="208277" y="825"/>
                  </a:lnTo>
                  <a:lnTo>
                    <a:pt x="192555" y="2079"/>
                  </a:lnTo>
                  <a:lnTo>
                    <a:pt x="176279" y="3904"/>
                  </a:lnTo>
                  <a:lnTo>
                    <a:pt x="159607" y="6201"/>
                  </a:lnTo>
                  <a:lnTo>
                    <a:pt x="142661" y="8856"/>
                  </a:lnTo>
                  <a:lnTo>
                    <a:pt x="125691" y="11775"/>
                  </a:lnTo>
                  <a:lnTo>
                    <a:pt x="109065" y="14879"/>
                  </a:lnTo>
                  <a:lnTo>
                    <a:pt x="92958" y="18114"/>
                  </a:lnTo>
                  <a:lnTo>
                    <a:pt x="77533" y="21437"/>
                  </a:lnTo>
                  <a:lnTo>
                    <a:pt x="63013" y="24821"/>
                  </a:lnTo>
                  <a:lnTo>
                    <a:pt x="49443" y="28242"/>
                  </a:lnTo>
                  <a:lnTo>
                    <a:pt x="37154" y="31534"/>
                  </a:lnTo>
                  <a:lnTo>
                    <a:pt x="25639" y="34715"/>
                  </a:lnTo>
                  <a:lnTo>
                    <a:pt x="13888" y="3806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439538" y="1233712"/>
              <a:ext cx="248135" cy="728949"/>
            </a:xfrm>
            <a:custGeom>
              <a:avLst/>
              <a:gdLst/>
              <a:ahLst/>
              <a:cxnLst/>
              <a:rect l="0" t="0" r="0" b="0"/>
              <a:pathLst>
                <a:path w="248135" h="728949">
                  <a:moveTo>
                    <a:pt x="195491" y="547578"/>
                  </a:moveTo>
                  <a:lnTo>
                    <a:pt x="192491" y="538777"/>
                  </a:lnTo>
                  <a:lnTo>
                    <a:pt x="189068" y="530430"/>
                  </a:lnTo>
                  <a:lnTo>
                    <a:pt x="184872" y="521736"/>
                  </a:lnTo>
                  <a:lnTo>
                    <a:pt x="179972" y="512787"/>
                  </a:lnTo>
                  <a:lnTo>
                    <a:pt x="174490" y="503941"/>
                  </a:lnTo>
                  <a:lnTo>
                    <a:pt x="168551" y="495411"/>
                  </a:lnTo>
                  <a:lnTo>
                    <a:pt x="161944" y="487568"/>
                  </a:lnTo>
                  <a:lnTo>
                    <a:pt x="154148" y="480988"/>
                  </a:lnTo>
                  <a:lnTo>
                    <a:pt x="144973" y="475868"/>
                  </a:lnTo>
                  <a:lnTo>
                    <a:pt x="134370" y="472246"/>
                  </a:lnTo>
                  <a:lnTo>
                    <a:pt x="122272" y="470175"/>
                  </a:lnTo>
                  <a:lnTo>
                    <a:pt x="108811" y="469529"/>
                  </a:lnTo>
                  <a:lnTo>
                    <a:pt x="94721" y="470382"/>
                  </a:lnTo>
                  <a:lnTo>
                    <a:pt x="81190" y="473073"/>
                  </a:lnTo>
                  <a:lnTo>
                    <a:pt x="68840" y="477627"/>
                  </a:lnTo>
                  <a:lnTo>
                    <a:pt x="57754" y="483956"/>
                  </a:lnTo>
                  <a:lnTo>
                    <a:pt x="47767" y="492023"/>
                  </a:lnTo>
                  <a:lnTo>
                    <a:pt x="38645" y="501639"/>
                  </a:lnTo>
                  <a:lnTo>
                    <a:pt x="30331" y="512672"/>
                  </a:lnTo>
                  <a:lnTo>
                    <a:pt x="22951" y="525126"/>
                  </a:lnTo>
                  <a:lnTo>
                    <a:pt x="16502" y="538868"/>
                  </a:lnTo>
                  <a:lnTo>
                    <a:pt x="11015" y="553501"/>
                  </a:lnTo>
                  <a:lnTo>
                    <a:pt x="6626" y="568469"/>
                  </a:lnTo>
                  <a:lnTo>
                    <a:pt x="3309" y="583423"/>
                  </a:lnTo>
                  <a:lnTo>
                    <a:pt x="1065" y="598227"/>
                  </a:lnTo>
                  <a:lnTo>
                    <a:pt x="0" y="612853"/>
                  </a:lnTo>
                  <a:lnTo>
                    <a:pt x="61" y="627317"/>
                  </a:lnTo>
                  <a:lnTo>
                    <a:pt x="1067" y="641489"/>
                  </a:lnTo>
                  <a:lnTo>
                    <a:pt x="2805" y="655092"/>
                  </a:lnTo>
                  <a:lnTo>
                    <a:pt x="5087" y="668019"/>
                  </a:lnTo>
                  <a:lnTo>
                    <a:pt x="7922" y="680159"/>
                  </a:lnTo>
                  <a:lnTo>
                    <a:pt x="11503" y="691320"/>
                  </a:lnTo>
                  <a:lnTo>
                    <a:pt x="15889" y="701486"/>
                  </a:lnTo>
                  <a:lnTo>
                    <a:pt x="21479" y="710465"/>
                  </a:lnTo>
                  <a:lnTo>
                    <a:pt x="29053" y="717826"/>
                  </a:lnTo>
                  <a:lnTo>
                    <a:pt x="38850" y="723472"/>
                  </a:lnTo>
                  <a:lnTo>
                    <a:pt x="50329" y="727281"/>
                  </a:lnTo>
                  <a:lnTo>
                    <a:pt x="62483" y="728948"/>
                  </a:lnTo>
                  <a:lnTo>
                    <a:pt x="74648" y="728503"/>
                  </a:lnTo>
                  <a:lnTo>
                    <a:pt x="86388" y="725934"/>
                  </a:lnTo>
                  <a:lnTo>
                    <a:pt x="97338" y="721019"/>
                  </a:lnTo>
                  <a:lnTo>
                    <a:pt x="107399" y="713872"/>
                  </a:lnTo>
                  <a:lnTo>
                    <a:pt x="116662" y="705176"/>
                  </a:lnTo>
                  <a:lnTo>
                    <a:pt x="125285" y="695971"/>
                  </a:lnTo>
                  <a:lnTo>
                    <a:pt x="133422" y="686895"/>
                  </a:lnTo>
                  <a:lnTo>
                    <a:pt x="141044" y="678025"/>
                  </a:lnTo>
                  <a:lnTo>
                    <a:pt x="147944" y="669083"/>
                  </a:lnTo>
                  <a:lnTo>
                    <a:pt x="154074" y="659884"/>
                  </a:lnTo>
                  <a:lnTo>
                    <a:pt x="159683" y="650383"/>
                  </a:lnTo>
                  <a:lnTo>
                    <a:pt x="165217" y="640611"/>
                  </a:lnTo>
                  <a:lnTo>
                    <a:pt x="170939" y="630622"/>
                  </a:lnTo>
                  <a:lnTo>
                    <a:pt x="176766" y="620471"/>
                  </a:lnTo>
                  <a:lnTo>
                    <a:pt x="182378" y="610203"/>
                  </a:lnTo>
                  <a:lnTo>
                    <a:pt x="187599" y="599834"/>
                  </a:lnTo>
                  <a:lnTo>
                    <a:pt x="192409" y="588735"/>
                  </a:lnTo>
                  <a:lnTo>
                    <a:pt x="196867" y="575694"/>
                  </a:lnTo>
                  <a:lnTo>
                    <a:pt x="201048" y="560221"/>
                  </a:lnTo>
                  <a:lnTo>
                    <a:pt x="205026" y="542946"/>
                  </a:lnTo>
                  <a:lnTo>
                    <a:pt x="208857" y="525201"/>
                  </a:lnTo>
                  <a:lnTo>
                    <a:pt x="212582" y="507825"/>
                  </a:lnTo>
                  <a:lnTo>
                    <a:pt x="216067" y="491111"/>
                  </a:lnTo>
                  <a:lnTo>
                    <a:pt x="219028" y="475061"/>
                  </a:lnTo>
                  <a:lnTo>
                    <a:pt x="221356" y="459565"/>
                  </a:lnTo>
                  <a:lnTo>
                    <a:pt x="223258" y="444328"/>
                  </a:lnTo>
                  <a:lnTo>
                    <a:pt x="225151" y="428931"/>
                  </a:lnTo>
                  <a:lnTo>
                    <a:pt x="227273" y="413157"/>
                  </a:lnTo>
                  <a:lnTo>
                    <a:pt x="229530" y="397135"/>
                  </a:lnTo>
                  <a:lnTo>
                    <a:pt x="231592" y="381224"/>
                  </a:lnTo>
                  <a:lnTo>
                    <a:pt x="233276" y="365628"/>
                  </a:lnTo>
                  <a:lnTo>
                    <a:pt x="234560" y="350222"/>
                  </a:lnTo>
                  <a:lnTo>
                    <a:pt x="235496" y="334660"/>
                  </a:lnTo>
                  <a:lnTo>
                    <a:pt x="236164" y="318749"/>
                  </a:lnTo>
                  <a:lnTo>
                    <a:pt x="236800" y="302623"/>
                  </a:lnTo>
                  <a:lnTo>
                    <a:pt x="237766" y="286637"/>
                  </a:lnTo>
                  <a:lnTo>
                    <a:pt x="239227" y="270992"/>
                  </a:lnTo>
                  <a:lnTo>
                    <a:pt x="240854" y="255722"/>
                  </a:lnTo>
                  <a:lnTo>
                    <a:pt x="241953" y="240782"/>
                  </a:lnTo>
                  <a:lnTo>
                    <a:pt x="242174" y="226103"/>
                  </a:lnTo>
                  <a:lnTo>
                    <a:pt x="241659" y="211618"/>
                  </a:lnTo>
                  <a:lnTo>
                    <a:pt x="240848" y="197272"/>
                  </a:lnTo>
                  <a:lnTo>
                    <a:pt x="240044" y="183024"/>
                  </a:lnTo>
                  <a:lnTo>
                    <a:pt x="239370" y="168844"/>
                  </a:lnTo>
                  <a:lnTo>
                    <a:pt x="238850" y="154709"/>
                  </a:lnTo>
                  <a:lnTo>
                    <a:pt x="238469" y="140598"/>
                  </a:lnTo>
                  <a:lnTo>
                    <a:pt x="238197" y="126171"/>
                  </a:lnTo>
                  <a:lnTo>
                    <a:pt x="238008" y="110807"/>
                  </a:lnTo>
                  <a:lnTo>
                    <a:pt x="237873" y="94248"/>
                  </a:lnTo>
                  <a:lnTo>
                    <a:pt x="237611" y="76718"/>
                  </a:lnTo>
                  <a:lnTo>
                    <a:pt x="236903" y="58727"/>
                  </a:lnTo>
                  <a:lnTo>
                    <a:pt x="235605" y="40657"/>
                  </a:lnTo>
                  <a:lnTo>
                    <a:pt x="233579" y="23813"/>
                  </a:lnTo>
                  <a:lnTo>
                    <a:pt x="230592" y="10420"/>
                  </a:lnTo>
                  <a:lnTo>
                    <a:pt x="225804" y="2160"/>
                  </a:lnTo>
                  <a:lnTo>
                    <a:pt x="219107" y="0"/>
                  </a:lnTo>
                  <a:lnTo>
                    <a:pt x="212081" y="3323"/>
                  </a:lnTo>
                  <a:lnTo>
                    <a:pt x="205494" y="11234"/>
                  </a:lnTo>
                  <a:lnTo>
                    <a:pt x="199933" y="23192"/>
                  </a:lnTo>
                  <a:lnTo>
                    <a:pt x="195586" y="38530"/>
                  </a:lnTo>
                  <a:lnTo>
                    <a:pt x="192194" y="56021"/>
                  </a:lnTo>
                  <a:lnTo>
                    <a:pt x="189235" y="74064"/>
                  </a:lnTo>
                  <a:lnTo>
                    <a:pt x="186366" y="91721"/>
                  </a:lnTo>
                  <a:lnTo>
                    <a:pt x="183593" y="108829"/>
                  </a:lnTo>
                  <a:lnTo>
                    <a:pt x="181178" y="125693"/>
                  </a:lnTo>
                  <a:lnTo>
                    <a:pt x="179254" y="142559"/>
                  </a:lnTo>
                  <a:lnTo>
                    <a:pt x="177809" y="159532"/>
                  </a:lnTo>
                  <a:lnTo>
                    <a:pt x="176765" y="176636"/>
                  </a:lnTo>
                  <a:lnTo>
                    <a:pt x="176027" y="193854"/>
                  </a:lnTo>
                  <a:lnTo>
                    <a:pt x="175516" y="210996"/>
                  </a:lnTo>
                  <a:lnTo>
                    <a:pt x="175165" y="227733"/>
                  </a:lnTo>
                  <a:lnTo>
                    <a:pt x="174926" y="243920"/>
                  </a:lnTo>
                  <a:lnTo>
                    <a:pt x="174765" y="259739"/>
                  </a:lnTo>
                  <a:lnTo>
                    <a:pt x="174656" y="275587"/>
                  </a:lnTo>
                  <a:lnTo>
                    <a:pt x="174582" y="291696"/>
                  </a:lnTo>
                  <a:lnTo>
                    <a:pt x="174533" y="308127"/>
                  </a:lnTo>
                  <a:lnTo>
                    <a:pt x="174500" y="324851"/>
                  </a:lnTo>
                  <a:lnTo>
                    <a:pt x="174478" y="341806"/>
                  </a:lnTo>
                  <a:lnTo>
                    <a:pt x="174463" y="358768"/>
                  </a:lnTo>
                  <a:lnTo>
                    <a:pt x="174454" y="375383"/>
                  </a:lnTo>
                  <a:lnTo>
                    <a:pt x="174447" y="391483"/>
                  </a:lnTo>
                  <a:lnTo>
                    <a:pt x="174443" y="407073"/>
                  </a:lnTo>
                  <a:lnTo>
                    <a:pt x="174440" y="422235"/>
                  </a:lnTo>
                  <a:lnTo>
                    <a:pt x="174438" y="437067"/>
                  </a:lnTo>
                  <a:lnTo>
                    <a:pt x="174437" y="451656"/>
                  </a:lnTo>
                  <a:lnTo>
                    <a:pt x="174436" y="466072"/>
                  </a:lnTo>
                  <a:lnTo>
                    <a:pt x="174435" y="480367"/>
                  </a:lnTo>
                  <a:lnTo>
                    <a:pt x="174435" y="494579"/>
                  </a:lnTo>
                  <a:lnTo>
                    <a:pt x="174435" y="508735"/>
                  </a:lnTo>
                  <a:lnTo>
                    <a:pt x="174439" y="522847"/>
                  </a:lnTo>
                  <a:lnTo>
                    <a:pt x="174612" y="536765"/>
                  </a:lnTo>
                  <a:lnTo>
                    <a:pt x="175260" y="550190"/>
                  </a:lnTo>
                  <a:lnTo>
                    <a:pt x="176513" y="563008"/>
                  </a:lnTo>
                  <a:lnTo>
                    <a:pt x="178339" y="575582"/>
                  </a:lnTo>
                  <a:lnTo>
                    <a:pt x="180636" y="588631"/>
                  </a:lnTo>
                  <a:lnTo>
                    <a:pt x="183296" y="602517"/>
                  </a:lnTo>
                  <a:lnTo>
                    <a:pt x="186387" y="616947"/>
                  </a:lnTo>
                  <a:lnTo>
                    <a:pt x="190140" y="631180"/>
                  </a:lnTo>
                  <a:lnTo>
                    <a:pt x="194632" y="644777"/>
                  </a:lnTo>
                  <a:lnTo>
                    <a:pt x="200061" y="657203"/>
                  </a:lnTo>
                  <a:lnTo>
                    <a:pt x="207671" y="668881"/>
                  </a:lnTo>
                  <a:lnTo>
                    <a:pt x="221485" y="680830"/>
                  </a:lnTo>
                  <a:lnTo>
                    <a:pt x="248134" y="69497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790726" y="1224436"/>
              <a:ext cx="220596" cy="768117"/>
            </a:xfrm>
            <a:custGeom>
              <a:avLst/>
              <a:gdLst/>
              <a:ahLst/>
              <a:cxnLst/>
              <a:rect l="0" t="0" r="0" b="0"/>
              <a:pathLst>
                <a:path w="220596" h="768117">
                  <a:moveTo>
                    <a:pt x="139101" y="651610"/>
                  </a:moveTo>
                  <a:lnTo>
                    <a:pt x="141968" y="642675"/>
                  </a:lnTo>
                  <a:lnTo>
                    <a:pt x="144110" y="633048"/>
                  </a:lnTo>
                  <a:lnTo>
                    <a:pt x="145704" y="621770"/>
                  </a:lnTo>
                  <a:lnTo>
                    <a:pt x="146539" y="609448"/>
                  </a:lnTo>
                  <a:lnTo>
                    <a:pt x="146091" y="597265"/>
                  </a:lnTo>
                  <a:lnTo>
                    <a:pt x="144177" y="585900"/>
                  </a:lnTo>
                  <a:lnTo>
                    <a:pt x="140768" y="575515"/>
                  </a:lnTo>
                  <a:lnTo>
                    <a:pt x="135810" y="566016"/>
                  </a:lnTo>
                  <a:lnTo>
                    <a:pt x="129438" y="557241"/>
                  </a:lnTo>
                  <a:lnTo>
                    <a:pt x="121907" y="549502"/>
                  </a:lnTo>
                  <a:lnTo>
                    <a:pt x="113490" y="543574"/>
                  </a:lnTo>
                  <a:lnTo>
                    <a:pt x="104425" y="539736"/>
                  </a:lnTo>
                  <a:lnTo>
                    <a:pt x="94900" y="537971"/>
                  </a:lnTo>
                  <a:lnTo>
                    <a:pt x="85054" y="538223"/>
                  </a:lnTo>
                  <a:lnTo>
                    <a:pt x="74991" y="540250"/>
                  </a:lnTo>
                  <a:lnTo>
                    <a:pt x="64947" y="543863"/>
                  </a:lnTo>
                  <a:lnTo>
                    <a:pt x="55276" y="549022"/>
                  </a:lnTo>
                  <a:lnTo>
                    <a:pt x="46145" y="555565"/>
                  </a:lnTo>
                  <a:lnTo>
                    <a:pt x="37709" y="563396"/>
                  </a:lnTo>
                  <a:lnTo>
                    <a:pt x="30188" y="572554"/>
                  </a:lnTo>
                  <a:lnTo>
                    <a:pt x="23610" y="582938"/>
                  </a:lnTo>
                  <a:lnTo>
                    <a:pt x="17854" y="594334"/>
                  </a:lnTo>
                  <a:lnTo>
                    <a:pt x="12745" y="606508"/>
                  </a:lnTo>
                  <a:lnTo>
                    <a:pt x="8128" y="619252"/>
                  </a:lnTo>
                  <a:lnTo>
                    <a:pt x="4196" y="632402"/>
                  </a:lnTo>
                  <a:lnTo>
                    <a:pt x="1459" y="645836"/>
                  </a:lnTo>
                  <a:lnTo>
                    <a:pt x="99" y="659461"/>
                  </a:lnTo>
                  <a:lnTo>
                    <a:pt x="0" y="673050"/>
                  </a:lnTo>
                  <a:lnTo>
                    <a:pt x="923" y="686254"/>
                  </a:lnTo>
                  <a:lnTo>
                    <a:pt x="2621" y="698915"/>
                  </a:lnTo>
                  <a:lnTo>
                    <a:pt x="5048" y="711044"/>
                  </a:lnTo>
                  <a:lnTo>
                    <a:pt x="8347" y="722730"/>
                  </a:lnTo>
                  <a:lnTo>
                    <a:pt x="12536" y="734061"/>
                  </a:lnTo>
                  <a:lnTo>
                    <a:pt x="17822" y="744637"/>
                  </a:lnTo>
                  <a:lnTo>
                    <a:pt x="24659" y="753610"/>
                  </a:lnTo>
                  <a:lnTo>
                    <a:pt x="33144" y="760633"/>
                  </a:lnTo>
                  <a:lnTo>
                    <a:pt x="42758" y="765519"/>
                  </a:lnTo>
                  <a:lnTo>
                    <a:pt x="52589" y="767981"/>
                  </a:lnTo>
                  <a:lnTo>
                    <a:pt x="62084" y="768116"/>
                  </a:lnTo>
                  <a:lnTo>
                    <a:pt x="71066" y="766293"/>
                  </a:lnTo>
                  <a:lnTo>
                    <a:pt x="79552" y="762952"/>
                  </a:lnTo>
                  <a:lnTo>
                    <a:pt x="87627" y="758485"/>
                  </a:lnTo>
                  <a:lnTo>
                    <a:pt x="95389" y="753051"/>
                  </a:lnTo>
                  <a:lnTo>
                    <a:pt x="102922" y="746581"/>
                  </a:lnTo>
                  <a:lnTo>
                    <a:pt x="110289" y="739120"/>
                  </a:lnTo>
                  <a:lnTo>
                    <a:pt x="117374" y="730822"/>
                  </a:lnTo>
                  <a:lnTo>
                    <a:pt x="123907" y="721874"/>
                  </a:lnTo>
                  <a:lnTo>
                    <a:pt x="129782" y="712446"/>
                  </a:lnTo>
                  <a:lnTo>
                    <a:pt x="135049" y="702673"/>
                  </a:lnTo>
                  <a:lnTo>
                    <a:pt x="139820" y="692660"/>
                  </a:lnTo>
                  <a:lnTo>
                    <a:pt x="144215" y="682481"/>
                  </a:lnTo>
                  <a:lnTo>
                    <a:pt x="148338" y="672188"/>
                  </a:lnTo>
                  <a:lnTo>
                    <a:pt x="152267" y="661818"/>
                  </a:lnTo>
                  <a:lnTo>
                    <a:pt x="156067" y="651396"/>
                  </a:lnTo>
                  <a:lnTo>
                    <a:pt x="159942" y="640939"/>
                  </a:lnTo>
                  <a:lnTo>
                    <a:pt x="164230" y="630458"/>
                  </a:lnTo>
                  <a:lnTo>
                    <a:pt x="169071" y="619956"/>
                  </a:lnTo>
                  <a:lnTo>
                    <a:pt x="174118" y="609276"/>
                  </a:lnTo>
                  <a:lnTo>
                    <a:pt x="178667" y="598114"/>
                  </a:lnTo>
                  <a:lnTo>
                    <a:pt x="182357" y="586346"/>
                  </a:lnTo>
                  <a:lnTo>
                    <a:pt x="185324" y="574171"/>
                  </a:lnTo>
                  <a:lnTo>
                    <a:pt x="188004" y="561999"/>
                  </a:lnTo>
                  <a:lnTo>
                    <a:pt x="190692" y="550066"/>
                  </a:lnTo>
                  <a:lnTo>
                    <a:pt x="193347" y="538273"/>
                  </a:lnTo>
                  <a:lnTo>
                    <a:pt x="195683" y="526290"/>
                  </a:lnTo>
                  <a:lnTo>
                    <a:pt x="197559" y="513926"/>
                  </a:lnTo>
                  <a:lnTo>
                    <a:pt x="199142" y="500995"/>
                  </a:lnTo>
                  <a:lnTo>
                    <a:pt x="200813" y="487242"/>
                  </a:lnTo>
                  <a:lnTo>
                    <a:pt x="202784" y="472618"/>
                  </a:lnTo>
                  <a:lnTo>
                    <a:pt x="204938" y="457389"/>
                  </a:lnTo>
                  <a:lnTo>
                    <a:pt x="206930" y="442021"/>
                  </a:lnTo>
                  <a:lnTo>
                    <a:pt x="208567" y="426792"/>
                  </a:lnTo>
                  <a:lnTo>
                    <a:pt x="209818" y="411635"/>
                  </a:lnTo>
                  <a:lnTo>
                    <a:pt x="210734" y="396240"/>
                  </a:lnTo>
                  <a:lnTo>
                    <a:pt x="211388" y="380441"/>
                  </a:lnTo>
                  <a:lnTo>
                    <a:pt x="212014" y="364390"/>
                  </a:lnTo>
                  <a:lnTo>
                    <a:pt x="212974" y="348454"/>
                  </a:lnTo>
                  <a:lnTo>
                    <a:pt x="214435" y="332843"/>
                  </a:lnTo>
                  <a:lnTo>
                    <a:pt x="216232" y="317596"/>
                  </a:lnTo>
                  <a:lnTo>
                    <a:pt x="217978" y="302671"/>
                  </a:lnTo>
                  <a:lnTo>
                    <a:pt x="219442" y="288002"/>
                  </a:lnTo>
                  <a:lnTo>
                    <a:pt x="220405" y="273523"/>
                  </a:lnTo>
                  <a:lnTo>
                    <a:pt x="220595" y="259182"/>
                  </a:lnTo>
                  <a:lnTo>
                    <a:pt x="219944" y="244936"/>
                  </a:lnTo>
                  <a:lnTo>
                    <a:pt x="218709" y="230758"/>
                  </a:lnTo>
                  <a:lnTo>
                    <a:pt x="217349" y="216625"/>
                  </a:lnTo>
                  <a:lnTo>
                    <a:pt x="216139" y="202514"/>
                  </a:lnTo>
                  <a:lnTo>
                    <a:pt x="215007" y="188088"/>
                  </a:lnTo>
                  <a:lnTo>
                    <a:pt x="213641" y="172725"/>
                  </a:lnTo>
                  <a:lnTo>
                    <a:pt x="211870" y="156175"/>
                  </a:lnTo>
                  <a:lnTo>
                    <a:pt x="209680" y="138991"/>
                  </a:lnTo>
                  <a:lnTo>
                    <a:pt x="207132" y="122297"/>
                  </a:lnTo>
                  <a:lnTo>
                    <a:pt x="204303" y="106692"/>
                  </a:lnTo>
                  <a:lnTo>
                    <a:pt x="201267" y="91944"/>
                  </a:lnTo>
                  <a:lnTo>
                    <a:pt x="198083" y="77287"/>
                  </a:lnTo>
                  <a:lnTo>
                    <a:pt x="194791" y="62255"/>
                  </a:lnTo>
                  <a:lnTo>
                    <a:pt x="191259" y="47192"/>
                  </a:lnTo>
                  <a:lnTo>
                    <a:pt x="187202" y="33050"/>
                  </a:lnTo>
                  <a:lnTo>
                    <a:pt x="182507" y="20334"/>
                  </a:lnTo>
                  <a:lnTo>
                    <a:pt x="177218" y="9863"/>
                  </a:lnTo>
                  <a:lnTo>
                    <a:pt x="171443" y="2956"/>
                  </a:lnTo>
                  <a:lnTo>
                    <a:pt x="165303" y="0"/>
                  </a:lnTo>
                  <a:lnTo>
                    <a:pt x="159061" y="918"/>
                  </a:lnTo>
                  <a:lnTo>
                    <a:pt x="153104" y="5623"/>
                  </a:lnTo>
                  <a:lnTo>
                    <a:pt x="147625" y="13677"/>
                  </a:lnTo>
                  <a:lnTo>
                    <a:pt x="142795" y="24587"/>
                  </a:lnTo>
                  <a:lnTo>
                    <a:pt x="138848" y="38004"/>
                  </a:lnTo>
                  <a:lnTo>
                    <a:pt x="135825" y="53491"/>
                  </a:lnTo>
                  <a:lnTo>
                    <a:pt x="133607" y="70257"/>
                  </a:lnTo>
                  <a:lnTo>
                    <a:pt x="132028" y="87268"/>
                  </a:lnTo>
                  <a:lnTo>
                    <a:pt x="130925" y="103931"/>
                  </a:lnTo>
                  <a:lnTo>
                    <a:pt x="130165" y="120219"/>
                  </a:lnTo>
                  <a:lnTo>
                    <a:pt x="129646" y="136457"/>
                  </a:lnTo>
                  <a:lnTo>
                    <a:pt x="129294" y="152879"/>
                  </a:lnTo>
                  <a:lnTo>
                    <a:pt x="129057" y="170046"/>
                  </a:lnTo>
                  <a:lnTo>
                    <a:pt x="128897" y="188869"/>
                  </a:lnTo>
                  <a:lnTo>
                    <a:pt x="128789" y="209677"/>
                  </a:lnTo>
                  <a:lnTo>
                    <a:pt x="128718" y="231672"/>
                  </a:lnTo>
                  <a:lnTo>
                    <a:pt x="128670" y="253282"/>
                  </a:lnTo>
                  <a:lnTo>
                    <a:pt x="128642" y="273629"/>
                  </a:lnTo>
                  <a:lnTo>
                    <a:pt x="128793" y="292693"/>
                  </a:lnTo>
                  <a:lnTo>
                    <a:pt x="129427" y="310943"/>
                  </a:lnTo>
                  <a:lnTo>
                    <a:pt x="130666" y="328768"/>
                  </a:lnTo>
                  <a:lnTo>
                    <a:pt x="132313" y="346231"/>
                  </a:lnTo>
                  <a:lnTo>
                    <a:pt x="133956" y="363139"/>
                  </a:lnTo>
                  <a:lnTo>
                    <a:pt x="135356" y="379418"/>
                  </a:lnTo>
                  <a:lnTo>
                    <a:pt x="136447" y="395287"/>
                  </a:lnTo>
                  <a:lnTo>
                    <a:pt x="137254" y="411163"/>
                  </a:lnTo>
                  <a:lnTo>
                    <a:pt x="137836" y="427285"/>
                  </a:lnTo>
                  <a:lnTo>
                    <a:pt x="138413" y="443553"/>
                  </a:lnTo>
                  <a:lnTo>
                    <a:pt x="139341" y="459634"/>
                  </a:lnTo>
                  <a:lnTo>
                    <a:pt x="140785" y="475343"/>
                  </a:lnTo>
                  <a:lnTo>
                    <a:pt x="142740" y="490655"/>
                  </a:lnTo>
                  <a:lnTo>
                    <a:pt x="145124" y="505623"/>
                  </a:lnTo>
                  <a:lnTo>
                    <a:pt x="147834" y="520322"/>
                  </a:lnTo>
                  <a:lnTo>
                    <a:pt x="150619" y="534819"/>
                  </a:lnTo>
                  <a:lnTo>
                    <a:pt x="153102" y="549174"/>
                  </a:lnTo>
                  <a:lnTo>
                    <a:pt x="155105" y="563423"/>
                  </a:lnTo>
                  <a:lnTo>
                    <a:pt x="156788" y="577434"/>
                  </a:lnTo>
                  <a:lnTo>
                    <a:pt x="158531" y="590922"/>
                  </a:lnTo>
                  <a:lnTo>
                    <a:pt x="160559" y="603783"/>
                  </a:lnTo>
                  <a:lnTo>
                    <a:pt x="162923" y="616385"/>
                  </a:lnTo>
                  <a:lnTo>
                    <a:pt x="165589" y="629453"/>
                  </a:lnTo>
                  <a:lnTo>
                    <a:pt x="168501" y="643348"/>
                  </a:lnTo>
                  <a:lnTo>
                    <a:pt x="171763" y="657613"/>
                  </a:lnTo>
                  <a:lnTo>
                    <a:pt x="175630" y="671204"/>
                  </a:lnTo>
                  <a:lnTo>
                    <a:pt x="180190" y="683562"/>
                  </a:lnTo>
                  <a:lnTo>
                    <a:pt x="185268" y="694530"/>
                  </a:lnTo>
                  <a:lnTo>
                    <a:pt x="191115" y="705284"/>
                  </a:lnTo>
                  <a:lnTo>
                    <a:pt x="199366" y="717880"/>
                  </a:lnTo>
                  <a:lnTo>
                    <a:pt x="212800" y="73583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119340" y="1802347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3"/>
                  </a:lnTo>
                  <a:lnTo>
                    <a:pt x="0" y="59283"/>
                  </a:lnTo>
                  <a:lnTo>
                    <a:pt x="4" y="72339"/>
                  </a:lnTo>
                  <a:lnTo>
                    <a:pt x="177" y="85691"/>
                  </a:lnTo>
                  <a:lnTo>
                    <a:pt x="825" y="99257"/>
                  </a:lnTo>
                  <a:lnTo>
                    <a:pt x="2074" y="112962"/>
                  </a:lnTo>
                  <a:lnTo>
                    <a:pt x="3735" y="126542"/>
                  </a:lnTo>
                  <a:lnTo>
                    <a:pt x="5562" y="141073"/>
                  </a:lnTo>
                  <a:lnTo>
                    <a:pt x="7716" y="160066"/>
                  </a:lnTo>
                  <a:lnTo>
                    <a:pt x="10528" y="18951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129868" y="160230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245682" y="1717476"/>
              <a:ext cx="237827" cy="295442"/>
            </a:xfrm>
            <a:custGeom>
              <a:avLst/>
              <a:gdLst/>
              <a:ahLst/>
              <a:cxnLst/>
              <a:rect l="0" t="0" r="0" b="0"/>
              <a:pathLst>
                <a:path w="237827" h="295442">
                  <a:moveTo>
                    <a:pt x="0" y="42757"/>
                  </a:moveTo>
                  <a:lnTo>
                    <a:pt x="2934" y="51625"/>
                  </a:lnTo>
                  <a:lnTo>
                    <a:pt x="5716" y="60612"/>
                  </a:lnTo>
                  <a:lnTo>
                    <a:pt x="8616" y="70607"/>
                  </a:lnTo>
                  <a:lnTo>
                    <a:pt x="11656" y="81588"/>
                  </a:lnTo>
                  <a:lnTo>
                    <a:pt x="14821" y="93399"/>
                  </a:lnTo>
                  <a:lnTo>
                    <a:pt x="18085" y="105862"/>
                  </a:lnTo>
                  <a:lnTo>
                    <a:pt x="21423" y="118973"/>
                  </a:lnTo>
                  <a:lnTo>
                    <a:pt x="24814" y="132902"/>
                  </a:lnTo>
                  <a:lnTo>
                    <a:pt x="28238" y="147673"/>
                  </a:lnTo>
                  <a:lnTo>
                    <a:pt x="31520" y="163013"/>
                  </a:lnTo>
                  <a:lnTo>
                    <a:pt x="34345" y="178464"/>
                  </a:lnTo>
                  <a:lnTo>
                    <a:pt x="36581" y="193741"/>
                  </a:lnTo>
                  <a:lnTo>
                    <a:pt x="38421" y="208593"/>
                  </a:lnTo>
                  <a:lnTo>
                    <a:pt x="40271" y="222719"/>
                  </a:lnTo>
                  <a:lnTo>
                    <a:pt x="42343" y="235932"/>
                  </a:lnTo>
                  <a:lnTo>
                    <a:pt x="43748" y="244748"/>
                  </a:lnTo>
                  <a:lnTo>
                    <a:pt x="43427" y="245490"/>
                  </a:lnTo>
                  <a:lnTo>
                    <a:pt x="41916" y="240585"/>
                  </a:lnTo>
                  <a:lnTo>
                    <a:pt x="39855" y="232114"/>
                  </a:lnTo>
                  <a:lnTo>
                    <a:pt x="37824" y="221087"/>
                  </a:lnTo>
                  <a:lnTo>
                    <a:pt x="36111" y="208155"/>
                  </a:lnTo>
                  <a:lnTo>
                    <a:pt x="34785" y="193825"/>
                  </a:lnTo>
                  <a:lnTo>
                    <a:pt x="33809" y="178494"/>
                  </a:lnTo>
                  <a:lnTo>
                    <a:pt x="33117" y="162464"/>
                  </a:lnTo>
                  <a:lnTo>
                    <a:pt x="32803" y="146116"/>
                  </a:lnTo>
                  <a:lnTo>
                    <a:pt x="33115" y="129909"/>
                  </a:lnTo>
                  <a:lnTo>
                    <a:pt x="34139" y="114086"/>
                  </a:lnTo>
                  <a:lnTo>
                    <a:pt x="35809" y="98849"/>
                  </a:lnTo>
                  <a:lnTo>
                    <a:pt x="38001" y="84456"/>
                  </a:lnTo>
                  <a:lnTo>
                    <a:pt x="40591" y="70958"/>
                  </a:lnTo>
                  <a:lnTo>
                    <a:pt x="43634" y="58248"/>
                  </a:lnTo>
                  <a:lnTo>
                    <a:pt x="47355" y="46164"/>
                  </a:lnTo>
                  <a:lnTo>
                    <a:pt x="51830" y="34562"/>
                  </a:lnTo>
                  <a:lnTo>
                    <a:pt x="57311" y="23803"/>
                  </a:lnTo>
                  <a:lnTo>
                    <a:pt x="64278" y="14707"/>
                  </a:lnTo>
                  <a:lnTo>
                    <a:pt x="72855" y="7601"/>
                  </a:lnTo>
                  <a:lnTo>
                    <a:pt x="82701" y="2660"/>
                  </a:lnTo>
                  <a:lnTo>
                    <a:pt x="93219" y="160"/>
                  </a:lnTo>
                  <a:lnTo>
                    <a:pt x="103994" y="0"/>
                  </a:lnTo>
                  <a:lnTo>
                    <a:pt x="114820" y="1807"/>
                  </a:lnTo>
                  <a:lnTo>
                    <a:pt x="125613" y="5137"/>
                  </a:lnTo>
                  <a:lnTo>
                    <a:pt x="136343" y="9596"/>
                  </a:lnTo>
                  <a:lnTo>
                    <a:pt x="146682" y="15025"/>
                  </a:lnTo>
                  <a:lnTo>
                    <a:pt x="156027" y="21492"/>
                  </a:lnTo>
                  <a:lnTo>
                    <a:pt x="164132" y="28947"/>
                  </a:lnTo>
                  <a:lnTo>
                    <a:pt x="171238" y="37070"/>
                  </a:lnTo>
                  <a:lnTo>
                    <a:pt x="177859" y="45369"/>
                  </a:lnTo>
                  <a:lnTo>
                    <a:pt x="184354" y="53557"/>
                  </a:lnTo>
                  <a:lnTo>
                    <a:pt x="190889" y="62021"/>
                  </a:lnTo>
                  <a:lnTo>
                    <a:pt x="197516" y="71683"/>
                  </a:lnTo>
                  <a:lnTo>
                    <a:pt x="204236" y="82970"/>
                  </a:lnTo>
                  <a:lnTo>
                    <a:pt x="210869" y="95994"/>
                  </a:lnTo>
                  <a:lnTo>
                    <a:pt x="217089" y="110797"/>
                  </a:lnTo>
                  <a:lnTo>
                    <a:pt x="222745" y="127202"/>
                  </a:lnTo>
                  <a:lnTo>
                    <a:pt x="227694" y="144744"/>
                  </a:lnTo>
                  <a:lnTo>
                    <a:pt x="231720" y="162802"/>
                  </a:lnTo>
                  <a:lnTo>
                    <a:pt x="234792" y="180970"/>
                  </a:lnTo>
                  <a:lnTo>
                    <a:pt x="236872" y="198741"/>
                  </a:lnTo>
                  <a:lnTo>
                    <a:pt x="237826" y="215447"/>
                  </a:lnTo>
                  <a:lnTo>
                    <a:pt x="237692" y="230820"/>
                  </a:lnTo>
                  <a:lnTo>
                    <a:pt x="236602" y="244690"/>
                  </a:lnTo>
                  <a:lnTo>
                    <a:pt x="234484" y="258263"/>
                  </a:lnTo>
                  <a:lnTo>
                    <a:pt x="230038" y="273846"/>
                  </a:lnTo>
                  <a:lnTo>
                    <a:pt x="221098" y="29544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512701" y="1726240"/>
              <a:ext cx="312049" cy="777483"/>
            </a:xfrm>
            <a:custGeom>
              <a:avLst/>
              <a:gdLst/>
              <a:ahLst/>
              <a:cxnLst/>
              <a:rect l="0" t="0" r="0" b="0"/>
              <a:pathLst>
                <a:path w="312049" h="777483">
                  <a:moveTo>
                    <a:pt x="143592" y="223506"/>
                  </a:moveTo>
                  <a:lnTo>
                    <a:pt x="149459" y="217571"/>
                  </a:lnTo>
                  <a:lnTo>
                    <a:pt x="155024" y="211366"/>
                  </a:lnTo>
                  <a:lnTo>
                    <a:pt x="160823" y="204266"/>
                  </a:lnTo>
                  <a:lnTo>
                    <a:pt x="166904" y="196153"/>
                  </a:lnTo>
                  <a:lnTo>
                    <a:pt x="173234" y="186858"/>
                  </a:lnTo>
                  <a:lnTo>
                    <a:pt x="179752" y="176410"/>
                  </a:lnTo>
                  <a:lnTo>
                    <a:pt x="186083" y="164985"/>
                  </a:lnTo>
                  <a:lnTo>
                    <a:pt x="191568" y="152799"/>
                  </a:lnTo>
                  <a:lnTo>
                    <a:pt x="195915" y="140050"/>
                  </a:lnTo>
                  <a:lnTo>
                    <a:pt x="199001" y="126898"/>
                  </a:lnTo>
                  <a:lnTo>
                    <a:pt x="200705" y="113464"/>
                  </a:lnTo>
                  <a:lnTo>
                    <a:pt x="201104" y="99840"/>
                  </a:lnTo>
                  <a:lnTo>
                    <a:pt x="200255" y="86251"/>
                  </a:lnTo>
                  <a:lnTo>
                    <a:pt x="198098" y="73047"/>
                  </a:lnTo>
                  <a:lnTo>
                    <a:pt x="194720" y="60391"/>
                  </a:lnTo>
                  <a:lnTo>
                    <a:pt x="190166" y="48435"/>
                  </a:lnTo>
                  <a:lnTo>
                    <a:pt x="184361" y="37398"/>
                  </a:lnTo>
                  <a:lnTo>
                    <a:pt x="177377" y="27315"/>
                  </a:lnTo>
                  <a:lnTo>
                    <a:pt x="169247" y="18392"/>
                  </a:lnTo>
                  <a:lnTo>
                    <a:pt x="159887" y="11068"/>
                  </a:lnTo>
                  <a:lnTo>
                    <a:pt x="149372" y="5447"/>
                  </a:lnTo>
                  <a:lnTo>
                    <a:pt x="138058" y="1655"/>
                  </a:lnTo>
                  <a:lnTo>
                    <a:pt x="126472" y="0"/>
                  </a:lnTo>
                  <a:lnTo>
                    <a:pt x="114945" y="452"/>
                  </a:lnTo>
                  <a:lnTo>
                    <a:pt x="103766" y="3026"/>
                  </a:lnTo>
                  <a:lnTo>
                    <a:pt x="93258" y="7944"/>
                  </a:lnTo>
                  <a:lnTo>
                    <a:pt x="83526" y="15103"/>
                  </a:lnTo>
                  <a:lnTo>
                    <a:pt x="74500" y="24145"/>
                  </a:lnTo>
                  <a:lnTo>
                    <a:pt x="66043" y="34648"/>
                  </a:lnTo>
                  <a:lnTo>
                    <a:pt x="58025" y="46231"/>
                  </a:lnTo>
                  <a:lnTo>
                    <a:pt x="50654" y="58752"/>
                  </a:lnTo>
                  <a:lnTo>
                    <a:pt x="44456" y="72288"/>
                  </a:lnTo>
                  <a:lnTo>
                    <a:pt x="39620" y="86795"/>
                  </a:lnTo>
                  <a:lnTo>
                    <a:pt x="36033" y="101960"/>
                  </a:lnTo>
                  <a:lnTo>
                    <a:pt x="33460" y="117292"/>
                  </a:lnTo>
                  <a:lnTo>
                    <a:pt x="31659" y="132496"/>
                  </a:lnTo>
                  <a:lnTo>
                    <a:pt x="30583" y="147468"/>
                  </a:lnTo>
                  <a:lnTo>
                    <a:pt x="30377" y="162208"/>
                  </a:lnTo>
                  <a:lnTo>
                    <a:pt x="31054" y="176749"/>
                  </a:lnTo>
                  <a:lnTo>
                    <a:pt x="32661" y="190971"/>
                  </a:lnTo>
                  <a:lnTo>
                    <a:pt x="35341" y="204609"/>
                  </a:lnTo>
                  <a:lnTo>
                    <a:pt x="39078" y="217559"/>
                  </a:lnTo>
                  <a:lnTo>
                    <a:pt x="43876" y="229714"/>
                  </a:lnTo>
                  <a:lnTo>
                    <a:pt x="49845" y="240886"/>
                  </a:lnTo>
                  <a:lnTo>
                    <a:pt x="56940" y="251054"/>
                  </a:lnTo>
                  <a:lnTo>
                    <a:pt x="65144" y="259865"/>
                  </a:lnTo>
                  <a:lnTo>
                    <a:pt x="74554" y="266580"/>
                  </a:lnTo>
                  <a:lnTo>
                    <a:pt x="85097" y="270980"/>
                  </a:lnTo>
                  <a:lnTo>
                    <a:pt x="96261" y="273137"/>
                  </a:lnTo>
                  <a:lnTo>
                    <a:pt x="107215" y="273156"/>
                  </a:lnTo>
                  <a:lnTo>
                    <a:pt x="117503" y="271309"/>
                  </a:lnTo>
                  <a:lnTo>
                    <a:pt x="127036" y="267648"/>
                  </a:lnTo>
                  <a:lnTo>
                    <a:pt x="135900" y="261926"/>
                  </a:lnTo>
                  <a:lnTo>
                    <a:pt x="144227" y="254196"/>
                  </a:lnTo>
                  <a:lnTo>
                    <a:pt x="151989" y="244923"/>
                  </a:lnTo>
                  <a:lnTo>
                    <a:pt x="158991" y="234790"/>
                  </a:lnTo>
                  <a:lnTo>
                    <a:pt x="165188" y="224274"/>
                  </a:lnTo>
                  <a:lnTo>
                    <a:pt x="170674" y="213622"/>
                  </a:lnTo>
                  <a:lnTo>
                    <a:pt x="175594" y="202944"/>
                  </a:lnTo>
                  <a:lnTo>
                    <a:pt x="180085" y="192278"/>
                  </a:lnTo>
                  <a:lnTo>
                    <a:pt x="184102" y="181472"/>
                  </a:lnTo>
                  <a:lnTo>
                    <a:pt x="187428" y="170217"/>
                  </a:lnTo>
                  <a:lnTo>
                    <a:pt x="190003" y="158469"/>
                  </a:lnTo>
                  <a:lnTo>
                    <a:pt x="192018" y="149424"/>
                  </a:lnTo>
                  <a:lnTo>
                    <a:pt x="193597" y="147533"/>
                  </a:lnTo>
                  <a:lnTo>
                    <a:pt x="194641" y="152390"/>
                  </a:lnTo>
                  <a:lnTo>
                    <a:pt x="195268" y="162319"/>
                  </a:lnTo>
                  <a:lnTo>
                    <a:pt x="195470" y="175990"/>
                  </a:lnTo>
                  <a:lnTo>
                    <a:pt x="195045" y="192593"/>
                  </a:lnTo>
                  <a:lnTo>
                    <a:pt x="193932" y="211459"/>
                  </a:lnTo>
                  <a:lnTo>
                    <a:pt x="192362" y="231521"/>
                  </a:lnTo>
                  <a:lnTo>
                    <a:pt x="190766" y="251389"/>
                  </a:lnTo>
                  <a:lnTo>
                    <a:pt x="189396" y="270311"/>
                  </a:lnTo>
                  <a:lnTo>
                    <a:pt x="188324" y="288121"/>
                  </a:lnTo>
                  <a:lnTo>
                    <a:pt x="187529" y="304933"/>
                  </a:lnTo>
                  <a:lnTo>
                    <a:pt x="186960" y="320949"/>
                  </a:lnTo>
                  <a:lnTo>
                    <a:pt x="186561" y="336369"/>
                  </a:lnTo>
                  <a:lnTo>
                    <a:pt x="186285" y="351360"/>
                  </a:lnTo>
                  <a:lnTo>
                    <a:pt x="186097" y="366049"/>
                  </a:lnTo>
                  <a:lnTo>
                    <a:pt x="185969" y="380528"/>
                  </a:lnTo>
                  <a:lnTo>
                    <a:pt x="185882" y="394864"/>
                  </a:lnTo>
                  <a:lnTo>
                    <a:pt x="185819" y="409107"/>
                  </a:lnTo>
                  <a:lnTo>
                    <a:pt x="185608" y="423453"/>
                  </a:lnTo>
                  <a:lnTo>
                    <a:pt x="184933" y="438229"/>
                  </a:lnTo>
                  <a:lnTo>
                    <a:pt x="183666" y="453576"/>
                  </a:lnTo>
                  <a:lnTo>
                    <a:pt x="182002" y="469307"/>
                  </a:lnTo>
                  <a:lnTo>
                    <a:pt x="180347" y="485020"/>
                  </a:lnTo>
                  <a:lnTo>
                    <a:pt x="178933" y="500479"/>
                  </a:lnTo>
                  <a:lnTo>
                    <a:pt x="177665" y="515622"/>
                  </a:lnTo>
                  <a:lnTo>
                    <a:pt x="176206" y="530476"/>
                  </a:lnTo>
                  <a:lnTo>
                    <a:pt x="174378" y="545097"/>
                  </a:lnTo>
                  <a:lnTo>
                    <a:pt x="172319" y="559544"/>
                  </a:lnTo>
                  <a:lnTo>
                    <a:pt x="170391" y="573864"/>
                  </a:lnTo>
                  <a:lnTo>
                    <a:pt x="168792" y="588094"/>
                  </a:lnTo>
                  <a:lnTo>
                    <a:pt x="167396" y="602263"/>
                  </a:lnTo>
                  <a:lnTo>
                    <a:pt x="165852" y="616390"/>
                  </a:lnTo>
                  <a:lnTo>
                    <a:pt x="163961" y="630487"/>
                  </a:lnTo>
                  <a:lnTo>
                    <a:pt x="161691" y="644565"/>
                  </a:lnTo>
                  <a:lnTo>
                    <a:pt x="159089" y="658630"/>
                  </a:lnTo>
                  <a:lnTo>
                    <a:pt x="156224" y="672686"/>
                  </a:lnTo>
                  <a:lnTo>
                    <a:pt x="153164" y="686735"/>
                  </a:lnTo>
                  <a:lnTo>
                    <a:pt x="149964" y="700782"/>
                  </a:lnTo>
                  <a:lnTo>
                    <a:pt x="146656" y="714816"/>
                  </a:lnTo>
                  <a:lnTo>
                    <a:pt x="142945" y="728512"/>
                  </a:lnTo>
                  <a:lnTo>
                    <a:pt x="138235" y="741255"/>
                  </a:lnTo>
                  <a:lnTo>
                    <a:pt x="132279" y="752774"/>
                  </a:lnTo>
                  <a:lnTo>
                    <a:pt x="124990" y="762644"/>
                  </a:lnTo>
                  <a:lnTo>
                    <a:pt x="116268" y="770145"/>
                  </a:lnTo>
                  <a:lnTo>
                    <a:pt x="106222" y="775102"/>
                  </a:lnTo>
                  <a:lnTo>
                    <a:pt x="95409" y="777482"/>
                  </a:lnTo>
                  <a:lnTo>
                    <a:pt x="84699" y="777125"/>
                  </a:lnTo>
                  <a:lnTo>
                    <a:pt x="74578" y="774211"/>
                  </a:lnTo>
                  <a:lnTo>
                    <a:pt x="65158" y="768851"/>
                  </a:lnTo>
                  <a:lnTo>
                    <a:pt x="56372" y="760918"/>
                  </a:lnTo>
                  <a:lnTo>
                    <a:pt x="48096" y="750589"/>
                  </a:lnTo>
                  <a:lnTo>
                    <a:pt x="40368" y="738437"/>
                  </a:lnTo>
                  <a:lnTo>
                    <a:pt x="33389" y="725226"/>
                  </a:lnTo>
                  <a:lnTo>
                    <a:pt x="27207" y="711497"/>
                  </a:lnTo>
                  <a:lnTo>
                    <a:pt x="21733" y="697707"/>
                  </a:lnTo>
                  <a:lnTo>
                    <a:pt x="16820" y="684301"/>
                  </a:lnTo>
                  <a:lnTo>
                    <a:pt x="12333" y="671464"/>
                  </a:lnTo>
                  <a:lnTo>
                    <a:pt x="8319" y="658861"/>
                  </a:lnTo>
                  <a:lnTo>
                    <a:pt x="4996" y="645785"/>
                  </a:lnTo>
                  <a:lnTo>
                    <a:pt x="2430" y="631876"/>
                  </a:lnTo>
                  <a:lnTo>
                    <a:pt x="707" y="617430"/>
                  </a:lnTo>
                  <a:lnTo>
                    <a:pt x="0" y="603185"/>
                  </a:lnTo>
                  <a:lnTo>
                    <a:pt x="304" y="589564"/>
                  </a:lnTo>
                  <a:lnTo>
                    <a:pt x="1473" y="576657"/>
                  </a:lnTo>
                  <a:lnTo>
                    <a:pt x="3322" y="564382"/>
                  </a:lnTo>
                  <a:lnTo>
                    <a:pt x="5683" y="552600"/>
                  </a:lnTo>
                  <a:lnTo>
                    <a:pt x="8742" y="540858"/>
                  </a:lnTo>
                  <a:lnTo>
                    <a:pt x="13005" y="528434"/>
                  </a:lnTo>
                  <a:lnTo>
                    <a:pt x="18657" y="514995"/>
                  </a:lnTo>
                  <a:lnTo>
                    <a:pt x="25742" y="500711"/>
                  </a:lnTo>
                  <a:lnTo>
                    <a:pt x="34326" y="486051"/>
                  </a:lnTo>
                  <a:lnTo>
                    <a:pt x="44280" y="471347"/>
                  </a:lnTo>
                  <a:lnTo>
                    <a:pt x="55030" y="457069"/>
                  </a:lnTo>
                  <a:lnTo>
                    <a:pt x="65698" y="443868"/>
                  </a:lnTo>
                  <a:lnTo>
                    <a:pt x="75796" y="431996"/>
                  </a:lnTo>
                  <a:lnTo>
                    <a:pt x="85371" y="421365"/>
                  </a:lnTo>
                  <a:lnTo>
                    <a:pt x="94792" y="411749"/>
                  </a:lnTo>
                  <a:lnTo>
                    <a:pt x="104313" y="402905"/>
                  </a:lnTo>
                  <a:lnTo>
                    <a:pt x="113861" y="394623"/>
                  </a:lnTo>
                  <a:lnTo>
                    <a:pt x="123133" y="386739"/>
                  </a:lnTo>
                  <a:lnTo>
                    <a:pt x="131972" y="379132"/>
                  </a:lnTo>
                  <a:lnTo>
                    <a:pt x="140537" y="371716"/>
                  </a:lnTo>
                  <a:lnTo>
                    <a:pt x="149202" y="364429"/>
                  </a:lnTo>
                  <a:lnTo>
                    <a:pt x="158180" y="357230"/>
                  </a:lnTo>
                  <a:lnTo>
                    <a:pt x="167515" y="350091"/>
                  </a:lnTo>
                  <a:lnTo>
                    <a:pt x="177167" y="342991"/>
                  </a:lnTo>
                  <a:lnTo>
                    <a:pt x="187071" y="335918"/>
                  </a:lnTo>
                  <a:lnTo>
                    <a:pt x="197164" y="328863"/>
                  </a:lnTo>
                  <a:lnTo>
                    <a:pt x="207392" y="321820"/>
                  </a:lnTo>
                  <a:lnTo>
                    <a:pt x="217711" y="314785"/>
                  </a:lnTo>
                  <a:lnTo>
                    <a:pt x="227928" y="307755"/>
                  </a:lnTo>
                  <a:lnTo>
                    <a:pt x="237714" y="300729"/>
                  </a:lnTo>
                  <a:lnTo>
                    <a:pt x="246927" y="293705"/>
                  </a:lnTo>
                  <a:lnTo>
                    <a:pt x="255587" y="286683"/>
                  </a:lnTo>
                  <a:lnTo>
                    <a:pt x="263790" y="279662"/>
                  </a:lnTo>
                  <a:lnTo>
                    <a:pt x="271639" y="272646"/>
                  </a:lnTo>
                  <a:lnTo>
                    <a:pt x="279118" y="265746"/>
                  </a:lnTo>
                  <a:lnTo>
                    <a:pt x="286929" y="258394"/>
                  </a:lnTo>
                  <a:lnTo>
                    <a:pt x="296880" y="248826"/>
                  </a:lnTo>
                  <a:lnTo>
                    <a:pt x="312048" y="23403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236095" y="1497020"/>
              <a:ext cx="357235" cy="389263"/>
            </a:xfrm>
            <a:custGeom>
              <a:avLst/>
              <a:gdLst/>
              <a:ahLst/>
              <a:cxnLst/>
              <a:rect l="0" t="0" r="0" b="0"/>
              <a:pathLst>
                <a:path w="357235" h="389263">
                  <a:moveTo>
                    <a:pt x="178250" y="0"/>
                  </a:moveTo>
                  <a:lnTo>
                    <a:pt x="178250" y="11869"/>
                  </a:lnTo>
                  <a:lnTo>
                    <a:pt x="178250" y="24279"/>
                  </a:lnTo>
                  <a:lnTo>
                    <a:pt x="178250" y="38461"/>
                  </a:lnTo>
                  <a:lnTo>
                    <a:pt x="178250" y="53996"/>
                  </a:lnTo>
                  <a:lnTo>
                    <a:pt x="178250" y="69992"/>
                  </a:lnTo>
                  <a:lnTo>
                    <a:pt x="178250" y="85875"/>
                  </a:lnTo>
                  <a:lnTo>
                    <a:pt x="178250" y="101423"/>
                  </a:lnTo>
                  <a:lnTo>
                    <a:pt x="178250" y="116609"/>
                  </a:lnTo>
                  <a:lnTo>
                    <a:pt x="178250" y="131484"/>
                  </a:lnTo>
                  <a:lnTo>
                    <a:pt x="178250" y="146114"/>
                  </a:lnTo>
                  <a:lnTo>
                    <a:pt x="178250" y="160564"/>
                  </a:lnTo>
                  <a:lnTo>
                    <a:pt x="178254" y="174884"/>
                  </a:lnTo>
                  <a:lnTo>
                    <a:pt x="178427" y="189115"/>
                  </a:lnTo>
                  <a:lnTo>
                    <a:pt x="179076" y="203284"/>
                  </a:lnTo>
                  <a:lnTo>
                    <a:pt x="180324" y="217419"/>
                  </a:lnTo>
                  <a:lnTo>
                    <a:pt x="181977" y="231862"/>
                  </a:lnTo>
                  <a:lnTo>
                    <a:pt x="183625" y="247237"/>
                  </a:lnTo>
                  <a:lnTo>
                    <a:pt x="185028" y="263803"/>
                  </a:lnTo>
                  <a:lnTo>
                    <a:pt x="186121" y="281337"/>
                  </a:lnTo>
                  <a:lnTo>
                    <a:pt x="186929" y="299332"/>
                  </a:lnTo>
                  <a:lnTo>
                    <a:pt x="187502" y="317427"/>
                  </a:lnTo>
                  <a:lnTo>
                    <a:pt x="187735" y="335136"/>
                  </a:lnTo>
                  <a:lnTo>
                    <a:pt x="187366" y="351793"/>
                  </a:lnTo>
                  <a:lnTo>
                    <a:pt x="186292" y="367111"/>
                  </a:lnTo>
                  <a:lnTo>
                    <a:pt x="184156" y="380128"/>
                  </a:lnTo>
                  <a:lnTo>
                    <a:pt x="180522" y="387949"/>
                  </a:lnTo>
                  <a:lnTo>
                    <a:pt x="176082" y="389262"/>
                  </a:lnTo>
                  <a:lnTo>
                    <a:pt x="171843" y="386201"/>
                  </a:lnTo>
                  <a:lnTo>
                    <a:pt x="167941" y="380461"/>
                  </a:lnTo>
                  <a:lnTo>
                    <a:pt x="164254" y="373040"/>
                  </a:lnTo>
                  <a:lnTo>
                    <a:pt x="160672" y="364544"/>
                  </a:lnTo>
                  <a:lnTo>
                    <a:pt x="156971" y="355351"/>
                  </a:lnTo>
                  <a:lnTo>
                    <a:pt x="152815" y="345704"/>
                  </a:lnTo>
                  <a:lnTo>
                    <a:pt x="148060" y="335763"/>
                  </a:lnTo>
                  <a:lnTo>
                    <a:pt x="142733" y="325794"/>
                  </a:lnTo>
                  <a:lnTo>
                    <a:pt x="136934" y="316171"/>
                  </a:lnTo>
                  <a:lnTo>
                    <a:pt x="130766" y="307071"/>
                  </a:lnTo>
                  <a:lnTo>
                    <a:pt x="123997" y="298654"/>
                  </a:lnTo>
                  <a:lnTo>
                    <a:pt x="116089" y="291146"/>
                  </a:lnTo>
                  <a:lnTo>
                    <a:pt x="106846" y="284586"/>
                  </a:lnTo>
                  <a:lnTo>
                    <a:pt x="96536" y="279180"/>
                  </a:lnTo>
                  <a:lnTo>
                    <a:pt x="85698" y="275372"/>
                  </a:lnTo>
                  <a:lnTo>
                    <a:pt x="74706" y="273255"/>
                  </a:lnTo>
                  <a:lnTo>
                    <a:pt x="63733" y="272629"/>
                  </a:lnTo>
                  <a:lnTo>
                    <a:pt x="52839" y="273189"/>
                  </a:lnTo>
                  <a:lnTo>
                    <a:pt x="42033" y="274636"/>
                  </a:lnTo>
                  <a:lnTo>
                    <a:pt x="31303" y="276723"/>
                  </a:lnTo>
                  <a:lnTo>
                    <a:pt x="20632" y="279261"/>
                  </a:lnTo>
                  <a:lnTo>
                    <a:pt x="10075" y="282117"/>
                  </a:lnTo>
                  <a:lnTo>
                    <a:pt x="2103" y="285340"/>
                  </a:lnTo>
                  <a:lnTo>
                    <a:pt x="0" y="288197"/>
                  </a:lnTo>
                  <a:lnTo>
                    <a:pt x="3107" y="289226"/>
                  </a:lnTo>
                  <a:lnTo>
                    <a:pt x="9896" y="288205"/>
                  </a:lnTo>
                  <a:lnTo>
                    <a:pt x="18981" y="285638"/>
                  </a:lnTo>
                  <a:lnTo>
                    <a:pt x="29215" y="282254"/>
                  </a:lnTo>
                  <a:lnTo>
                    <a:pt x="39918" y="278544"/>
                  </a:lnTo>
                  <a:lnTo>
                    <a:pt x="50921" y="274752"/>
                  </a:lnTo>
                  <a:lnTo>
                    <a:pt x="62393" y="270979"/>
                  </a:lnTo>
                  <a:lnTo>
                    <a:pt x="74419" y="267252"/>
                  </a:lnTo>
                  <a:lnTo>
                    <a:pt x="86958" y="263410"/>
                  </a:lnTo>
                  <a:lnTo>
                    <a:pt x="99919" y="259136"/>
                  </a:lnTo>
                  <a:lnTo>
                    <a:pt x="113194" y="254296"/>
                  </a:lnTo>
                  <a:lnTo>
                    <a:pt x="126536" y="249077"/>
                  </a:lnTo>
                  <a:lnTo>
                    <a:pt x="139566" y="243880"/>
                  </a:lnTo>
                  <a:lnTo>
                    <a:pt x="152111" y="238937"/>
                  </a:lnTo>
                  <a:lnTo>
                    <a:pt x="164331" y="234144"/>
                  </a:lnTo>
                  <a:lnTo>
                    <a:pt x="176610" y="229166"/>
                  </a:lnTo>
                  <a:lnTo>
                    <a:pt x="189175" y="223822"/>
                  </a:lnTo>
                  <a:lnTo>
                    <a:pt x="202243" y="218249"/>
                  </a:lnTo>
                  <a:lnTo>
                    <a:pt x="216088" y="212808"/>
                  </a:lnTo>
                  <a:lnTo>
                    <a:pt x="230774" y="207707"/>
                  </a:lnTo>
                  <a:lnTo>
                    <a:pt x="246045" y="203146"/>
                  </a:lnTo>
                  <a:lnTo>
                    <a:pt x="261441" y="199388"/>
                  </a:lnTo>
                  <a:lnTo>
                    <a:pt x="276675" y="196490"/>
                  </a:lnTo>
                  <a:lnTo>
                    <a:pt x="291436" y="194155"/>
                  </a:lnTo>
                  <a:lnTo>
                    <a:pt x="306961" y="191500"/>
                  </a:lnTo>
                  <a:lnTo>
                    <a:pt x="326847" y="187173"/>
                  </a:lnTo>
                  <a:lnTo>
                    <a:pt x="357234" y="17898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820464" y="1311895"/>
              <a:ext cx="484230" cy="712987"/>
            </a:xfrm>
            <a:custGeom>
              <a:avLst/>
              <a:gdLst/>
              <a:ahLst/>
              <a:cxnLst/>
              <a:rect l="0" t="0" r="0" b="0"/>
              <a:pathLst>
                <a:path w="484230" h="712987">
                  <a:moveTo>
                    <a:pt x="383519" y="58783"/>
                  </a:moveTo>
                  <a:lnTo>
                    <a:pt x="377584" y="50049"/>
                  </a:lnTo>
                  <a:lnTo>
                    <a:pt x="371379" y="42343"/>
                  </a:lnTo>
                  <a:lnTo>
                    <a:pt x="364274" y="34945"/>
                  </a:lnTo>
                  <a:lnTo>
                    <a:pt x="355989" y="27857"/>
                  </a:lnTo>
                  <a:lnTo>
                    <a:pt x="346046" y="21326"/>
                  </a:lnTo>
                  <a:lnTo>
                    <a:pt x="334345" y="15459"/>
                  </a:lnTo>
                  <a:lnTo>
                    <a:pt x="321094" y="10367"/>
                  </a:lnTo>
                  <a:lnTo>
                    <a:pt x="306612" y="6245"/>
                  </a:lnTo>
                  <a:lnTo>
                    <a:pt x="291207" y="3108"/>
                  </a:lnTo>
                  <a:lnTo>
                    <a:pt x="275136" y="984"/>
                  </a:lnTo>
                  <a:lnTo>
                    <a:pt x="258598" y="0"/>
                  </a:lnTo>
                  <a:lnTo>
                    <a:pt x="241735" y="119"/>
                  </a:lnTo>
                  <a:lnTo>
                    <a:pt x="224650" y="1334"/>
                  </a:lnTo>
                  <a:lnTo>
                    <a:pt x="207413" y="3744"/>
                  </a:lnTo>
                  <a:lnTo>
                    <a:pt x="190074" y="7291"/>
                  </a:lnTo>
                  <a:lnTo>
                    <a:pt x="172667" y="11790"/>
                  </a:lnTo>
                  <a:lnTo>
                    <a:pt x="155213" y="17027"/>
                  </a:lnTo>
                  <a:lnTo>
                    <a:pt x="137738" y="22815"/>
                  </a:lnTo>
                  <a:lnTo>
                    <a:pt x="120578" y="29329"/>
                  </a:lnTo>
                  <a:lnTo>
                    <a:pt x="104355" y="37064"/>
                  </a:lnTo>
                  <a:lnTo>
                    <a:pt x="89337" y="46188"/>
                  </a:lnTo>
                  <a:lnTo>
                    <a:pt x="75626" y="56248"/>
                  </a:lnTo>
                  <a:lnTo>
                    <a:pt x="63328" y="66385"/>
                  </a:lnTo>
                  <a:lnTo>
                    <a:pt x="52351" y="76099"/>
                  </a:lnTo>
                  <a:lnTo>
                    <a:pt x="42469" y="85569"/>
                  </a:lnTo>
                  <a:lnTo>
                    <a:pt x="33430" y="95447"/>
                  </a:lnTo>
                  <a:lnTo>
                    <a:pt x="25017" y="106098"/>
                  </a:lnTo>
                  <a:lnTo>
                    <a:pt x="17381" y="117727"/>
                  </a:lnTo>
                  <a:lnTo>
                    <a:pt x="11004" y="130530"/>
                  </a:lnTo>
                  <a:lnTo>
                    <a:pt x="6052" y="144482"/>
                  </a:lnTo>
                  <a:lnTo>
                    <a:pt x="2558" y="159242"/>
                  </a:lnTo>
                  <a:lnTo>
                    <a:pt x="580" y="174289"/>
                  </a:lnTo>
                  <a:lnTo>
                    <a:pt x="0" y="189280"/>
                  </a:lnTo>
                  <a:lnTo>
                    <a:pt x="898" y="203597"/>
                  </a:lnTo>
                  <a:lnTo>
                    <a:pt x="3621" y="216299"/>
                  </a:lnTo>
                  <a:lnTo>
                    <a:pt x="8193" y="227021"/>
                  </a:lnTo>
                  <a:lnTo>
                    <a:pt x="14363" y="235898"/>
                  </a:lnTo>
                  <a:lnTo>
                    <a:pt x="21791" y="243265"/>
                  </a:lnTo>
                  <a:lnTo>
                    <a:pt x="30166" y="249482"/>
                  </a:lnTo>
                  <a:lnTo>
                    <a:pt x="39551" y="254695"/>
                  </a:lnTo>
                  <a:lnTo>
                    <a:pt x="50359" y="258841"/>
                  </a:lnTo>
                  <a:lnTo>
                    <a:pt x="62700" y="261970"/>
                  </a:lnTo>
                  <a:lnTo>
                    <a:pt x="76242" y="264244"/>
                  </a:lnTo>
                  <a:lnTo>
                    <a:pt x="90402" y="265855"/>
                  </a:lnTo>
                  <a:lnTo>
                    <a:pt x="104780" y="266976"/>
                  </a:lnTo>
                  <a:lnTo>
                    <a:pt x="119179" y="267746"/>
                  </a:lnTo>
                  <a:lnTo>
                    <a:pt x="133526" y="268271"/>
                  </a:lnTo>
                  <a:lnTo>
                    <a:pt x="147803" y="268626"/>
                  </a:lnTo>
                  <a:lnTo>
                    <a:pt x="162018" y="268866"/>
                  </a:lnTo>
                  <a:lnTo>
                    <a:pt x="176182" y="269027"/>
                  </a:lnTo>
                  <a:lnTo>
                    <a:pt x="190309" y="269140"/>
                  </a:lnTo>
                  <a:lnTo>
                    <a:pt x="204407" y="269385"/>
                  </a:lnTo>
                  <a:lnTo>
                    <a:pt x="218487" y="270082"/>
                  </a:lnTo>
                  <a:lnTo>
                    <a:pt x="232557" y="271372"/>
                  </a:lnTo>
                  <a:lnTo>
                    <a:pt x="246787" y="273392"/>
                  </a:lnTo>
                  <a:lnTo>
                    <a:pt x="261486" y="276351"/>
                  </a:lnTo>
                  <a:lnTo>
                    <a:pt x="276773" y="280270"/>
                  </a:lnTo>
                  <a:lnTo>
                    <a:pt x="292123" y="285020"/>
                  </a:lnTo>
                  <a:lnTo>
                    <a:pt x="306516" y="290426"/>
                  </a:lnTo>
                  <a:lnTo>
                    <a:pt x="319462" y="296318"/>
                  </a:lnTo>
                  <a:lnTo>
                    <a:pt x="331290" y="302562"/>
                  </a:lnTo>
                  <a:lnTo>
                    <a:pt x="342841" y="309052"/>
                  </a:lnTo>
                  <a:lnTo>
                    <a:pt x="354642" y="315712"/>
                  </a:lnTo>
                  <a:lnTo>
                    <a:pt x="366555" y="322489"/>
                  </a:lnTo>
                  <a:lnTo>
                    <a:pt x="377960" y="329345"/>
                  </a:lnTo>
                  <a:lnTo>
                    <a:pt x="388531" y="336259"/>
                  </a:lnTo>
                  <a:lnTo>
                    <a:pt x="398410" y="343378"/>
                  </a:lnTo>
                  <a:lnTo>
                    <a:pt x="408032" y="350996"/>
                  </a:lnTo>
                  <a:lnTo>
                    <a:pt x="417683" y="359245"/>
                  </a:lnTo>
                  <a:lnTo>
                    <a:pt x="427318" y="368413"/>
                  </a:lnTo>
                  <a:lnTo>
                    <a:pt x="436647" y="379011"/>
                  </a:lnTo>
                  <a:lnTo>
                    <a:pt x="445514" y="391178"/>
                  </a:lnTo>
                  <a:lnTo>
                    <a:pt x="453759" y="404587"/>
                  </a:lnTo>
                  <a:lnTo>
                    <a:pt x="461143" y="418651"/>
                  </a:lnTo>
                  <a:lnTo>
                    <a:pt x="467621" y="432964"/>
                  </a:lnTo>
                  <a:lnTo>
                    <a:pt x="473140" y="447488"/>
                  </a:lnTo>
                  <a:lnTo>
                    <a:pt x="477555" y="462451"/>
                  </a:lnTo>
                  <a:lnTo>
                    <a:pt x="480893" y="477955"/>
                  </a:lnTo>
                  <a:lnTo>
                    <a:pt x="483154" y="493807"/>
                  </a:lnTo>
                  <a:lnTo>
                    <a:pt x="484229" y="509610"/>
                  </a:lnTo>
                  <a:lnTo>
                    <a:pt x="484176" y="525127"/>
                  </a:lnTo>
                  <a:lnTo>
                    <a:pt x="483176" y="540141"/>
                  </a:lnTo>
                  <a:lnTo>
                    <a:pt x="481442" y="554377"/>
                  </a:lnTo>
                  <a:lnTo>
                    <a:pt x="479159" y="567766"/>
                  </a:lnTo>
                  <a:lnTo>
                    <a:pt x="476151" y="580401"/>
                  </a:lnTo>
                  <a:lnTo>
                    <a:pt x="471922" y="592434"/>
                  </a:lnTo>
                  <a:lnTo>
                    <a:pt x="466303" y="604011"/>
                  </a:lnTo>
                  <a:lnTo>
                    <a:pt x="459579" y="615092"/>
                  </a:lnTo>
                  <a:lnTo>
                    <a:pt x="452301" y="625469"/>
                  </a:lnTo>
                  <a:lnTo>
                    <a:pt x="444852" y="635081"/>
                  </a:lnTo>
                  <a:lnTo>
                    <a:pt x="437412" y="644011"/>
                  </a:lnTo>
                  <a:lnTo>
                    <a:pt x="430042" y="652396"/>
                  </a:lnTo>
                  <a:lnTo>
                    <a:pt x="422743" y="660372"/>
                  </a:lnTo>
                  <a:lnTo>
                    <a:pt x="415011" y="668051"/>
                  </a:lnTo>
                  <a:lnTo>
                    <a:pt x="405908" y="675521"/>
                  </a:lnTo>
                  <a:lnTo>
                    <a:pt x="395034" y="682841"/>
                  </a:lnTo>
                  <a:lnTo>
                    <a:pt x="382472" y="689895"/>
                  </a:lnTo>
                  <a:lnTo>
                    <a:pt x="368518" y="696404"/>
                  </a:lnTo>
                  <a:lnTo>
                    <a:pt x="353501" y="702254"/>
                  </a:lnTo>
                  <a:lnTo>
                    <a:pt x="337706" y="707165"/>
                  </a:lnTo>
                  <a:lnTo>
                    <a:pt x="321360" y="710633"/>
                  </a:lnTo>
                  <a:lnTo>
                    <a:pt x="304639" y="712517"/>
                  </a:lnTo>
                  <a:lnTo>
                    <a:pt x="287989" y="712986"/>
                  </a:lnTo>
                  <a:lnTo>
                    <a:pt x="272110" y="712319"/>
                  </a:lnTo>
                  <a:lnTo>
                    <a:pt x="257310" y="710801"/>
                  </a:lnTo>
                  <a:lnTo>
                    <a:pt x="243236" y="708665"/>
                  </a:lnTo>
                  <a:lnTo>
                    <a:pt x="229097" y="706095"/>
                  </a:lnTo>
                  <a:lnTo>
                    <a:pt x="214435" y="703219"/>
                  </a:lnTo>
                  <a:lnTo>
                    <a:pt x="199296" y="699967"/>
                  </a:lnTo>
                  <a:lnTo>
                    <a:pt x="184046" y="696099"/>
                  </a:lnTo>
                  <a:lnTo>
                    <a:pt x="168935" y="691531"/>
                  </a:lnTo>
                  <a:lnTo>
                    <a:pt x="154210" y="686326"/>
                  </a:lnTo>
                  <a:lnTo>
                    <a:pt x="140177" y="680607"/>
                  </a:lnTo>
                  <a:lnTo>
                    <a:pt x="126937" y="674505"/>
                  </a:lnTo>
                  <a:lnTo>
                    <a:pt x="114673" y="668237"/>
                  </a:lnTo>
                  <a:lnTo>
                    <a:pt x="102436" y="661386"/>
                  </a:lnTo>
                  <a:lnTo>
                    <a:pt x="88033" y="652235"/>
                  </a:lnTo>
                  <a:lnTo>
                    <a:pt x="67664" y="63785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397117" y="1749704"/>
              <a:ext cx="193644" cy="274521"/>
            </a:xfrm>
            <a:custGeom>
              <a:avLst/>
              <a:gdLst/>
              <a:ahLst/>
              <a:cxnLst/>
              <a:rect l="0" t="0" r="0" b="0"/>
              <a:pathLst>
                <a:path w="193644" h="274521">
                  <a:moveTo>
                    <a:pt x="38493" y="0"/>
                  </a:moveTo>
                  <a:lnTo>
                    <a:pt x="32693" y="11735"/>
                  </a:lnTo>
                  <a:lnTo>
                    <a:pt x="27769" y="22864"/>
                  </a:lnTo>
                  <a:lnTo>
                    <a:pt x="23266" y="34463"/>
                  </a:lnTo>
                  <a:lnTo>
                    <a:pt x="19044" y="46624"/>
                  </a:lnTo>
                  <a:lnTo>
                    <a:pt x="15031" y="59284"/>
                  </a:lnTo>
                  <a:lnTo>
                    <a:pt x="11174" y="72345"/>
                  </a:lnTo>
                  <a:lnTo>
                    <a:pt x="7593" y="85869"/>
                  </a:lnTo>
                  <a:lnTo>
                    <a:pt x="4567" y="100083"/>
                  </a:lnTo>
                  <a:lnTo>
                    <a:pt x="2203" y="115046"/>
                  </a:lnTo>
                  <a:lnTo>
                    <a:pt x="616" y="130518"/>
                  </a:lnTo>
                  <a:lnTo>
                    <a:pt x="0" y="146057"/>
                  </a:lnTo>
                  <a:lnTo>
                    <a:pt x="365" y="161393"/>
                  </a:lnTo>
                  <a:lnTo>
                    <a:pt x="1576" y="176285"/>
                  </a:lnTo>
                  <a:lnTo>
                    <a:pt x="3452" y="190438"/>
                  </a:lnTo>
                  <a:lnTo>
                    <a:pt x="5827" y="203766"/>
                  </a:lnTo>
                  <a:lnTo>
                    <a:pt x="8726" y="216191"/>
                  </a:lnTo>
                  <a:lnTo>
                    <a:pt x="12348" y="227550"/>
                  </a:lnTo>
                  <a:lnTo>
                    <a:pt x="16753" y="237856"/>
                  </a:lnTo>
                  <a:lnTo>
                    <a:pt x="22015" y="247101"/>
                  </a:lnTo>
                  <a:lnTo>
                    <a:pt x="28305" y="255174"/>
                  </a:lnTo>
                  <a:lnTo>
                    <a:pt x="35619" y="262115"/>
                  </a:lnTo>
                  <a:lnTo>
                    <a:pt x="43972" y="267779"/>
                  </a:lnTo>
                  <a:lnTo>
                    <a:pt x="53480" y="271760"/>
                  </a:lnTo>
                  <a:lnTo>
                    <a:pt x="64095" y="273989"/>
                  </a:lnTo>
                  <a:lnTo>
                    <a:pt x="75477" y="274520"/>
                  </a:lnTo>
                  <a:lnTo>
                    <a:pt x="87108" y="273364"/>
                  </a:lnTo>
                  <a:lnTo>
                    <a:pt x="98670" y="270693"/>
                  </a:lnTo>
                  <a:lnTo>
                    <a:pt x="110042" y="266631"/>
                  </a:lnTo>
                  <a:lnTo>
                    <a:pt x="121211" y="261163"/>
                  </a:lnTo>
                  <a:lnTo>
                    <a:pt x="132200" y="254414"/>
                  </a:lnTo>
                  <a:lnTo>
                    <a:pt x="142886" y="246613"/>
                  </a:lnTo>
                  <a:lnTo>
                    <a:pt x="152995" y="238006"/>
                  </a:lnTo>
                  <a:lnTo>
                    <a:pt x="162419" y="228801"/>
                  </a:lnTo>
                  <a:lnTo>
                    <a:pt x="170882" y="218842"/>
                  </a:lnTo>
                  <a:lnTo>
                    <a:pt x="177890" y="207638"/>
                  </a:lnTo>
                  <a:lnTo>
                    <a:pt x="183306" y="195029"/>
                  </a:lnTo>
                  <a:lnTo>
                    <a:pt x="187298" y="181306"/>
                  </a:lnTo>
                  <a:lnTo>
                    <a:pt x="190151" y="167023"/>
                  </a:lnTo>
                  <a:lnTo>
                    <a:pt x="192144" y="152563"/>
                  </a:lnTo>
                  <a:lnTo>
                    <a:pt x="193349" y="138109"/>
                  </a:lnTo>
                  <a:lnTo>
                    <a:pt x="193643" y="123726"/>
                  </a:lnTo>
                  <a:lnTo>
                    <a:pt x="193029" y="109432"/>
                  </a:lnTo>
                  <a:lnTo>
                    <a:pt x="191599" y="95440"/>
                  </a:lnTo>
                  <a:lnTo>
                    <a:pt x="189209" y="80579"/>
                  </a:lnTo>
                  <a:lnTo>
                    <a:pt x="184532" y="61308"/>
                  </a:lnTo>
                  <a:lnTo>
                    <a:pt x="175363" y="3158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667237" y="1370678"/>
              <a:ext cx="321895" cy="719091"/>
            </a:xfrm>
            <a:custGeom>
              <a:avLst/>
              <a:gdLst/>
              <a:ahLst/>
              <a:cxnLst/>
              <a:rect l="0" t="0" r="0" b="0"/>
              <a:pathLst>
                <a:path w="321895" h="719091">
                  <a:moveTo>
                    <a:pt x="0" y="0"/>
                  </a:moveTo>
                  <a:lnTo>
                    <a:pt x="66" y="14669"/>
                  </a:lnTo>
                  <a:lnTo>
                    <a:pt x="707" y="28580"/>
                  </a:lnTo>
                  <a:lnTo>
                    <a:pt x="2003" y="43074"/>
                  </a:lnTo>
                  <a:lnTo>
                    <a:pt x="3862" y="58102"/>
                  </a:lnTo>
                  <a:lnTo>
                    <a:pt x="6180" y="73279"/>
                  </a:lnTo>
                  <a:lnTo>
                    <a:pt x="8841" y="88346"/>
                  </a:lnTo>
                  <a:lnTo>
                    <a:pt x="11592" y="103210"/>
                  </a:lnTo>
                  <a:lnTo>
                    <a:pt x="14050" y="117870"/>
                  </a:lnTo>
                  <a:lnTo>
                    <a:pt x="16033" y="132358"/>
                  </a:lnTo>
                  <a:lnTo>
                    <a:pt x="17532" y="146714"/>
                  </a:lnTo>
                  <a:lnTo>
                    <a:pt x="18620" y="160972"/>
                  </a:lnTo>
                  <a:lnTo>
                    <a:pt x="19394" y="175156"/>
                  </a:lnTo>
                  <a:lnTo>
                    <a:pt x="20101" y="189124"/>
                  </a:lnTo>
                  <a:lnTo>
                    <a:pt x="21116" y="202584"/>
                  </a:lnTo>
                  <a:lnTo>
                    <a:pt x="22619" y="215420"/>
                  </a:lnTo>
                  <a:lnTo>
                    <a:pt x="24615" y="227837"/>
                  </a:lnTo>
                  <a:lnTo>
                    <a:pt x="27025" y="240248"/>
                  </a:lnTo>
                  <a:lnTo>
                    <a:pt x="29754" y="252897"/>
                  </a:lnTo>
                  <a:lnTo>
                    <a:pt x="32550" y="265851"/>
                  </a:lnTo>
                  <a:lnTo>
                    <a:pt x="35040" y="279088"/>
                  </a:lnTo>
                  <a:lnTo>
                    <a:pt x="37044" y="292552"/>
                  </a:lnTo>
                  <a:lnTo>
                    <a:pt x="38559" y="306188"/>
                  </a:lnTo>
                  <a:lnTo>
                    <a:pt x="39655" y="319948"/>
                  </a:lnTo>
                  <a:lnTo>
                    <a:pt x="40437" y="333796"/>
                  </a:lnTo>
                  <a:lnTo>
                    <a:pt x="41148" y="347706"/>
                  </a:lnTo>
                  <a:lnTo>
                    <a:pt x="42167" y="361656"/>
                  </a:lnTo>
                  <a:lnTo>
                    <a:pt x="43669" y="375636"/>
                  </a:lnTo>
                  <a:lnTo>
                    <a:pt x="45493" y="389635"/>
                  </a:lnTo>
                  <a:lnTo>
                    <a:pt x="47255" y="403646"/>
                  </a:lnTo>
                  <a:lnTo>
                    <a:pt x="48740" y="417662"/>
                  </a:lnTo>
                  <a:lnTo>
                    <a:pt x="50057" y="431515"/>
                  </a:lnTo>
                  <a:lnTo>
                    <a:pt x="51549" y="444897"/>
                  </a:lnTo>
                  <a:lnTo>
                    <a:pt x="53398" y="457681"/>
                  </a:lnTo>
                  <a:lnTo>
                    <a:pt x="55472" y="470063"/>
                  </a:lnTo>
                  <a:lnTo>
                    <a:pt x="57409" y="482450"/>
                  </a:lnTo>
                  <a:lnTo>
                    <a:pt x="59011" y="495089"/>
                  </a:lnTo>
                  <a:lnTo>
                    <a:pt x="60237" y="508206"/>
                  </a:lnTo>
                  <a:lnTo>
                    <a:pt x="61136" y="522083"/>
                  </a:lnTo>
                  <a:lnTo>
                    <a:pt x="61774" y="536791"/>
                  </a:lnTo>
                  <a:lnTo>
                    <a:pt x="62220" y="552077"/>
                  </a:lnTo>
                  <a:lnTo>
                    <a:pt x="62527" y="567483"/>
                  </a:lnTo>
                  <a:lnTo>
                    <a:pt x="62738" y="582648"/>
                  </a:lnTo>
                  <a:lnTo>
                    <a:pt x="62887" y="594485"/>
                  </a:lnTo>
                  <a:lnTo>
                    <a:pt x="62996" y="598956"/>
                  </a:lnTo>
                  <a:lnTo>
                    <a:pt x="63066" y="596887"/>
                  </a:lnTo>
                  <a:lnTo>
                    <a:pt x="63112" y="590378"/>
                  </a:lnTo>
                  <a:lnTo>
                    <a:pt x="63310" y="581072"/>
                  </a:lnTo>
                  <a:lnTo>
                    <a:pt x="63972" y="570034"/>
                  </a:lnTo>
                  <a:lnTo>
                    <a:pt x="65235" y="557921"/>
                  </a:lnTo>
                  <a:lnTo>
                    <a:pt x="67065" y="545296"/>
                  </a:lnTo>
                  <a:lnTo>
                    <a:pt x="69366" y="532714"/>
                  </a:lnTo>
                  <a:lnTo>
                    <a:pt x="72028" y="520457"/>
                  </a:lnTo>
                  <a:lnTo>
                    <a:pt x="75120" y="508592"/>
                  </a:lnTo>
                  <a:lnTo>
                    <a:pt x="78874" y="497080"/>
                  </a:lnTo>
                  <a:lnTo>
                    <a:pt x="83367" y="485854"/>
                  </a:lnTo>
                  <a:lnTo>
                    <a:pt x="88689" y="475008"/>
                  </a:lnTo>
                  <a:lnTo>
                    <a:pt x="95018" y="464789"/>
                  </a:lnTo>
                  <a:lnTo>
                    <a:pt x="102353" y="455288"/>
                  </a:lnTo>
                  <a:lnTo>
                    <a:pt x="110550" y="446600"/>
                  </a:lnTo>
                  <a:lnTo>
                    <a:pt x="119423" y="438911"/>
                  </a:lnTo>
                  <a:lnTo>
                    <a:pt x="128797" y="432221"/>
                  </a:lnTo>
                  <a:lnTo>
                    <a:pt x="138530" y="426388"/>
                  </a:lnTo>
                  <a:lnTo>
                    <a:pt x="148518" y="421229"/>
                  </a:lnTo>
                  <a:lnTo>
                    <a:pt x="158679" y="416578"/>
                  </a:lnTo>
                  <a:lnTo>
                    <a:pt x="168959" y="412622"/>
                  </a:lnTo>
                  <a:lnTo>
                    <a:pt x="179321" y="409869"/>
                  </a:lnTo>
                  <a:lnTo>
                    <a:pt x="189743" y="408505"/>
                  </a:lnTo>
                  <a:lnTo>
                    <a:pt x="200370" y="408572"/>
                  </a:lnTo>
                  <a:lnTo>
                    <a:pt x="211496" y="410138"/>
                  </a:lnTo>
                  <a:lnTo>
                    <a:pt x="223236" y="413087"/>
                  </a:lnTo>
                  <a:lnTo>
                    <a:pt x="235221" y="417338"/>
                  </a:lnTo>
                  <a:lnTo>
                    <a:pt x="246734" y="422932"/>
                  </a:lnTo>
                  <a:lnTo>
                    <a:pt x="257402" y="429767"/>
                  </a:lnTo>
                  <a:lnTo>
                    <a:pt x="267191" y="437625"/>
                  </a:lnTo>
                  <a:lnTo>
                    <a:pt x="276226" y="446270"/>
                  </a:lnTo>
                  <a:lnTo>
                    <a:pt x="284670" y="455496"/>
                  </a:lnTo>
                  <a:lnTo>
                    <a:pt x="292511" y="465300"/>
                  </a:lnTo>
                  <a:lnTo>
                    <a:pt x="299564" y="475866"/>
                  </a:lnTo>
                  <a:lnTo>
                    <a:pt x="305791" y="487239"/>
                  </a:lnTo>
                  <a:lnTo>
                    <a:pt x="311126" y="499488"/>
                  </a:lnTo>
                  <a:lnTo>
                    <a:pt x="315413" y="512774"/>
                  </a:lnTo>
                  <a:lnTo>
                    <a:pt x="318662" y="527081"/>
                  </a:lnTo>
                  <a:lnTo>
                    <a:pt x="320860" y="542097"/>
                  </a:lnTo>
                  <a:lnTo>
                    <a:pt x="321894" y="557322"/>
                  </a:lnTo>
                  <a:lnTo>
                    <a:pt x="321813" y="572450"/>
                  </a:lnTo>
                  <a:lnTo>
                    <a:pt x="320794" y="587369"/>
                  </a:lnTo>
                  <a:lnTo>
                    <a:pt x="319046" y="602073"/>
                  </a:lnTo>
                  <a:lnTo>
                    <a:pt x="316753" y="616584"/>
                  </a:lnTo>
                  <a:lnTo>
                    <a:pt x="313741" y="630618"/>
                  </a:lnTo>
                  <a:lnTo>
                    <a:pt x="309509" y="643596"/>
                  </a:lnTo>
                  <a:lnTo>
                    <a:pt x="303886" y="655294"/>
                  </a:lnTo>
                  <a:lnTo>
                    <a:pt x="297161" y="665965"/>
                  </a:lnTo>
                  <a:lnTo>
                    <a:pt x="289884" y="676133"/>
                  </a:lnTo>
                  <a:lnTo>
                    <a:pt x="282424" y="686149"/>
                  </a:lnTo>
                  <a:lnTo>
                    <a:pt x="274636" y="695691"/>
                  </a:lnTo>
                  <a:lnTo>
                    <a:pt x="265971" y="703894"/>
                  </a:lnTo>
                  <a:lnTo>
                    <a:pt x="256183" y="710372"/>
                  </a:lnTo>
                  <a:lnTo>
                    <a:pt x="245491" y="715042"/>
                  </a:lnTo>
                  <a:lnTo>
                    <a:pt x="234389" y="717885"/>
                  </a:lnTo>
                  <a:lnTo>
                    <a:pt x="223210" y="719090"/>
                  </a:lnTo>
                  <a:lnTo>
                    <a:pt x="211942" y="718968"/>
                  </a:lnTo>
                  <a:lnTo>
                    <a:pt x="200318" y="717839"/>
                  </a:lnTo>
                  <a:lnTo>
                    <a:pt x="188206" y="715972"/>
                  </a:lnTo>
                  <a:lnTo>
                    <a:pt x="175786" y="713418"/>
                  </a:lnTo>
                  <a:lnTo>
                    <a:pt x="163440" y="710027"/>
                  </a:lnTo>
                  <a:lnTo>
                    <a:pt x="151397" y="705782"/>
                  </a:lnTo>
                  <a:lnTo>
                    <a:pt x="139869" y="700797"/>
                  </a:lnTo>
                  <a:lnTo>
                    <a:pt x="129128" y="695225"/>
                  </a:lnTo>
                  <a:lnTo>
                    <a:pt x="119243" y="689217"/>
                  </a:lnTo>
                  <a:lnTo>
                    <a:pt x="110226" y="682813"/>
                  </a:lnTo>
                  <a:lnTo>
                    <a:pt x="101133" y="675112"/>
                  </a:lnTo>
                  <a:lnTo>
                    <a:pt x="90048" y="663205"/>
                  </a:lnTo>
                  <a:lnTo>
                    <a:pt x="73699" y="64223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094211" y="1433849"/>
              <a:ext cx="25752" cy="610654"/>
            </a:xfrm>
            <a:custGeom>
              <a:avLst/>
              <a:gdLst/>
              <a:ahLst/>
              <a:cxnLst/>
              <a:rect l="0" t="0" r="0" b="0"/>
              <a:pathLst>
                <a:path w="25752" h="610654">
                  <a:moveTo>
                    <a:pt x="4694" y="0"/>
                  </a:moveTo>
                  <a:lnTo>
                    <a:pt x="4627" y="11669"/>
                  </a:lnTo>
                  <a:lnTo>
                    <a:pt x="3986" y="22157"/>
                  </a:lnTo>
                  <a:lnTo>
                    <a:pt x="2699" y="32464"/>
                  </a:lnTo>
                  <a:lnTo>
                    <a:pt x="1184" y="42938"/>
                  </a:lnTo>
                  <a:lnTo>
                    <a:pt x="165" y="53930"/>
                  </a:lnTo>
                  <a:lnTo>
                    <a:pt x="0" y="65577"/>
                  </a:lnTo>
                  <a:lnTo>
                    <a:pt x="555" y="78004"/>
                  </a:lnTo>
                  <a:lnTo>
                    <a:pt x="1393" y="91407"/>
                  </a:lnTo>
                  <a:lnTo>
                    <a:pt x="2217" y="105795"/>
                  </a:lnTo>
                  <a:lnTo>
                    <a:pt x="2904" y="121035"/>
                  </a:lnTo>
                  <a:lnTo>
                    <a:pt x="3431" y="136941"/>
                  </a:lnTo>
                  <a:lnTo>
                    <a:pt x="3819" y="153349"/>
                  </a:lnTo>
                  <a:lnTo>
                    <a:pt x="4094" y="170282"/>
                  </a:lnTo>
                  <a:lnTo>
                    <a:pt x="4286" y="187940"/>
                  </a:lnTo>
                  <a:lnTo>
                    <a:pt x="4423" y="206372"/>
                  </a:lnTo>
                  <a:lnTo>
                    <a:pt x="4685" y="225326"/>
                  </a:lnTo>
                  <a:lnTo>
                    <a:pt x="5394" y="244357"/>
                  </a:lnTo>
                  <a:lnTo>
                    <a:pt x="6684" y="263196"/>
                  </a:lnTo>
                  <a:lnTo>
                    <a:pt x="8365" y="281762"/>
                  </a:lnTo>
                  <a:lnTo>
                    <a:pt x="10031" y="300068"/>
                  </a:lnTo>
                  <a:lnTo>
                    <a:pt x="11446" y="318156"/>
                  </a:lnTo>
                  <a:lnTo>
                    <a:pt x="12549" y="335913"/>
                  </a:lnTo>
                  <a:lnTo>
                    <a:pt x="13362" y="353077"/>
                  </a:lnTo>
                  <a:lnTo>
                    <a:pt x="13944" y="369552"/>
                  </a:lnTo>
                  <a:lnTo>
                    <a:pt x="14351" y="385397"/>
                  </a:lnTo>
                  <a:lnTo>
                    <a:pt x="14632" y="400732"/>
                  </a:lnTo>
                  <a:lnTo>
                    <a:pt x="14825" y="415679"/>
                  </a:lnTo>
                  <a:lnTo>
                    <a:pt x="14955" y="430346"/>
                  </a:lnTo>
                  <a:lnTo>
                    <a:pt x="15043" y="444814"/>
                  </a:lnTo>
                  <a:lnTo>
                    <a:pt x="15103" y="459154"/>
                  </a:lnTo>
                  <a:lnTo>
                    <a:pt x="15142" y="473735"/>
                  </a:lnTo>
                  <a:lnTo>
                    <a:pt x="15169" y="489202"/>
                  </a:lnTo>
                  <a:lnTo>
                    <a:pt x="15191" y="505822"/>
                  </a:lnTo>
                  <a:lnTo>
                    <a:pt x="15376" y="523053"/>
                  </a:lnTo>
                  <a:lnTo>
                    <a:pt x="16032" y="539779"/>
                  </a:lnTo>
                  <a:lnTo>
                    <a:pt x="17287" y="555383"/>
                  </a:lnTo>
                  <a:lnTo>
                    <a:pt x="18951" y="569325"/>
                  </a:lnTo>
                  <a:lnTo>
                    <a:pt x="20781" y="582268"/>
                  </a:lnTo>
                  <a:lnTo>
                    <a:pt x="22937" y="595339"/>
                  </a:lnTo>
                  <a:lnTo>
                    <a:pt x="25751" y="61065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825164" y="1612834"/>
              <a:ext cx="421141" cy="136871"/>
            </a:xfrm>
            <a:custGeom>
              <a:avLst/>
              <a:gdLst/>
              <a:ahLst/>
              <a:cxnLst/>
              <a:rect l="0" t="0" r="0" b="0"/>
              <a:pathLst>
                <a:path w="421141" h="136871">
                  <a:moveTo>
                    <a:pt x="421140" y="0"/>
                  </a:moveTo>
                  <a:lnTo>
                    <a:pt x="409337" y="5934"/>
                  </a:lnTo>
                  <a:lnTo>
                    <a:pt x="397568" y="12139"/>
                  </a:lnTo>
                  <a:lnTo>
                    <a:pt x="384683" y="19226"/>
                  </a:lnTo>
                  <a:lnTo>
                    <a:pt x="371008" y="26820"/>
                  </a:lnTo>
                  <a:lnTo>
                    <a:pt x="357328" y="34170"/>
                  </a:lnTo>
                  <a:lnTo>
                    <a:pt x="344108" y="40858"/>
                  </a:lnTo>
                  <a:lnTo>
                    <a:pt x="331310" y="46807"/>
                  </a:lnTo>
                  <a:lnTo>
                    <a:pt x="318582" y="52103"/>
                  </a:lnTo>
                  <a:lnTo>
                    <a:pt x="305694" y="56885"/>
                  </a:lnTo>
                  <a:lnTo>
                    <a:pt x="292736" y="61281"/>
                  </a:lnTo>
                  <a:lnTo>
                    <a:pt x="280022" y="65402"/>
                  </a:lnTo>
                  <a:lnTo>
                    <a:pt x="267720" y="69328"/>
                  </a:lnTo>
                  <a:lnTo>
                    <a:pt x="255676" y="73120"/>
                  </a:lnTo>
                  <a:lnTo>
                    <a:pt x="243523" y="76821"/>
                  </a:lnTo>
                  <a:lnTo>
                    <a:pt x="231050" y="80458"/>
                  </a:lnTo>
                  <a:lnTo>
                    <a:pt x="218214" y="84054"/>
                  </a:lnTo>
                  <a:lnTo>
                    <a:pt x="205059" y="87621"/>
                  </a:lnTo>
                  <a:lnTo>
                    <a:pt x="191636" y="91169"/>
                  </a:lnTo>
                  <a:lnTo>
                    <a:pt x="177517" y="94704"/>
                  </a:lnTo>
                  <a:lnTo>
                    <a:pt x="161836" y="98231"/>
                  </a:lnTo>
                  <a:lnTo>
                    <a:pt x="144259" y="101752"/>
                  </a:lnTo>
                  <a:lnTo>
                    <a:pt x="125403" y="105269"/>
                  </a:lnTo>
                  <a:lnTo>
                    <a:pt x="106515" y="108784"/>
                  </a:lnTo>
                  <a:lnTo>
                    <a:pt x="88341" y="112297"/>
                  </a:lnTo>
                  <a:lnTo>
                    <a:pt x="71299" y="115850"/>
                  </a:lnTo>
                  <a:lnTo>
                    <a:pt x="53845" y="119978"/>
                  </a:lnTo>
                  <a:lnTo>
                    <a:pt x="32222" y="126162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190892" y="1747205"/>
              <a:ext cx="223869" cy="321337"/>
            </a:xfrm>
            <a:custGeom>
              <a:avLst/>
              <a:gdLst/>
              <a:ahLst/>
              <a:cxnLst/>
              <a:rect l="0" t="0" r="0" b="0"/>
              <a:pathLst>
                <a:path w="223869" h="321337">
                  <a:moveTo>
                    <a:pt x="13298" y="97256"/>
                  </a:moveTo>
                  <a:lnTo>
                    <a:pt x="13365" y="109058"/>
                  </a:lnTo>
                  <a:lnTo>
                    <a:pt x="14006" y="120827"/>
                  </a:lnTo>
                  <a:lnTo>
                    <a:pt x="15302" y="133722"/>
                  </a:lnTo>
                  <a:lnTo>
                    <a:pt x="17161" y="147743"/>
                  </a:lnTo>
                  <a:lnTo>
                    <a:pt x="19477" y="162719"/>
                  </a:lnTo>
                  <a:lnTo>
                    <a:pt x="22144" y="178437"/>
                  </a:lnTo>
                  <a:lnTo>
                    <a:pt x="25068" y="194540"/>
                  </a:lnTo>
                  <a:lnTo>
                    <a:pt x="28175" y="210564"/>
                  </a:lnTo>
                  <a:lnTo>
                    <a:pt x="31406" y="226261"/>
                  </a:lnTo>
                  <a:lnTo>
                    <a:pt x="34556" y="241579"/>
                  </a:lnTo>
                  <a:lnTo>
                    <a:pt x="37293" y="256557"/>
                  </a:lnTo>
                  <a:lnTo>
                    <a:pt x="39471" y="271260"/>
                  </a:lnTo>
                  <a:lnTo>
                    <a:pt x="41270" y="285593"/>
                  </a:lnTo>
                  <a:lnTo>
                    <a:pt x="43094" y="299305"/>
                  </a:lnTo>
                  <a:lnTo>
                    <a:pt x="45143" y="312208"/>
                  </a:lnTo>
                  <a:lnTo>
                    <a:pt x="46363" y="320784"/>
                  </a:lnTo>
                  <a:lnTo>
                    <a:pt x="45384" y="321336"/>
                  </a:lnTo>
                  <a:lnTo>
                    <a:pt x="42614" y="316319"/>
                  </a:lnTo>
                  <a:lnTo>
                    <a:pt x="38724" y="308122"/>
                  </a:lnTo>
                  <a:lnTo>
                    <a:pt x="34395" y="298351"/>
                  </a:lnTo>
                  <a:lnTo>
                    <a:pt x="30025" y="287898"/>
                  </a:lnTo>
                  <a:lnTo>
                    <a:pt x="25780" y="277033"/>
                  </a:lnTo>
                  <a:lnTo>
                    <a:pt x="21700" y="265639"/>
                  </a:lnTo>
                  <a:lnTo>
                    <a:pt x="17768" y="253658"/>
                  </a:lnTo>
                  <a:lnTo>
                    <a:pt x="13958" y="241146"/>
                  </a:lnTo>
                  <a:lnTo>
                    <a:pt x="10237" y="228201"/>
                  </a:lnTo>
                  <a:lnTo>
                    <a:pt x="6591" y="214927"/>
                  </a:lnTo>
                  <a:lnTo>
                    <a:pt x="3328" y="201246"/>
                  </a:lnTo>
                  <a:lnTo>
                    <a:pt x="1048" y="186924"/>
                  </a:lnTo>
                  <a:lnTo>
                    <a:pt x="0" y="171888"/>
                  </a:lnTo>
                  <a:lnTo>
                    <a:pt x="112" y="156537"/>
                  </a:lnTo>
                  <a:lnTo>
                    <a:pt x="1175" y="141611"/>
                  </a:lnTo>
                  <a:lnTo>
                    <a:pt x="2968" y="127504"/>
                  </a:lnTo>
                  <a:lnTo>
                    <a:pt x="5459" y="114422"/>
                  </a:lnTo>
                  <a:lnTo>
                    <a:pt x="8800" y="102555"/>
                  </a:lnTo>
                  <a:lnTo>
                    <a:pt x="13012" y="91870"/>
                  </a:lnTo>
                  <a:lnTo>
                    <a:pt x="18145" y="82186"/>
                  </a:lnTo>
                  <a:lnTo>
                    <a:pt x="24347" y="73280"/>
                  </a:lnTo>
                  <a:lnTo>
                    <a:pt x="31596" y="64952"/>
                  </a:lnTo>
                  <a:lnTo>
                    <a:pt x="39736" y="57204"/>
                  </a:lnTo>
                  <a:lnTo>
                    <a:pt x="48570" y="50218"/>
                  </a:lnTo>
                  <a:lnTo>
                    <a:pt x="57923" y="44035"/>
                  </a:lnTo>
                  <a:lnTo>
                    <a:pt x="67813" y="38561"/>
                  </a:lnTo>
                  <a:lnTo>
                    <a:pt x="78436" y="33649"/>
                  </a:lnTo>
                  <a:lnTo>
                    <a:pt x="89838" y="29160"/>
                  </a:lnTo>
                  <a:lnTo>
                    <a:pt x="101767" y="24974"/>
                  </a:lnTo>
                  <a:lnTo>
                    <a:pt x="113773" y="21003"/>
                  </a:lnTo>
                  <a:lnTo>
                    <a:pt x="125596" y="17180"/>
                  </a:lnTo>
                  <a:lnTo>
                    <a:pt x="137313" y="13459"/>
                  </a:lnTo>
                  <a:lnTo>
                    <a:pt x="149248" y="9807"/>
                  </a:lnTo>
                  <a:lnTo>
                    <a:pt x="161559" y="6211"/>
                  </a:lnTo>
                  <a:lnTo>
                    <a:pt x="173852" y="3000"/>
                  </a:lnTo>
                  <a:lnTo>
                    <a:pt x="186561" y="627"/>
                  </a:lnTo>
                  <a:lnTo>
                    <a:pt x="201924" y="0"/>
                  </a:lnTo>
                  <a:lnTo>
                    <a:pt x="223868" y="249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395513" y="1751483"/>
              <a:ext cx="282461" cy="321592"/>
            </a:xfrm>
            <a:custGeom>
              <a:avLst/>
              <a:gdLst/>
              <a:ahLst/>
              <a:cxnLst/>
              <a:rect l="0" t="0" r="0" b="0"/>
              <a:pathLst>
                <a:path w="282461" h="321592">
                  <a:moveTo>
                    <a:pt x="135060" y="198263"/>
                  </a:moveTo>
                  <a:lnTo>
                    <a:pt x="137994" y="189462"/>
                  </a:lnTo>
                  <a:lnTo>
                    <a:pt x="140777" y="181115"/>
                  </a:lnTo>
                  <a:lnTo>
                    <a:pt x="143671" y="172411"/>
                  </a:lnTo>
                  <a:lnTo>
                    <a:pt x="146539" y="163118"/>
                  </a:lnTo>
                  <a:lnTo>
                    <a:pt x="149055" y="152974"/>
                  </a:lnTo>
                  <a:lnTo>
                    <a:pt x="151061" y="141929"/>
                  </a:lnTo>
                  <a:lnTo>
                    <a:pt x="152400" y="130090"/>
                  </a:lnTo>
                  <a:lnTo>
                    <a:pt x="152847" y="117619"/>
                  </a:lnTo>
                  <a:lnTo>
                    <a:pt x="152362" y="104681"/>
                  </a:lnTo>
                  <a:lnTo>
                    <a:pt x="150900" y="91572"/>
                  </a:lnTo>
                  <a:lnTo>
                    <a:pt x="148324" y="78698"/>
                  </a:lnTo>
                  <a:lnTo>
                    <a:pt x="144665" y="66268"/>
                  </a:lnTo>
                  <a:lnTo>
                    <a:pt x="140092" y="54464"/>
                  </a:lnTo>
                  <a:lnTo>
                    <a:pt x="134805" y="43530"/>
                  </a:lnTo>
                  <a:lnTo>
                    <a:pt x="128987" y="33513"/>
                  </a:lnTo>
                  <a:lnTo>
                    <a:pt x="122625" y="24463"/>
                  </a:lnTo>
                  <a:lnTo>
                    <a:pt x="115521" y="16522"/>
                  </a:lnTo>
                  <a:lnTo>
                    <a:pt x="107635" y="9673"/>
                  </a:lnTo>
                  <a:lnTo>
                    <a:pt x="99223" y="4242"/>
                  </a:lnTo>
                  <a:lnTo>
                    <a:pt x="90730" y="948"/>
                  </a:lnTo>
                  <a:lnTo>
                    <a:pt x="82424" y="0"/>
                  </a:lnTo>
                  <a:lnTo>
                    <a:pt x="74390" y="1312"/>
                  </a:lnTo>
                  <a:lnTo>
                    <a:pt x="66616" y="4776"/>
                  </a:lnTo>
                  <a:lnTo>
                    <a:pt x="59053" y="10110"/>
                  </a:lnTo>
                  <a:lnTo>
                    <a:pt x="51652" y="17097"/>
                  </a:lnTo>
                  <a:lnTo>
                    <a:pt x="44369" y="25672"/>
                  </a:lnTo>
                  <a:lnTo>
                    <a:pt x="37174" y="35662"/>
                  </a:lnTo>
                  <a:lnTo>
                    <a:pt x="30205" y="46961"/>
                  </a:lnTo>
                  <a:lnTo>
                    <a:pt x="23751" y="59601"/>
                  </a:lnTo>
                  <a:lnTo>
                    <a:pt x="17935" y="73480"/>
                  </a:lnTo>
                  <a:lnTo>
                    <a:pt x="12877" y="88546"/>
                  </a:lnTo>
                  <a:lnTo>
                    <a:pt x="8778" y="104870"/>
                  </a:lnTo>
                  <a:lnTo>
                    <a:pt x="5652" y="122362"/>
                  </a:lnTo>
                  <a:lnTo>
                    <a:pt x="3364" y="140498"/>
                  </a:lnTo>
                  <a:lnTo>
                    <a:pt x="1739" y="158438"/>
                  </a:lnTo>
                  <a:lnTo>
                    <a:pt x="609" y="175725"/>
                  </a:lnTo>
                  <a:lnTo>
                    <a:pt x="0" y="192263"/>
                  </a:lnTo>
                  <a:lnTo>
                    <a:pt x="116" y="208136"/>
                  </a:lnTo>
                  <a:lnTo>
                    <a:pt x="1009" y="223476"/>
                  </a:lnTo>
                  <a:lnTo>
                    <a:pt x="2592" y="238254"/>
                  </a:lnTo>
                  <a:lnTo>
                    <a:pt x="4724" y="252272"/>
                  </a:lnTo>
                  <a:lnTo>
                    <a:pt x="7274" y="265482"/>
                  </a:lnTo>
                  <a:lnTo>
                    <a:pt x="10292" y="277812"/>
                  </a:lnTo>
                  <a:lnTo>
                    <a:pt x="13995" y="289102"/>
                  </a:lnTo>
                  <a:lnTo>
                    <a:pt x="18459" y="299349"/>
                  </a:lnTo>
                  <a:lnTo>
                    <a:pt x="23931" y="308213"/>
                  </a:lnTo>
                  <a:lnTo>
                    <a:pt x="30893" y="314965"/>
                  </a:lnTo>
                  <a:lnTo>
                    <a:pt x="39461" y="319388"/>
                  </a:lnTo>
                  <a:lnTo>
                    <a:pt x="49131" y="321562"/>
                  </a:lnTo>
                  <a:lnTo>
                    <a:pt x="58999" y="321591"/>
                  </a:lnTo>
                  <a:lnTo>
                    <a:pt x="68521" y="319752"/>
                  </a:lnTo>
                  <a:lnTo>
                    <a:pt x="77520" y="316095"/>
                  </a:lnTo>
                  <a:lnTo>
                    <a:pt x="86017" y="310376"/>
                  </a:lnTo>
                  <a:lnTo>
                    <a:pt x="94095" y="302639"/>
                  </a:lnTo>
                  <a:lnTo>
                    <a:pt x="101689" y="293022"/>
                  </a:lnTo>
                  <a:lnTo>
                    <a:pt x="108577" y="281593"/>
                  </a:lnTo>
                  <a:lnTo>
                    <a:pt x="114698" y="268576"/>
                  </a:lnTo>
                  <a:lnTo>
                    <a:pt x="120132" y="254446"/>
                  </a:lnTo>
                  <a:lnTo>
                    <a:pt x="125017" y="239824"/>
                  </a:lnTo>
                  <a:lnTo>
                    <a:pt x="129486" y="225099"/>
                  </a:lnTo>
                  <a:lnTo>
                    <a:pt x="133487" y="210282"/>
                  </a:lnTo>
                  <a:lnTo>
                    <a:pt x="136803" y="195115"/>
                  </a:lnTo>
                  <a:lnTo>
                    <a:pt x="139368" y="179470"/>
                  </a:lnTo>
                  <a:lnTo>
                    <a:pt x="141260" y="163521"/>
                  </a:lnTo>
                  <a:lnTo>
                    <a:pt x="142613" y="147653"/>
                  </a:lnTo>
                  <a:lnTo>
                    <a:pt x="143567" y="132183"/>
                  </a:lnTo>
                  <a:lnTo>
                    <a:pt x="144439" y="120508"/>
                  </a:lnTo>
                  <a:lnTo>
                    <a:pt x="145617" y="116761"/>
                  </a:lnTo>
                  <a:lnTo>
                    <a:pt x="147208" y="119501"/>
                  </a:lnTo>
                  <a:lnTo>
                    <a:pt x="149231" y="126475"/>
                  </a:lnTo>
                  <a:lnTo>
                    <a:pt x="151637" y="136077"/>
                  </a:lnTo>
                  <a:lnTo>
                    <a:pt x="154361" y="147302"/>
                  </a:lnTo>
                  <a:lnTo>
                    <a:pt x="157488" y="159537"/>
                  </a:lnTo>
                  <a:lnTo>
                    <a:pt x="161261" y="172410"/>
                  </a:lnTo>
                  <a:lnTo>
                    <a:pt x="165761" y="185685"/>
                  </a:lnTo>
                  <a:lnTo>
                    <a:pt x="170918" y="199053"/>
                  </a:lnTo>
                  <a:lnTo>
                    <a:pt x="176602" y="212116"/>
                  </a:lnTo>
                  <a:lnTo>
                    <a:pt x="182692" y="224681"/>
                  </a:lnTo>
                  <a:lnTo>
                    <a:pt x="189237" y="236577"/>
                  </a:lnTo>
                  <a:lnTo>
                    <a:pt x="196463" y="247576"/>
                  </a:lnTo>
                  <a:lnTo>
                    <a:pt x="204440" y="257628"/>
                  </a:lnTo>
                  <a:lnTo>
                    <a:pt x="213255" y="266362"/>
                  </a:lnTo>
                  <a:lnTo>
                    <a:pt x="223083" y="273026"/>
                  </a:lnTo>
                  <a:lnTo>
                    <a:pt x="233901" y="277400"/>
                  </a:lnTo>
                  <a:lnTo>
                    <a:pt x="244955" y="279881"/>
                  </a:lnTo>
                  <a:lnTo>
                    <a:pt x="255937" y="281457"/>
                  </a:lnTo>
                  <a:lnTo>
                    <a:pt x="267815" y="282266"/>
                  </a:lnTo>
                  <a:lnTo>
                    <a:pt x="282460" y="28249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680066" y="1702987"/>
              <a:ext cx="250592" cy="342448"/>
            </a:xfrm>
            <a:custGeom>
              <a:avLst/>
              <a:gdLst/>
              <a:ahLst/>
              <a:cxnLst/>
              <a:rect l="0" t="0" r="0" b="0"/>
              <a:pathLst>
                <a:path w="250592" h="342448">
                  <a:moveTo>
                    <a:pt x="155834" y="4603"/>
                  </a:moveTo>
                  <a:lnTo>
                    <a:pt x="147032" y="1804"/>
                  </a:lnTo>
                  <a:lnTo>
                    <a:pt x="138686" y="302"/>
                  </a:lnTo>
                  <a:lnTo>
                    <a:pt x="129987" y="0"/>
                  </a:lnTo>
                  <a:lnTo>
                    <a:pt x="120867" y="852"/>
                  </a:lnTo>
                  <a:lnTo>
                    <a:pt x="111372" y="2968"/>
                  </a:lnTo>
                  <a:lnTo>
                    <a:pt x="101579" y="6295"/>
                  </a:lnTo>
                  <a:lnTo>
                    <a:pt x="91565" y="10802"/>
                  </a:lnTo>
                  <a:lnTo>
                    <a:pt x="81392" y="16570"/>
                  </a:lnTo>
                  <a:lnTo>
                    <a:pt x="71109" y="23526"/>
                  </a:lnTo>
                  <a:lnTo>
                    <a:pt x="60918" y="31636"/>
                  </a:lnTo>
                  <a:lnTo>
                    <a:pt x="51148" y="40981"/>
                  </a:lnTo>
                  <a:lnTo>
                    <a:pt x="41952" y="51491"/>
                  </a:lnTo>
                  <a:lnTo>
                    <a:pt x="33473" y="62971"/>
                  </a:lnTo>
                  <a:lnTo>
                    <a:pt x="25923" y="75202"/>
                  </a:lnTo>
                  <a:lnTo>
                    <a:pt x="19330" y="87983"/>
                  </a:lnTo>
                  <a:lnTo>
                    <a:pt x="13734" y="101159"/>
                  </a:lnTo>
                  <a:lnTo>
                    <a:pt x="9265" y="114609"/>
                  </a:lnTo>
                  <a:lnTo>
                    <a:pt x="5886" y="128258"/>
                  </a:lnTo>
                  <a:lnTo>
                    <a:pt x="3430" y="142374"/>
                  </a:lnTo>
                  <a:lnTo>
                    <a:pt x="1689" y="157528"/>
                  </a:lnTo>
                  <a:lnTo>
                    <a:pt x="486" y="173943"/>
                  </a:lnTo>
                  <a:lnTo>
                    <a:pt x="0" y="191205"/>
                  </a:lnTo>
                  <a:lnTo>
                    <a:pt x="729" y="208485"/>
                  </a:lnTo>
                  <a:lnTo>
                    <a:pt x="2851" y="225288"/>
                  </a:lnTo>
                  <a:lnTo>
                    <a:pt x="6243" y="241315"/>
                  </a:lnTo>
                  <a:lnTo>
                    <a:pt x="10662" y="256304"/>
                  </a:lnTo>
                  <a:lnTo>
                    <a:pt x="15861" y="270230"/>
                  </a:lnTo>
                  <a:lnTo>
                    <a:pt x="21791" y="283072"/>
                  </a:lnTo>
                  <a:lnTo>
                    <a:pt x="28596" y="294719"/>
                  </a:lnTo>
                  <a:lnTo>
                    <a:pt x="36287" y="305222"/>
                  </a:lnTo>
                  <a:lnTo>
                    <a:pt x="44910" y="314601"/>
                  </a:lnTo>
                  <a:lnTo>
                    <a:pt x="54608" y="322764"/>
                  </a:lnTo>
                  <a:lnTo>
                    <a:pt x="65352" y="329766"/>
                  </a:lnTo>
                  <a:lnTo>
                    <a:pt x="76822" y="335470"/>
                  </a:lnTo>
                  <a:lnTo>
                    <a:pt x="88514" y="339479"/>
                  </a:lnTo>
                  <a:lnTo>
                    <a:pt x="100121" y="341731"/>
                  </a:lnTo>
                  <a:lnTo>
                    <a:pt x="111692" y="342447"/>
                  </a:lnTo>
                  <a:lnTo>
                    <a:pt x="123527" y="341947"/>
                  </a:lnTo>
                  <a:lnTo>
                    <a:pt x="135783" y="340535"/>
                  </a:lnTo>
                  <a:lnTo>
                    <a:pt x="148301" y="338302"/>
                  </a:lnTo>
                  <a:lnTo>
                    <a:pt x="160712" y="335133"/>
                  </a:lnTo>
                  <a:lnTo>
                    <a:pt x="172801" y="331042"/>
                  </a:lnTo>
                  <a:lnTo>
                    <a:pt x="184358" y="326160"/>
                  </a:lnTo>
                  <a:lnTo>
                    <a:pt x="195121" y="320658"/>
                  </a:lnTo>
                  <a:lnTo>
                    <a:pt x="205020" y="314702"/>
                  </a:lnTo>
                  <a:lnTo>
                    <a:pt x="214047" y="308532"/>
                  </a:lnTo>
                  <a:lnTo>
                    <a:pt x="223146" y="301758"/>
                  </a:lnTo>
                  <a:lnTo>
                    <a:pt x="234236" y="292669"/>
                  </a:lnTo>
                  <a:lnTo>
                    <a:pt x="250591" y="27834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998428" y="1339093"/>
              <a:ext cx="90157" cy="673825"/>
            </a:xfrm>
            <a:custGeom>
              <a:avLst/>
              <a:gdLst/>
              <a:ahLst/>
              <a:cxnLst/>
              <a:rect l="0" t="0" r="0" b="0"/>
              <a:pathLst>
                <a:path w="90157" h="673825">
                  <a:moveTo>
                    <a:pt x="16456" y="0"/>
                  </a:moveTo>
                  <a:lnTo>
                    <a:pt x="10723" y="9069"/>
                  </a:lnTo>
                  <a:lnTo>
                    <a:pt x="6439" y="19977"/>
                  </a:lnTo>
                  <a:lnTo>
                    <a:pt x="3237" y="33848"/>
                  </a:lnTo>
                  <a:lnTo>
                    <a:pt x="1048" y="49889"/>
                  </a:lnTo>
                  <a:lnTo>
                    <a:pt x="0" y="66705"/>
                  </a:lnTo>
                  <a:lnTo>
                    <a:pt x="58" y="83408"/>
                  </a:lnTo>
                  <a:lnTo>
                    <a:pt x="1055" y="99813"/>
                  </a:lnTo>
                  <a:lnTo>
                    <a:pt x="2783" y="116174"/>
                  </a:lnTo>
                  <a:lnTo>
                    <a:pt x="5053" y="132692"/>
                  </a:lnTo>
                  <a:lnTo>
                    <a:pt x="7709" y="149595"/>
                  </a:lnTo>
                  <a:lnTo>
                    <a:pt x="10638" y="167182"/>
                  </a:lnTo>
                  <a:lnTo>
                    <a:pt x="13753" y="185539"/>
                  </a:lnTo>
                  <a:lnTo>
                    <a:pt x="16998" y="204431"/>
                  </a:lnTo>
                  <a:lnTo>
                    <a:pt x="20328" y="223414"/>
                  </a:lnTo>
                  <a:lnTo>
                    <a:pt x="23717" y="242222"/>
                  </a:lnTo>
                  <a:lnTo>
                    <a:pt x="27146" y="260936"/>
                  </a:lnTo>
                  <a:lnTo>
                    <a:pt x="30602" y="279873"/>
                  </a:lnTo>
                  <a:lnTo>
                    <a:pt x="34072" y="299202"/>
                  </a:lnTo>
                  <a:lnTo>
                    <a:pt x="37384" y="318777"/>
                  </a:lnTo>
                  <a:lnTo>
                    <a:pt x="40230" y="338232"/>
                  </a:lnTo>
                  <a:lnTo>
                    <a:pt x="42479" y="357359"/>
                  </a:lnTo>
                  <a:lnTo>
                    <a:pt x="44329" y="376120"/>
                  </a:lnTo>
                  <a:lnTo>
                    <a:pt x="46185" y="394557"/>
                  </a:lnTo>
                  <a:lnTo>
                    <a:pt x="48289" y="412738"/>
                  </a:lnTo>
                  <a:lnTo>
                    <a:pt x="50703" y="430727"/>
                  </a:lnTo>
                  <a:lnTo>
                    <a:pt x="53403" y="448579"/>
                  </a:lnTo>
                  <a:lnTo>
                    <a:pt x="56329" y="466329"/>
                  </a:lnTo>
                  <a:lnTo>
                    <a:pt x="59261" y="483845"/>
                  </a:lnTo>
                  <a:lnTo>
                    <a:pt x="61842" y="500839"/>
                  </a:lnTo>
                  <a:lnTo>
                    <a:pt x="63912" y="517193"/>
                  </a:lnTo>
                  <a:lnTo>
                    <a:pt x="65639" y="532785"/>
                  </a:lnTo>
                  <a:lnTo>
                    <a:pt x="67413" y="547416"/>
                  </a:lnTo>
                  <a:lnTo>
                    <a:pt x="69455" y="561083"/>
                  </a:lnTo>
                  <a:lnTo>
                    <a:pt x="71659" y="574245"/>
                  </a:lnTo>
                  <a:lnTo>
                    <a:pt x="73685" y="587697"/>
                  </a:lnTo>
                  <a:lnTo>
                    <a:pt x="75351" y="601848"/>
                  </a:lnTo>
                  <a:lnTo>
                    <a:pt x="76822" y="616201"/>
                  </a:lnTo>
                  <a:lnTo>
                    <a:pt x="78789" y="631050"/>
                  </a:lnTo>
                  <a:lnTo>
                    <a:pt x="82538" y="648823"/>
                  </a:lnTo>
                  <a:lnTo>
                    <a:pt x="90156" y="67382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677973" y="1518079"/>
              <a:ext cx="579068" cy="42113"/>
            </a:xfrm>
            <a:custGeom>
              <a:avLst/>
              <a:gdLst/>
              <a:ahLst/>
              <a:cxnLst/>
              <a:rect l="0" t="0" r="0" b="0"/>
              <a:pathLst>
                <a:path w="579068" h="42113">
                  <a:moveTo>
                    <a:pt x="579067" y="10527"/>
                  </a:moveTo>
                  <a:lnTo>
                    <a:pt x="570064" y="7660"/>
                  </a:lnTo>
                  <a:lnTo>
                    <a:pt x="559797" y="5518"/>
                  </a:lnTo>
                  <a:lnTo>
                    <a:pt x="547218" y="3915"/>
                  </a:lnTo>
                  <a:lnTo>
                    <a:pt x="532863" y="2734"/>
                  </a:lnTo>
                  <a:lnTo>
                    <a:pt x="517716" y="1886"/>
                  </a:lnTo>
                  <a:lnTo>
                    <a:pt x="502431" y="1288"/>
                  </a:lnTo>
                  <a:lnTo>
                    <a:pt x="487296" y="874"/>
                  </a:lnTo>
                  <a:lnTo>
                    <a:pt x="472395" y="590"/>
                  </a:lnTo>
                  <a:lnTo>
                    <a:pt x="457709" y="397"/>
                  </a:lnTo>
                  <a:lnTo>
                    <a:pt x="443037" y="266"/>
                  </a:lnTo>
                  <a:lnTo>
                    <a:pt x="428027" y="178"/>
                  </a:lnTo>
                  <a:lnTo>
                    <a:pt x="412513" y="118"/>
                  </a:lnTo>
                  <a:lnTo>
                    <a:pt x="396496" y="79"/>
                  </a:lnTo>
                  <a:lnTo>
                    <a:pt x="380057" y="52"/>
                  </a:lnTo>
                  <a:lnTo>
                    <a:pt x="363293" y="34"/>
                  </a:lnTo>
                  <a:lnTo>
                    <a:pt x="346289" y="22"/>
                  </a:lnTo>
                  <a:lnTo>
                    <a:pt x="329115" y="14"/>
                  </a:lnTo>
                  <a:lnTo>
                    <a:pt x="311821" y="9"/>
                  </a:lnTo>
                  <a:lnTo>
                    <a:pt x="294446" y="5"/>
                  </a:lnTo>
                  <a:lnTo>
                    <a:pt x="277015" y="3"/>
                  </a:lnTo>
                  <a:lnTo>
                    <a:pt x="259544" y="1"/>
                  </a:lnTo>
                  <a:lnTo>
                    <a:pt x="242049" y="0"/>
                  </a:lnTo>
                  <a:lnTo>
                    <a:pt x="224537" y="0"/>
                  </a:lnTo>
                  <a:lnTo>
                    <a:pt x="207017" y="4"/>
                  </a:lnTo>
                  <a:lnTo>
                    <a:pt x="189659" y="176"/>
                  </a:lnTo>
                  <a:lnTo>
                    <a:pt x="172770" y="824"/>
                  </a:lnTo>
                  <a:lnTo>
                    <a:pt x="156482" y="2078"/>
                  </a:lnTo>
                  <a:lnTo>
                    <a:pt x="140765" y="3903"/>
                  </a:lnTo>
                  <a:lnTo>
                    <a:pt x="125518" y="6199"/>
                  </a:lnTo>
                  <a:lnTo>
                    <a:pt x="110632" y="8855"/>
                  </a:lnTo>
                  <a:lnTo>
                    <a:pt x="96178" y="11774"/>
                  </a:lnTo>
                  <a:lnTo>
                    <a:pt x="82384" y="14878"/>
                  </a:lnTo>
                  <a:lnTo>
                    <a:pt x="69329" y="18112"/>
                  </a:lnTo>
                  <a:lnTo>
                    <a:pt x="57006" y="21476"/>
                  </a:lnTo>
                  <a:lnTo>
                    <a:pt x="43983" y="25457"/>
                  </a:lnTo>
                  <a:lnTo>
                    <a:pt x="26885" y="31520"/>
                  </a:lnTo>
                  <a:lnTo>
                    <a:pt x="0" y="4211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235983" y="1833932"/>
              <a:ext cx="31587" cy="242157"/>
            </a:xfrm>
            <a:custGeom>
              <a:avLst/>
              <a:gdLst/>
              <a:ahLst/>
              <a:cxnLst/>
              <a:rect l="0" t="0" r="0" b="0"/>
              <a:pathLst>
                <a:path w="31587" h="242157">
                  <a:moveTo>
                    <a:pt x="0" y="0"/>
                  </a:moveTo>
                  <a:lnTo>
                    <a:pt x="67" y="14736"/>
                  </a:lnTo>
                  <a:lnTo>
                    <a:pt x="708" y="29287"/>
                  </a:lnTo>
                  <a:lnTo>
                    <a:pt x="1999" y="45082"/>
                  </a:lnTo>
                  <a:lnTo>
                    <a:pt x="3686" y="62143"/>
                  </a:lnTo>
                  <a:lnTo>
                    <a:pt x="5354" y="80285"/>
                  </a:lnTo>
                  <a:lnTo>
                    <a:pt x="6772" y="99262"/>
                  </a:lnTo>
                  <a:lnTo>
                    <a:pt x="8042" y="118530"/>
                  </a:lnTo>
                  <a:lnTo>
                    <a:pt x="9501" y="137297"/>
                  </a:lnTo>
                  <a:lnTo>
                    <a:pt x="11333" y="155161"/>
                  </a:lnTo>
                  <a:lnTo>
                    <a:pt x="13602" y="171875"/>
                  </a:lnTo>
                  <a:lnTo>
                    <a:pt x="16656" y="189013"/>
                  </a:lnTo>
                  <a:lnTo>
                    <a:pt x="21882" y="210312"/>
                  </a:lnTo>
                  <a:lnTo>
                    <a:pt x="31586" y="24215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267569" y="1676005"/>
              <a:ext cx="21057" cy="21058"/>
            </a:xfrm>
            <a:custGeom>
              <a:avLst/>
              <a:gdLst/>
              <a:ahLst/>
              <a:cxnLst/>
              <a:rect l="0" t="0" r="0" b="0"/>
              <a:pathLst>
                <a:path w="21057" h="21058">
                  <a:moveTo>
                    <a:pt x="0" y="21057"/>
                  </a:moveTo>
                  <a:lnTo>
                    <a:pt x="6239" y="14818"/>
                  </a:lnTo>
                  <a:lnTo>
                    <a:pt x="11178" y="9878"/>
                  </a:lnTo>
                  <a:lnTo>
                    <a:pt x="21056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401718" y="1731726"/>
              <a:ext cx="234348" cy="295077"/>
            </a:xfrm>
            <a:custGeom>
              <a:avLst/>
              <a:gdLst/>
              <a:ahLst/>
              <a:cxnLst/>
              <a:rect l="0" t="0" r="0" b="0"/>
              <a:pathLst>
                <a:path w="234348" h="295077">
                  <a:moveTo>
                    <a:pt x="13249" y="123263"/>
                  </a:moveTo>
                  <a:lnTo>
                    <a:pt x="19050" y="135065"/>
                  </a:lnTo>
                  <a:lnTo>
                    <a:pt x="23974" y="146834"/>
                  </a:lnTo>
                  <a:lnTo>
                    <a:pt x="28477" y="159720"/>
                  </a:lnTo>
                  <a:lnTo>
                    <a:pt x="32698" y="173396"/>
                  </a:lnTo>
                  <a:lnTo>
                    <a:pt x="36711" y="187075"/>
                  </a:lnTo>
                  <a:lnTo>
                    <a:pt x="40573" y="200296"/>
                  </a:lnTo>
                  <a:lnTo>
                    <a:pt x="44326" y="213094"/>
                  </a:lnTo>
                  <a:lnTo>
                    <a:pt x="48001" y="225821"/>
                  </a:lnTo>
                  <a:lnTo>
                    <a:pt x="51618" y="238713"/>
                  </a:lnTo>
                  <a:lnTo>
                    <a:pt x="55031" y="251844"/>
                  </a:lnTo>
                  <a:lnTo>
                    <a:pt x="57943" y="265207"/>
                  </a:lnTo>
                  <a:lnTo>
                    <a:pt x="60194" y="278693"/>
                  </a:lnTo>
                  <a:lnTo>
                    <a:pt x="60408" y="289928"/>
                  </a:lnTo>
                  <a:lnTo>
                    <a:pt x="57550" y="295076"/>
                  </a:lnTo>
                  <a:lnTo>
                    <a:pt x="53114" y="293653"/>
                  </a:lnTo>
                  <a:lnTo>
                    <a:pt x="47872" y="287087"/>
                  </a:lnTo>
                  <a:lnTo>
                    <a:pt x="42269" y="276744"/>
                  </a:lnTo>
                  <a:lnTo>
                    <a:pt x="36769" y="263477"/>
                  </a:lnTo>
                  <a:lnTo>
                    <a:pt x="31604" y="247979"/>
                  </a:lnTo>
                  <a:lnTo>
                    <a:pt x="26824" y="231318"/>
                  </a:lnTo>
                  <a:lnTo>
                    <a:pt x="22381" y="214881"/>
                  </a:lnTo>
                  <a:lnTo>
                    <a:pt x="18208" y="199398"/>
                  </a:lnTo>
                  <a:lnTo>
                    <a:pt x="14235" y="184541"/>
                  </a:lnTo>
                  <a:lnTo>
                    <a:pt x="10407" y="169266"/>
                  </a:lnTo>
                  <a:lnTo>
                    <a:pt x="6690" y="152991"/>
                  </a:lnTo>
                  <a:lnTo>
                    <a:pt x="3379" y="135937"/>
                  </a:lnTo>
                  <a:lnTo>
                    <a:pt x="1066" y="118854"/>
                  </a:lnTo>
                  <a:lnTo>
                    <a:pt x="0" y="102212"/>
                  </a:lnTo>
                  <a:lnTo>
                    <a:pt x="269" y="86307"/>
                  </a:lnTo>
                  <a:lnTo>
                    <a:pt x="1971" y="71406"/>
                  </a:lnTo>
                  <a:lnTo>
                    <a:pt x="5015" y="57543"/>
                  </a:lnTo>
                  <a:lnTo>
                    <a:pt x="9500" y="44744"/>
                  </a:lnTo>
                  <a:lnTo>
                    <a:pt x="15784" y="33127"/>
                  </a:lnTo>
                  <a:lnTo>
                    <a:pt x="23894" y="22653"/>
                  </a:lnTo>
                  <a:lnTo>
                    <a:pt x="33424" y="13634"/>
                  </a:lnTo>
                  <a:lnTo>
                    <a:pt x="43730" y="6777"/>
                  </a:lnTo>
                  <a:lnTo>
                    <a:pt x="54358" y="2282"/>
                  </a:lnTo>
                  <a:lnTo>
                    <a:pt x="64914" y="61"/>
                  </a:lnTo>
                  <a:lnTo>
                    <a:pt x="74996" y="0"/>
                  </a:lnTo>
                  <a:lnTo>
                    <a:pt x="84448" y="1813"/>
                  </a:lnTo>
                  <a:lnTo>
                    <a:pt x="93623" y="5283"/>
                  </a:lnTo>
                  <a:lnTo>
                    <a:pt x="103245" y="10344"/>
                  </a:lnTo>
                  <a:lnTo>
                    <a:pt x="113682" y="16817"/>
                  </a:lnTo>
                  <a:lnTo>
                    <a:pt x="124643" y="24431"/>
                  </a:lnTo>
                  <a:lnTo>
                    <a:pt x="135396" y="32912"/>
                  </a:lnTo>
                  <a:lnTo>
                    <a:pt x="145517" y="42023"/>
                  </a:lnTo>
                  <a:lnTo>
                    <a:pt x="154923" y="51581"/>
                  </a:lnTo>
                  <a:lnTo>
                    <a:pt x="163694" y="61449"/>
                  </a:lnTo>
                  <a:lnTo>
                    <a:pt x="171960" y="71541"/>
                  </a:lnTo>
                  <a:lnTo>
                    <a:pt x="179849" y="82114"/>
                  </a:lnTo>
                  <a:lnTo>
                    <a:pt x="187468" y="93737"/>
                  </a:lnTo>
                  <a:lnTo>
                    <a:pt x="194892" y="106637"/>
                  </a:lnTo>
                  <a:lnTo>
                    <a:pt x="202015" y="120726"/>
                  </a:lnTo>
                  <a:lnTo>
                    <a:pt x="208574" y="135787"/>
                  </a:lnTo>
                  <a:lnTo>
                    <a:pt x="214461" y="151582"/>
                  </a:lnTo>
                  <a:lnTo>
                    <a:pt x="219567" y="167748"/>
                  </a:lnTo>
                  <a:lnTo>
                    <a:pt x="223697" y="183819"/>
                  </a:lnTo>
                  <a:lnTo>
                    <a:pt x="226845" y="199546"/>
                  </a:lnTo>
                  <a:lnTo>
                    <a:pt x="229150" y="214853"/>
                  </a:lnTo>
                  <a:lnTo>
                    <a:pt x="231038" y="231557"/>
                  </a:lnTo>
                  <a:lnTo>
                    <a:pt x="232675" y="254476"/>
                  </a:lnTo>
                  <a:lnTo>
                    <a:pt x="234347" y="29171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713611" y="1721280"/>
              <a:ext cx="343596" cy="811706"/>
            </a:xfrm>
            <a:custGeom>
              <a:avLst/>
              <a:gdLst/>
              <a:ahLst/>
              <a:cxnLst/>
              <a:rect l="0" t="0" r="0" b="0"/>
              <a:pathLst>
                <a:path w="343596" h="811706">
                  <a:moveTo>
                    <a:pt x="143553" y="270580"/>
                  </a:moveTo>
                  <a:lnTo>
                    <a:pt x="149421" y="261711"/>
                  </a:lnTo>
                  <a:lnTo>
                    <a:pt x="154985" y="252725"/>
                  </a:lnTo>
                  <a:lnTo>
                    <a:pt x="160781" y="242724"/>
                  </a:lnTo>
                  <a:lnTo>
                    <a:pt x="166689" y="231571"/>
                  </a:lnTo>
                  <a:lnTo>
                    <a:pt x="172370" y="219111"/>
                  </a:lnTo>
                  <a:lnTo>
                    <a:pt x="177636" y="205409"/>
                  </a:lnTo>
                  <a:lnTo>
                    <a:pt x="182141" y="190991"/>
                  </a:lnTo>
                  <a:lnTo>
                    <a:pt x="185330" y="176710"/>
                  </a:lnTo>
                  <a:lnTo>
                    <a:pt x="187024" y="163030"/>
                  </a:lnTo>
                  <a:lnTo>
                    <a:pt x="187364" y="149729"/>
                  </a:lnTo>
                  <a:lnTo>
                    <a:pt x="186612" y="136119"/>
                  </a:lnTo>
                  <a:lnTo>
                    <a:pt x="185031" y="121820"/>
                  </a:lnTo>
                  <a:lnTo>
                    <a:pt x="182683" y="107097"/>
                  </a:lnTo>
                  <a:lnTo>
                    <a:pt x="179439" y="92658"/>
                  </a:lnTo>
                  <a:lnTo>
                    <a:pt x="175296" y="78906"/>
                  </a:lnTo>
                  <a:lnTo>
                    <a:pt x="170380" y="65907"/>
                  </a:lnTo>
                  <a:lnTo>
                    <a:pt x="164855" y="53571"/>
                  </a:lnTo>
                  <a:lnTo>
                    <a:pt x="158875" y="41767"/>
                  </a:lnTo>
                  <a:lnTo>
                    <a:pt x="152401" y="30687"/>
                  </a:lnTo>
                  <a:lnTo>
                    <a:pt x="145224" y="20838"/>
                  </a:lnTo>
                  <a:lnTo>
                    <a:pt x="137285" y="12409"/>
                  </a:lnTo>
                  <a:lnTo>
                    <a:pt x="128664" y="5764"/>
                  </a:lnTo>
                  <a:lnTo>
                    <a:pt x="119500" y="1581"/>
                  </a:lnTo>
                  <a:lnTo>
                    <a:pt x="109926" y="0"/>
                  </a:lnTo>
                  <a:lnTo>
                    <a:pt x="100057" y="870"/>
                  </a:lnTo>
                  <a:lnTo>
                    <a:pt x="89978" y="4030"/>
                  </a:lnTo>
                  <a:lnTo>
                    <a:pt x="79760" y="9148"/>
                  </a:lnTo>
                  <a:lnTo>
                    <a:pt x="69611" y="15647"/>
                  </a:lnTo>
                  <a:lnTo>
                    <a:pt x="59870" y="22831"/>
                  </a:lnTo>
                  <a:lnTo>
                    <a:pt x="50692" y="30251"/>
                  </a:lnTo>
                  <a:lnTo>
                    <a:pt x="42225" y="37856"/>
                  </a:lnTo>
                  <a:lnTo>
                    <a:pt x="34682" y="45874"/>
                  </a:lnTo>
                  <a:lnTo>
                    <a:pt x="28091" y="54427"/>
                  </a:lnTo>
                  <a:lnTo>
                    <a:pt x="22326" y="63817"/>
                  </a:lnTo>
                  <a:lnTo>
                    <a:pt x="17210" y="74571"/>
                  </a:lnTo>
                  <a:lnTo>
                    <a:pt x="12584" y="86856"/>
                  </a:lnTo>
                  <a:lnTo>
                    <a:pt x="8475" y="100685"/>
                  </a:lnTo>
                  <a:lnTo>
                    <a:pt x="5087" y="116097"/>
                  </a:lnTo>
                  <a:lnTo>
                    <a:pt x="2478" y="132933"/>
                  </a:lnTo>
                  <a:lnTo>
                    <a:pt x="726" y="150441"/>
                  </a:lnTo>
                  <a:lnTo>
                    <a:pt x="0" y="167418"/>
                  </a:lnTo>
                  <a:lnTo>
                    <a:pt x="291" y="183246"/>
                  </a:lnTo>
                  <a:lnTo>
                    <a:pt x="1452" y="198158"/>
                  </a:lnTo>
                  <a:lnTo>
                    <a:pt x="3295" y="212933"/>
                  </a:lnTo>
                  <a:lnTo>
                    <a:pt x="5648" y="228048"/>
                  </a:lnTo>
                  <a:lnTo>
                    <a:pt x="8531" y="243169"/>
                  </a:lnTo>
                  <a:lnTo>
                    <a:pt x="12143" y="257349"/>
                  </a:lnTo>
                  <a:lnTo>
                    <a:pt x="16536" y="270114"/>
                  </a:lnTo>
                  <a:lnTo>
                    <a:pt x="21622" y="281467"/>
                  </a:lnTo>
                  <a:lnTo>
                    <a:pt x="27261" y="291628"/>
                  </a:lnTo>
                  <a:lnTo>
                    <a:pt x="33329" y="300858"/>
                  </a:lnTo>
                  <a:lnTo>
                    <a:pt x="40199" y="309073"/>
                  </a:lnTo>
                  <a:lnTo>
                    <a:pt x="48706" y="315855"/>
                  </a:lnTo>
                  <a:lnTo>
                    <a:pt x="59163" y="321074"/>
                  </a:lnTo>
                  <a:lnTo>
                    <a:pt x="70932" y="324412"/>
                  </a:lnTo>
                  <a:lnTo>
                    <a:pt x="82755" y="325222"/>
                  </a:lnTo>
                  <a:lnTo>
                    <a:pt x="93893" y="323390"/>
                  </a:lnTo>
                  <a:lnTo>
                    <a:pt x="104298" y="319244"/>
                  </a:lnTo>
                  <a:lnTo>
                    <a:pt x="114348" y="313264"/>
                  </a:lnTo>
                  <a:lnTo>
                    <a:pt x="124322" y="305909"/>
                  </a:lnTo>
                  <a:lnTo>
                    <a:pt x="134190" y="297398"/>
                  </a:lnTo>
                  <a:lnTo>
                    <a:pt x="143684" y="287717"/>
                  </a:lnTo>
                  <a:lnTo>
                    <a:pt x="152665" y="276954"/>
                  </a:lnTo>
                  <a:lnTo>
                    <a:pt x="160989" y="265458"/>
                  </a:lnTo>
                  <a:lnTo>
                    <a:pt x="168426" y="253742"/>
                  </a:lnTo>
                  <a:lnTo>
                    <a:pt x="174944" y="242120"/>
                  </a:lnTo>
                  <a:lnTo>
                    <a:pt x="180660" y="230706"/>
                  </a:lnTo>
                  <a:lnTo>
                    <a:pt x="185741" y="219508"/>
                  </a:lnTo>
                  <a:lnTo>
                    <a:pt x="190353" y="208564"/>
                  </a:lnTo>
                  <a:lnTo>
                    <a:pt x="194846" y="200297"/>
                  </a:lnTo>
                  <a:lnTo>
                    <a:pt x="198808" y="197800"/>
                  </a:lnTo>
                  <a:lnTo>
                    <a:pt x="201085" y="200114"/>
                  </a:lnTo>
                  <a:lnTo>
                    <a:pt x="201672" y="205585"/>
                  </a:lnTo>
                  <a:lnTo>
                    <a:pt x="200969" y="213658"/>
                  </a:lnTo>
                  <a:lnTo>
                    <a:pt x="199358" y="224807"/>
                  </a:lnTo>
                  <a:lnTo>
                    <a:pt x="197129" y="239083"/>
                  </a:lnTo>
                  <a:lnTo>
                    <a:pt x="194648" y="255592"/>
                  </a:lnTo>
                  <a:lnTo>
                    <a:pt x="192359" y="272843"/>
                  </a:lnTo>
                  <a:lnTo>
                    <a:pt x="190486" y="289897"/>
                  </a:lnTo>
                  <a:lnTo>
                    <a:pt x="189058" y="306400"/>
                  </a:lnTo>
                  <a:lnTo>
                    <a:pt x="188016" y="322311"/>
                  </a:lnTo>
                  <a:lnTo>
                    <a:pt x="187277" y="337711"/>
                  </a:lnTo>
                  <a:lnTo>
                    <a:pt x="186762" y="352714"/>
                  </a:lnTo>
                  <a:lnTo>
                    <a:pt x="186408" y="367423"/>
                  </a:lnTo>
                  <a:lnTo>
                    <a:pt x="186165" y="381927"/>
                  </a:lnTo>
                  <a:lnTo>
                    <a:pt x="186002" y="396451"/>
                  </a:lnTo>
                  <a:lnTo>
                    <a:pt x="185891" y="411350"/>
                  </a:lnTo>
                  <a:lnTo>
                    <a:pt x="185817" y="426785"/>
                  </a:lnTo>
                  <a:lnTo>
                    <a:pt x="185768" y="442745"/>
                  </a:lnTo>
                  <a:lnTo>
                    <a:pt x="185734" y="459144"/>
                  </a:lnTo>
                  <a:lnTo>
                    <a:pt x="185712" y="475877"/>
                  </a:lnTo>
                  <a:lnTo>
                    <a:pt x="185697" y="492689"/>
                  </a:lnTo>
                  <a:lnTo>
                    <a:pt x="185687" y="509203"/>
                  </a:lnTo>
                  <a:lnTo>
                    <a:pt x="185676" y="525239"/>
                  </a:lnTo>
                  <a:lnTo>
                    <a:pt x="185497" y="540956"/>
                  </a:lnTo>
                  <a:lnTo>
                    <a:pt x="184848" y="556736"/>
                  </a:lnTo>
                  <a:lnTo>
                    <a:pt x="183597" y="572796"/>
                  </a:lnTo>
                  <a:lnTo>
                    <a:pt x="181943" y="589024"/>
                  </a:lnTo>
                  <a:lnTo>
                    <a:pt x="180293" y="605079"/>
                  </a:lnTo>
                  <a:lnTo>
                    <a:pt x="178886" y="620771"/>
                  </a:lnTo>
                  <a:lnTo>
                    <a:pt x="177620" y="636072"/>
                  </a:lnTo>
                  <a:lnTo>
                    <a:pt x="176164" y="651032"/>
                  </a:lnTo>
                  <a:lnTo>
                    <a:pt x="174333" y="665735"/>
                  </a:lnTo>
                  <a:lnTo>
                    <a:pt x="172102" y="680575"/>
                  </a:lnTo>
                  <a:lnTo>
                    <a:pt x="169525" y="696224"/>
                  </a:lnTo>
                  <a:lnTo>
                    <a:pt x="166678" y="712969"/>
                  </a:lnTo>
                  <a:lnTo>
                    <a:pt x="163630" y="730285"/>
                  </a:lnTo>
                  <a:lnTo>
                    <a:pt x="160438" y="747069"/>
                  </a:lnTo>
                  <a:lnTo>
                    <a:pt x="157135" y="762716"/>
                  </a:lnTo>
                  <a:lnTo>
                    <a:pt x="153426" y="776813"/>
                  </a:lnTo>
                  <a:lnTo>
                    <a:pt x="148719" y="788903"/>
                  </a:lnTo>
                  <a:lnTo>
                    <a:pt x="142775" y="798936"/>
                  </a:lnTo>
                  <a:lnTo>
                    <a:pt x="135832" y="806536"/>
                  </a:lnTo>
                  <a:lnTo>
                    <a:pt x="128408" y="810851"/>
                  </a:lnTo>
                  <a:lnTo>
                    <a:pt x="120863" y="811705"/>
                  </a:lnTo>
                  <a:lnTo>
                    <a:pt x="113529" y="809026"/>
                  </a:lnTo>
                  <a:lnTo>
                    <a:pt x="106763" y="802517"/>
                  </a:lnTo>
                  <a:lnTo>
                    <a:pt x="100707" y="792398"/>
                  </a:lnTo>
                  <a:lnTo>
                    <a:pt x="95471" y="779267"/>
                  </a:lnTo>
                  <a:lnTo>
                    <a:pt x="91245" y="763812"/>
                  </a:lnTo>
                  <a:lnTo>
                    <a:pt x="88026" y="746661"/>
                  </a:lnTo>
                  <a:lnTo>
                    <a:pt x="85506" y="728794"/>
                  </a:lnTo>
                  <a:lnTo>
                    <a:pt x="83190" y="711502"/>
                  </a:lnTo>
                  <a:lnTo>
                    <a:pt x="80780" y="695419"/>
                  </a:lnTo>
                  <a:lnTo>
                    <a:pt x="78328" y="679978"/>
                  </a:lnTo>
                  <a:lnTo>
                    <a:pt x="76134" y="663776"/>
                  </a:lnTo>
                  <a:lnTo>
                    <a:pt x="74361" y="646062"/>
                  </a:lnTo>
                  <a:lnTo>
                    <a:pt x="73019" y="627227"/>
                  </a:lnTo>
                  <a:lnTo>
                    <a:pt x="72043" y="608410"/>
                  </a:lnTo>
                  <a:lnTo>
                    <a:pt x="71357" y="590308"/>
                  </a:lnTo>
                  <a:lnTo>
                    <a:pt x="71050" y="573271"/>
                  </a:lnTo>
                  <a:lnTo>
                    <a:pt x="71368" y="557536"/>
                  </a:lnTo>
                  <a:lnTo>
                    <a:pt x="72396" y="543073"/>
                  </a:lnTo>
                  <a:lnTo>
                    <a:pt x="74070" y="529685"/>
                  </a:lnTo>
                  <a:lnTo>
                    <a:pt x="76263" y="517132"/>
                  </a:lnTo>
                  <a:lnTo>
                    <a:pt x="78850" y="505190"/>
                  </a:lnTo>
                  <a:lnTo>
                    <a:pt x="81723" y="493521"/>
                  </a:lnTo>
                  <a:lnTo>
                    <a:pt x="84797" y="481684"/>
                  </a:lnTo>
                  <a:lnTo>
                    <a:pt x="88014" y="469461"/>
                  </a:lnTo>
                  <a:lnTo>
                    <a:pt x="91496" y="456978"/>
                  </a:lnTo>
                  <a:lnTo>
                    <a:pt x="95519" y="444599"/>
                  </a:lnTo>
                  <a:lnTo>
                    <a:pt x="100191" y="432531"/>
                  </a:lnTo>
                  <a:lnTo>
                    <a:pt x="105466" y="420819"/>
                  </a:lnTo>
                  <a:lnTo>
                    <a:pt x="111231" y="409422"/>
                  </a:lnTo>
                  <a:lnTo>
                    <a:pt x="117370" y="398275"/>
                  </a:lnTo>
                  <a:lnTo>
                    <a:pt x="123779" y="387314"/>
                  </a:lnTo>
                  <a:lnTo>
                    <a:pt x="130380" y="376488"/>
                  </a:lnTo>
                  <a:lnTo>
                    <a:pt x="137117" y="365756"/>
                  </a:lnTo>
                  <a:lnTo>
                    <a:pt x="143945" y="355090"/>
                  </a:lnTo>
                  <a:lnTo>
                    <a:pt x="150834" y="344469"/>
                  </a:lnTo>
                  <a:lnTo>
                    <a:pt x="157771" y="333882"/>
                  </a:lnTo>
                  <a:lnTo>
                    <a:pt x="164905" y="323484"/>
                  </a:lnTo>
                  <a:lnTo>
                    <a:pt x="172534" y="313576"/>
                  </a:lnTo>
                  <a:lnTo>
                    <a:pt x="180776" y="304278"/>
                  </a:lnTo>
                  <a:lnTo>
                    <a:pt x="189430" y="295389"/>
                  </a:lnTo>
                  <a:lnTo>
                    <a:pt x="198085" y="286500"/>
                  </a:lnTo>
                  <a:lnTo>
                    <a:pt x="206504" y="277373"/>
                  </a:lnTo>
                  <a:lnTo>
                    <a:pt x="214782" y="268107"/>
                  </a:lnTo>
                  <a:lnTo>
                    <a:pt x="223255" y="259032"/>
                  </a:lnTo>
                  <a:lnTo>
                    <a:pt x="232107" y="250333"/>
                  </a:lnTo>
                  <a:lnTo>
                    <a:pt x="241527" y="242034"/>
                  </a:lnTo>
                  <a:lnTo>
                    <a:pt x="251771" y="234081"/>
                  </a:lnTo>
                  <a:lnTo>
                    <a:pt x="262884" y="226399"/>
                  </a:lnTo>
                  <a:lnTo>
                    <a:pt x="274603" y="218919"/>
                  </a:lnTo>
                  <a:lnTo>
                    <a:pt x="286463" y="211582"/>
                  </a:lnTo>
                  <a:lnTo>
                    <a:pt x="298163" y="204355"/>
                  </a:lnTo>
                  <a:lnTo>
                    <a:pt x="309158" y="197511"/>
                  </a:lnTo>
                  <a:lnTo>
                    <a:pt x="319646" y="190946"/>
                  </a:lnTo>
                  <a:lnTo>
                    <a:pt x="330543" y="184083"/>
                  </a:lnTo>
                  <a:lnTo>
                    <a:pt x="343595" y="17582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662702" y="2902311"/>
            <a:ext cx="8482882" cy="958095"/>
            <a:chOff x="662702" y="2902311"/>
            <a:chExt cx="8482882" cy="958095"/>
          </a:xfrm>
        </p:grpSpPr>
        <p:sp>
          <p:nvSpPr>
            <p:cNvPr id="31" name="Freeform 30"/>
            <p:cNvSpPr/>
            <p:nvPr/>
          </p:nvSpPr>
          <p:spPr>
            <a:xfrm>
              <a:off x="683760" y="2902311"/>
              <a:ext cx="326384" cy="735564"/>
            </a:xfrm>
            <a:custGeom>
              <a:avLst/>
              <a:gdLst/>
              <a:ahLst/>
              <a:cxnLst/>
              <a:rect l="0" t="0" r="0" b="0"/>
              <a:pathLst>
                <a:path w="326384" h="735564">
                  <a:moveTo>
                    <a:pt x="21057" y="357969"/>
                  </a:moveTo>
                  <a:lnTo>
                    <a:pt x="18190" y="366972"/>
                  </a:lnTo>
                  <a:lnTo>
                    <a:pt x="16048" y="377239"/>
                  </a:lnTo>
                  <a:lnTo>
                    <a:pt x="14440" y="389828"/>
                  </a:lnTo>
                  <a:lnTo>
                    <a:pt x="13087" y="404528"/>
                  </a:lnTo>
                  <a:lnTo>
                    <a:pt x="11590" y="420972"/>
                  </a:lnTo>
                  <a:lnTo>
                    <a:pt x="9744" y="438754"/>
                  </a:lnTo>
                  <a:lnTo>
                    <a:pt x="7677" y="457194"/>
                  </a:lnTo>
                  <a:lnTo>
                    <a:pt x="5744" y="475392"/>
                  </a:lnTo>
                  <a:lnTo>
                    <a:pt x="4148" y="492892"/>
                  </a:lnTo>
                  <a:lnTo>
                    <a:pt x="2924" y="510096"/>
                  </a:lnTo>
                  <a:lnTo>
                    <a:pt x="2028" y="528018"/>
                  </a:lnTo>
                  <a:lnTo>
                    <a:pt x="1391" y="547191"/>
                  </a:lnTo>
                  <a:lnTo>
                    <a:pt x="946" y="567496"/>
                  </a:lnTo>
                  <a:lnTo>
                    <a:pt x="640" y="588438"/>
                  </a:lnTo>
                  <a:lnTo>
                    <a:pt x="431" y="609635"/>
                  </a:lnTo>
                  <a:lnTo>
                    <a:pt x="290" y="630563"/>
                  </a:lnTo>
                  <a:lnTo>
                    <a:pt x="194" y="650529"/>
                  </a:lnTo>
                  <a:lnTo>
                    <a:pt x="130" y="669246"/>
                  </a:lnTo>
                  <a:lnTo>
                    <a:pt x="87" y="686777"/>
                  </a:lnTo>
                  <a:lnTo>
                    <a:pt x="58" y="703333"/>
                  </a:lnTo>
                  <a:lnTo>
                    <a:pt x="38" y="719057"/>
                  </a:lnTo>
                  <a:lnTo>
                    <a:pt x="25" y="731150"/>
                  </a:lnTo>
                  <a:lnTo>
                    <a:pt x="15" y="735563"/>
                  </a:lnTo>
                  <a:lnTo>
                    <a:pt x="9" y="732897"/>
                  </a:lnTo>
                  <a:lnTo>
                    <a:pt x="5" y="725152"/>
                  </a:lnTo>
                  <a:lnTo>
                    <a:pt x="3" y="713858"/>
                  </a:lnTo>
                  <a:lnTo>
                    <a:pt x="1" y="699879"/>
                  </a:lnTo>
                  <a:lnTo>
                    <a:pt x="1" y="683853"/>
                  </a:lnTo>
                  <a:lnTo>
                    <a:pt x="0" y="666311"/>
                  </a:lnTo>
                  <a:lnTo>
                    <a:pt x="0" y="647679"/>
                  </a:lnTo>
                  <a:lnTo>
                    <a:pt x="0" y="628288"/>
                  </a:lnTo>
                  <a:lnTo>
                    <a:pt x="0" y="608701"/>
                  </a:lnTo>
                  <a:lnTo>
                    <a:pt x="0" y="589700"/>
                  </a:lnTo>
                  <a:lnTo>
                    <a:pt x="4" y="571666"/>
                  </a:lnTo>
                  <a:lnTo>
                    <a:pt x="177" y="554776"/>
                  </a:lnTo>
                  <a:lnTo>
                    <a:pt x="825" y="539190"/>
                  </a:lnTo>
                  <a:lnTo>
                    <a:pt x="2074" y="524843"/>
                  </a:lnTo>
                  <a:lnTo>
                    <a:pt x="3727" y="511206"/>
                  </a:lnTo>
                  <a:lnTo>
                    <a:pt x="5375" y="497426"/>
                  </a:lnTo>
                  <a:lnTo>
                    <a:pt x="6778" y="483028"/>
                  </a:lnTo>
                  <a:lnTo>
                    <a:pt x="7870" y="467742"/>
                  </a:lnTo>
                  <a:lnTo>
                    <a:pt x="8678" y="451337"/>
                  </a:lnTo>
                  <a:lnTo>
                    <a:pt x="9261" y="433822"/>
                  </a:lnTo>
                  <a:lnTo>
                    <a:pt x="9839" y="415687"/>
                  </a:lnTo>
                  <a:lnTo>
                    <a:pt x="10767" y="397755"/>
                  </a:lnTo>
                  <a:lnTo>
                    <a:pt x="12211" y="380478"/>
                  </a:lnTo>
                  <a:lnTo>
                    <a:pt x="14166" y="363947"/>
                  </a:lnTo>
                  <a:lnTo>
                    <a:pt x="16550" y="348081"/>
                  </a:lnTo>
                  <a:lnTo>
                    <a:pt x="19266" y="332741"/>
                  </a:lnTo>
                  <a:lnTo>
                    <a:pt x="22223" y="317794"/>
                  </a:lnTo>
                  <a:lnTo>
                    <a:pt x="25354" y="303129"/>
                  </a:lnTo>
                  <a:lnTo>
                    <a:pt x="28611" y="288673"/>
                  </a:lnTo>
                  <a:lnTo>
                    <a:pt x="32119" y="274691"/>
                  </a:lnTo>
                  <a:lnTo>
                    <a:pt x="36159" y="261753"/>
                  </a:lnTo>
                  <a:lnTo>
                    <a:pt x="40847" y="250081"/>
                  </a:lnTo>
                  <a:lnTo>
                    <a:pt x="46302" y="239260"/>
                  </a:lnTo>
                  <a:lnTo>
                    <a:pt x="52721" y="228459"/>
                  </a:lnTo>
                  <a:lnTo>
                    <a:pt x="60116" y="217191"/>
                  </a:lnTo>
                  <a:lnTo>
                    <a:pt x="68354" y="205485"/>
                  </a:lnTo>
                  <a:lnTo>
                    <a:pt x="77254" y="193694"/>
                  </a:lnTo>
                  <a:lnTo>
                    <a:pt x="86642" y="182058"/>
                  </a:lnTo>
                  <a:lnTo>
                    <a:pt x="96215" y="170821"/>
                  </a:lnTo>
                  <a:lnTo>
                    <a:pt x="105562" y="160282"/>
                  </a:lnTo>
                  <a:lnTo>
                    <a:pt x="114484" y="150527"/>
                  </a:lnTo>
                  <a:lnTo>
                    <a:pt x="123288" y="141317"/>
                  </a:lnTo>
                  <a:lnTo>
                    <a:pt x="132653" y="132206"/>
                  </a:lnTo>
                  <a:lnTo>
                    <a:pt x="142912" y="122926"/>
                  </a:lnTo>
                  <a:lnTo>
                    <a:pt x="153754" y="113555"/>
                  </a:lnTo>
                  <a:lnTo>
                    <a:pt x="164426" y="104410"/>
                  </a:lnTo>
                  <a:lnTo>
                    <a:pt x="174497" y="95668"/>
                  </a:lnTo>
                  <a:lnTo>
                    <a:pt x="184038" y="87510"/>
                  </a:lnTo>
                  <a:lnTo>
                    <a:pt x="193432" y="80184"/>
                  </a:lnTo>
                  <a:lnTo>
                    <a:pt x="202936" y="73736"/>
                  </a:lnTo>
                  <a:lnTo>
                    <a:pt x="212640" y="67899"/>
                  </a:lnTo>
                  <a:lnTo>
                    <a:pt x="222548" y="62204"/>
                  </a:lnTo>
                  <a:lnTo>
                    <a:pt x="232632" y="56367"/>
                  </a:lnTo>
                  <a:lnTo>
                    <a:pt x="243017" y="50291"/>
                  </a:lnTo>
                  <a:lnTo>
                    <a:pt x="253974" y="43979"/>
                  </a:lnTo>
                  <a:lnTo>
                    <a:pt x="265591" y="37475"/>
                  </a:lnTo>
                  <a:lnTo>
                    <a:pt x="277398" y="30936"/>
                  </a:lnTo>
                  <a:lnTo>
                    <a:pt x="289720" y="23873"/>
                  </a:lnTo>
                  <a:lnTo>
                    <a:pt x="304759" y="14550"/>
                  </a:lnTo>
                  <a:lnTo>
                    <a:pt x="326383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62702" y="3365565"/>
              <a:ext cx="221100" cy="136872"/>
            </a:xfrm>
            <a:custGeom>
              <a:avLst/>
              <a:gdLst/>
              <a:ahLst/>
              <a:cxnLst/>
              <a:rect l="0" t="0" r="0" b="0"/>
              <a:pathLst>
                <a:path w="221100" h="136872">
                  <a:moveTo>
                    <a:pt x="221099" y="0"/>
                  </a:moveTo>
                  <a:lnTo>
                    <a:pt x="212298" y="5801"/>
                  </a:lnTo>
                  <a:lnTo>
                    <a:pt x="203951" y="10725"/>
                  </a:lnTo>
                  <a:lnTo>
                    <a:pt x="195257" y="15232"/>
                  </a:lnTo>
                  <a:lnTo>
                    <a:pt x="186309" y="19626"/>
                  </a:lnTo>
                  <a:lnTo>
                    <a:pt x="177462" y="24288"/>
                  </a:lnTo>
                  <a:lnTo>
                    <a:pt x="168919" y="29402"/>
                  </a:lnTo>
                  <a:lnTo>
                    <a:pt x="160558" y="34980"/>
                  </a:lnTo>
                  <a:lnTo>
                    <a:pt x="152032" y="40953"/>
                  </a:lnTo>
                  <a:lnTo>
                    <a:pt x="143144" y="47231"/>
                  </a:lnTo>
                  <a:lnTo>
                    <a:pt x="133699" y="53735"/>
                  </a:lnTo>
                  <a:lnTo>
                    <a:pt x="123441" y="60400"/>
                  </a:lnTo>
                  <a:lnTo>
                    <a:pt x="112317" y="67178"/>
                  </a:lnTo>
                  <a:lnTo>
                    <a:pt x="100591" y="74034"/>
                  </a:lnTo>
                  <a:lnTo>
                    <a:pt x="88727" y="80943"/>
                  </a:lnTo>
                  <a:lnTo>
                    <a:pt x="77009" y="87888"/>
                  </a:lnTo>
                  <a:lnTo>
                    <a:pt x="65533" y="94857"/>
                  </a:lnTo>
                  <a:lnTo>
                    <a:pt x="54294" y="101843"/>
                  </a:lnTo>
                  <a:lnTo>
                    <a:pt x="43267" y="108831"/>
                  </a:lnTo>
                  <a:lnTo>
                    <a:pt x="32859" y="115513"/>
                  </a:lnTo>
                  <a:lnTo>
                    <a:pt x="22894" y="121952"/>
                  </a:lnTo>
                  <a:lnTo>
                    <a:pt x="12497" y="128711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904858" y="3323452"/>
              <a:ext cx="189514" cy="336810"/>
            </a:xfrm>
            <a:custGeom>
              <a:avLst/>
              <a:gdLst/>
              <a:ahLst/>
              <a:cxnLst/>
              <a:rect l="0" t="0" r="0" b="0"/>
              <a:pathLst>
                <a:path w="189514" h="336810">
                  <a:moveTo>
                    <a:pt x="0" y="178984"/>
                  </a:moveTo>
                  <a:lnTo>
                    <a:pt x="2934" y="187853"/>
                  </a:lnTo>
                  <a:lnTo>
                    <a:pt x="5716" y="196839"/>
                  </a:lnTo>
                  <a:lnTo>
                    <a:pt x="8616" y="206835"/>
                  </a:lnTo>
                  <a:lnTo>
                    <a:pt x="11656" y="217815"/>
                  </a:lnTo>
                  <a:lnTo>
                    <a:pt x="14821" y="229627"/>
                  </a:lnTo>
                  <a:lnTo>
                    <a:pt x="18085" y="242085"/>
                  </a:lnTo>
                  <a:lnTo>
                    <a:pt x="21423" y="255023"/>
                  </a:lnTo>
                  <a:lnTo>
                    <a:pt x="24814" y="268304"/>
                  </a:lnTo>
                  <a:lnTo>
                    <a:pt x="28238" y="281826"/>
                  </a:lnTo>
                  <a:lnTo>
                    <a:pt x="31520" y="295514"/>
                  </a:lnTo>
                  <a:lnTo>
                    <a:pt x="34344" y="309316"/>
                  </a:lnTo>
                  <a:lnTo>
                    <a:pt x="36547" y="323101"/>
                  </a:lnTo>
                  <a:lnTo>
                    <a:pt x="37151" y="333555"/>
                  </a:lnTo>
                  <a:lnTo>
                    <a:pt x="35553" y="336809"/>
                  </a:lnTo>
                  <a:lnTo>
                    <a:pt x="33026" y="334566"/>
                  </a:lnTo>
                  <a:lnTo>
                    <a:pt x="30147" y="328804"/>
                  </a:lnTo>
                  <a:lnTo>
                    <a:pt x="27078" y="320598"/>
                  </a:lnTo>
                  <a:lnTo>
                    <a:pt x="23884" y="310633"/>
                  </a:lnTo>
                  <a:lnTo>
                    <a:pt x="20765" y="299407"/>
                  </a:lnTo>
                  <a:lnTo>
                    <a:pt x="18055" y="287293"/>
                  </a:lnTo>
                  <a:lnTo>
                    <a:pt x="15902" y="274558"/>
                  </a:lnTo>
                  <a:lnTo>
                    <a:pt x="14288" y="261231"/>
                  </a:lnTo>
                  <a:lnTo>
                    <a:pt x="13123" y="247140"/>
                  </a:lnTo>
                  <a:lnTo>
                    <a:pt x="12311" y="232254"/>
                  </a:lnTo>
                  <a:lnTo>
                    <a:pt x="12087" y="216831"/>
                  </a:lnTo>
                  <a:lnTo>
                    <a:pt x="12993" y="201324"/>
                  </a:lnTo>
                  <a:lnTo>
                    <a:pt x="15229" y="186008"/>
                  </a:lnTo>
                  <a:lnTo>
                    <a:pt x="18527" y="171130"/>
                  </a:lnTo>
                  <a:lnTo>
                    <a:pt x="22351" y="156986"/>
                  </a:lnTo>
                  <a:lnTo>
                    <a:pt x="26342" y="143659"/>
                  </a:lnTo>
                  <a:lnTo>
                    <a:pt x="30817" y="131065"/>
                  </a:lnTo>
                  <a:lnTo>
                    <a:pt x="36638" y="119060"/>
                  </a:lnTo>
                  <a:lnTo>
                    <a:pt x="44181" y="107502"/>
                  </a:lnTo>
                  <a:lnTo>
                    <a:pt x="53196" y="96433"/>
                  </a:lnTo>
                  <a:lnTo>
                    <a:pt x="63090" y="86064"/>
                  </a:lnTo>
                  <a:lnTo>
                    <a:pt x="73414" y="76458"/>
                  </a:lnTo>
                  <a:lnTo>
                    <a:pt x="83921" y="67531"/>
                  </a:lnTo>
                  <a:lnTo>
                    <a:pt x="94494" y="59148"/>
                  </a:lnTo>
                  <a:lnTo>
                    <a:pt x="105082" y="51180"/>
                  </a:lnTo>
                  <a:lnTo>
                    <a:pt x="115664" y="43675"/>
                  </a:lnTo>
                  <a:lnTo>
                    <a:pt x="126236" y="36853"/>
                  </a:lnTo>
                  <a:lnTo>
                    <a:pt x="136787" y="30782"/>
                  </a:lnTo>
                  <a:lnTo>
                    <a:pt x="147059" y="25337"/>
                  </a:lnTo>
                  <a:lnTo>
                    <a:pt x="157654" y="19650"/>
                  </a:lnTo>
                  <a:lnTo>
                    <a:pt x="170621" y="12106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117954" y="3356028"/>
              <a:ext cx="260687" cy="283279"/>
            </a:xfrm>
            <a:custGeom>
              <a:avLst/>
              <a:gdLst/>
              <a:ahLst/>
              <a:cxnLst/>
              <a:rect l="0" t="0" r="0" b="0"/>
              <a:pathLst>
                <a:path w="260687" h="283279">
                  <a:moveTo>
                    <a:pt x="81702" y="188522"/>
                  </a:moveTo>
                  <a:lnTo>
                    <a:pt x="87503" y="182587"/>
                  </a:lnTo>
                  <a:lnTo>
                    <a:pt x="92427" y="176383"/>
                  </a:lnTo>
                  <a:lnTo>
                    <a:pt x="96929" y="169287"/>
                  </a:lnTo>
                  <a:lnTo>
                    <a:pt x="101150" y="161347"/>
                  </a:lnTo>
                  <a:lnTo>
                    <a:pt x="105164" y="152700"/>
                  </a:lnTo>
                  <a:lnTo>
                    <a:pt x="109025" y="143506"/>
                  </a:lnTo>
                  <a:lnTo>
                    <a:pt x="112778" y="133906"/>
                  </a:lnTo>
                  <a:lnTo>
                    <a:pt x="116453" y="124016"/>
                  </a:lnTo>
                  <a:lnTo>
                    <a:pt x="120066" y="113923"/>
                  </a:lnTo>
                  <a:lnTo>
                    <a:pt x="123306" y="103690"/>
                  </a:lnTo>
                  <a:lnTo>
                    <a:pt x="125570" y="93361"/>
                  </a:lnTo>
                  <a:lnTo>
                    <a:pt x="126612" y="82961"/>
                  </a:lnTo>
                  <a:lnTo>
                    <a:pt x="126666" y="72350"/>
                  </a:lnTo>
                  <a:lnTo>
                    <a:pt x="126247" y="61233"/>
                  </a:lnTo>
                  <a:lnTo>
                    <a:pt x="125694" y="49505"/>
                  </a:lnTo>
                  <a:lnTo>
                    <a:pt x="124681" y="37697"/>
                  </a:lnTo>
                  <a:lnTo>
                    <a:pt x="122337" y="26835"/>
                  </a:lnTo>
                  <a:lnTo>
                    <a:pt x="118278" y="17431"/>
                  </a:lnTo>
                  <a:lnTo>
                    <a:pt x="112585" y="9814"/>
                  </a:lnTo>
                  <a:lnTo>
                    <a:pt x="105543" y="4373"/>
                  </a:lnTo>
                  <a:lnTo>
                    <a:pt x="97473" y="1098"/>
                  </a:lnTo>
                  <a:lnTo>
                    <a:pt x="88819" y="0"/>
                  </a:lnTo>
                  <a:lnTo>
                    <a:pt x="80104" y="1292"/>
                  </a:lnTo>
                  <a:lnTo>
                    <a:pt x="71621" y="4860"/>
                  </a:lnTo>
                  <a:lnTo>
                    <a:pt x="63455" y="10337"/>
                  </a:lnTo>
                  <a:lnTo>
                    <a:pt x="55584" y="17291"/>
                  </a:lnTo>
                  <a:lnTo>
                    <a:pt x="47954" y="25339"/>
                  </a:lnTo>
                  <a:lnTo>
                    <a:pt x="40507" y="34334"/>
                  </a:lnTo>
                  <a:lnTo>
                    <a:pt x="33192" y="44347"/>
                  </a:lnTo>
                  <a:lnTo>
                    <a:pt x="25979" y="55341"/>
                  </a:lnTo>
                  <a:lnTo>
                    <a:pt x="19168" y="67164"/>
                  </a:lnTo>
                  <a:lnTo>
                    <a:pt x="13353" y="79632"/>
                  </a:lnTo>
                  <a:lnTo>
                    <a:pt x="8778" y="92577"/>
                  </a:lnTo>
                  <a:lnTo>
                    <a:pt x="5368" y="105863"/>
                  </a:lnTo>
                  <a:lnTo>
                    <a:pt x="2914" y="119389"/>
                  </a:lnTo>
                  <a:lnTo>
                    <a:pt x="1192" y="133080"/>
                  </a:lnTo>
                  <a:lnTo>
                    <a:pt x="170" y="146884"/>
                  </a:lnTo>
                  <a:lnTo>
                    <a:pt x="0" y="160765"/>
                  </a:lnTo>
                  <a:lnTo>
                    <a:pt x="697" y="174692"/>
                  </a:lnTo>
                  <a:lnTo>
                    <a:pt x="2146" y="188487"/>
                  </a:lnTo>
                  <a:lnTo>
                    <a:pt x="4189" y="201829"/>
                  </a:lnTo>
                  <a:lnTo>
                    <a:pt x="6680" y="214578"/>
                  </a:lnTo>
                  <a:lnTo>
                    <a:pt x="9657" y="226596"/>
                  </a:lnTo>
                  <a:lnTo>
                    <a:pt x="13333" y="237675"/>
                  </a:lnTo>
                  <a:lnTo>
                    <a:pt x="17774" y="247790"/>
                  </a:lnTo>
                  <a:lnTo>
                    <a:pt x="23061" y="256905"/>
                  </a:lnTo>
                  <a:lnTo>
                    <a:pt x="29367" y="264890"/>
                  </a:lnTo>
                  <a:lnTo>
                    <a:pt x="36682" y="271768"/>
                  </a:lnTo>
                  <a:lnTo>
                    <a:pt x="44696" y="277219"/>
                  </a:lnTo>
                  <a:lnTo>
                    <a:pt x="52914" y="280525"/>
                  </a:lnTo>
                  <a:lnTo>
                    <a:pt x="61025" y="281483"/>
                  </a:lnTo>
                  <a:lnTo>
                    <a:pt x="68758" y="280177"/>
                  </a:lnTo>
                  <a:lnTo>
                    <a:pt x="75798" y="276716"/>
                  </a:lnTo>
                  <a:lnTo>
                    <a:pt x="82053" y="271384"/>
                  </a:lnTo>
                  <a:lnTo>
                    <a:pt x="87762" y="264400"/>
                  </a:lnTo>
                  <a:lnTo>
                    <a:pt x="93371" y="255825"/>
                  </a:lnTo>
                  <a:lnTo>
                    <a:pt x="99146" y="245836"/>
                  </a:lnTo>
                  <a:lnTo>
                    <a:pt x="105010" y="234538"/>
                  </a:lnTo>
                  <a:lnTo>
                    <a:pt x="110648" y="221898"/>
                  </a:lnTo>
                  <a:lnTo>
                    <a:pt x="115882" y="208028"/>
                  </a:lnTo>
                  <a:lnTo>
                    <a:pt x="120532" y="193308"/>
                  </a:lnTo>
                  <a:lnTo>
                    <a:pt x="124349" y="178281"/>
                  </a:lnTo>
                  <a:lnTo>
                    <a:pt x="127283" y="163286"/>
                  </a:lnTo>
                  <a:lnTo>
                    <a:pt x="129439" y="148456"/>
                  </a:lnTo>
                  <a:lnTo>
                    <a:pt x="130976" y="133812"/>
                  </a:lnTo>
                  <a:lnTo>
                    <a:pt x="132057" y="119438"/>
                  </a:lnTo>
                  <a:lnTo>
                    <a:pt x="133020" y="109052"/>
                  </a:lnTo>
                  <a:lnTo>
                    <a:pt x="134269" y="107397"/>
                  </a:lnTo>
                  <a:lnTo>
                    <a:pt x="135905" y="113159"/>
                  </a:lnTo>
                  <a:lnTo>
                    <a:pt x="137952" y="123579"/>
                  </a:lnTo>
                  <a:lnTo>
                    <a:pt x="140374" y="136008"/>
                  </a:lnTo>
                  <a:lnTo>
                    <a:pt x="143105" y="148887"/>
                  </a:lnTo>
                  <a:lnTo>
                    <a:pt x="146236" y="161542"/>
                  </a:lnTo>
                  <a:lnTo>
                    <a:pt x="150013" y="173769"/>
                  </a:lnTo>
                  <a:lnTo>
                    <a:pt x="154514" y="185570"/>
                  </a:lnTo>
                  <a:lnTo>
                    <a:pt x="159671" y="197015"/>
                  </a:lnTo>
                  <a:lnTo>
                    <a:pt x="165357" y="208190"/>
                  </a:lnTo>
                  <a:lnTo>
                    <a:pt x="171446" y="219160"/>
                  </a:lnTo>
                  <a:lnTo>
                    <a:pt x="177992" y="229822"/>
                  </a:lnTo>
                  <a:lnTo>
                    <a:pt x="185218" y="239911"/>
                  </a:lnTo>
                  <a:lnTo>
                    <a:pt x="193191" y="249317"/>
                  </a:lnTo>
                  <a:lnTo>
                    <a:pt x="201952" y="257797"/>
                  </a:lnTo>
                  <a:lnTo>
                    <a:pt x="212775" y="265719"/>
                  </a:lnTo>
                  <a:lnTo>
                    <a:pt x="229963" y="273779"/>
                  </a:lnTo>
                  <a:lnTo>
                    <a:pt x="260686" y="28327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392313" y="3333951"/>
              <a:ext cx="217955" cy="282474"/>
            </a:xfrm>
            <a:custGeom>
              <a:avLst/>
              <a:gdLst/>
              <a:ahLst/>
              <a:cxnLst/>
              <a:rect l="0" t="0" r="0" b="0"/>
              <a:pathLst>
                <a:path w="217955" h="282474">
                  <a:moveTo>
                    <a:pt x="154783" y="21086"/>
                  </a:moveTo>
                  <a:lnTo>
                    <a:pt x="148849" y="15285"/>
                  </a:lnTo>
                  <a:lnTo>
                    <a:pt x="142644" y="10361"/>
                  </a:lnTo>
                  <a:lnTo>
                    <a:pt x="135548" y="5872"/>
                  </a:lnTo>
                  <a:lnTo>
                    <a:pt x="127608" y="2170"/>
                  </a:lnTo>
                  <a:lnTo>
                    <a:pt x="118961" y="102"/>
                  </a:lnTo>
                  <a:lnTo>
                    <a:pt x="109771" y="0"/>
                  </a:lnTo>
                  <a:lnTo>
                    <a:pt x="100345" y="1724"/>
                  </a:lnTo>
                  <a:lnTo>
                    <a:pt x="91103" y="4938"/>
                  </a:lnTo>
                  <a:lnTo>
                    <a:pt x="82259" y="9283"/>
                  </a:lnTo>
                  <a:lnTo>
                    <a:pt x="73678" y="14453"/>
                  </a:lnTo>
                  <a:lnTo>
                    <a:pt x="64997" y="20206"/>
                  </a:lnTo>
                  <a:lnTo>
                    <a:pt x="56010" y="26373"/>
                  </a:lnTo>
                  <a:lnTo>
                    <a:pt x="46837" y="33156"/>
                  </a:lnTo>
                  <a:lnTo>
                    <a:pt x="37825" y="41080"/>
                  </a:lnTo>
                  <a:lnTo>
                    <a:pt x="29177" y="50342"/>
                  </a:lnTo>
                  <a:lnTo>
                    <a:pt x="21251" y="60836"/>
                  </a:lnTo>
                  <a:lnTo>
                    <a:pt x="14614" y="72330"/>
                  </a:lnTo>
                  <a:lnTo>
                    <a:pt x="9451" y="84586"/>
                  </a:lnTo>
                  <a:lnTo>
                    <a:pt x="5629" y="97562"/>
                  </a:lnTo>
                  <a:lnTo>
                    <a:pt x="2891" y="111403"/>
                  </a:lnTo>
                  <a:lnTo>
                    <a:pt x="981" y="126116"/>
                  </a:lnTo>
                  <a:lnTo>
                    <a:pt x="0" y="141418"/>
                  </a:lnTo>
                  <a:lnTo>
                    <a:pt x="389" y="156843"/>
                  </a:lnTo>
                  <a:lnTo>
                    <a:pt x="2279" y="172103"/>
                  </a:lnTo>
                  <a:lnTo>
                    <a:pt x="5514" y="186944"/>
                  </a:lnTo>
                  <a:lnTo>
                    <a:pt x="9826" y="201063"/>
                  </a:lnTo>
                  <a:lnTo>
                    <a:pt x="14950" y="214368"/>
                  </a:lnTo>
                  <a:lnTo>
                    <a:pt x="20661" y="226778"/>
                  </a:lnTo>
                  <a:lnTo>
                    <a:pt x="26785" y="238127"/>
                  </a:lnTo>
                  <a:lnTo>
                    <a:pt x="33206" y="248427"/>
                  </a:lnTo>
                  <a:lnTo>
                    <a:pt x="40161" y="257668"/>
                  </a:lnTo>
                  <a:lnTo>
                    <a:pt x="48200" y="265737"/>
                  </a:lnTo>
                  <a:lnTo>
                    <a:pt x="57540" y="272672"/>
                  </a:lnTo>
                  <a:lnTo>
                    <a:pt x="68086" y="278161"/>
                  </a:lnTo>
                  <a:lnTo>
                    <a:pt x="79615" y="281493"/>
                  </a:lnTo>
                  <a:lnTo>
                    <a:pt x="91881" y="282473"/>
                  </a:lnTo>
                  <a:lnTo>
                    <a:pt x="104354" y="281350"/>
                  </a:lnTo>
                  <a:lnTo>
                    <a:pt x="116261" y="278546"/>
                  </a:lnTo>
                  <a:lnTo>
                    <a:pt x="127229" y="274477"/>
                  </a:lnTo>
                  <a:lnTo>
                    <a:pt x="137406" y="269495"/>
                  </a:lnTo>
                  <a:lnTo>
                    <a:pt x="147241" y="263868"/>
                  </a:lnTo>
                  <a:lnTo>
                    <a:pt x="157042" y="257794"/>
                  </a:lnTo>
                  <a:lnTo>
                    <a:pt x="166780" y="251413"/>
                  </a:lnTo>
                  <a:lnTo>
                    <a:pt x="176179" y="244823"/>
                  </a:lnTo>
                  <a:lnTo>
                    <a:pt x="185090" y="238101"/>
                  </a:lnTo>
                  <a:lnTo>
                    <a:pt x="193222" y="231597"/>
                  </a:lnTo>
                  <a:lnTo>
                    <a:pt x="200865" y="225298"/>
                  </a:lnTo>
                  <a:lnTo>
                    <a:pt x="208688" y="218651"/>
                  </a:lnTo>
                  <a:lnTo>
                    <a:pt x="217954" y="21059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718228" y="2954954"/>
              <a:ext cx="7854" cy="642239"/>
            </a:xfrm>
            <a:custGeom>
              <a:avLst/>
              <a:gdLst/>
              <a:ahLst/>
              <a:cxnLst/>
              <a:rect l="0" t="0" r="0" b="0"/>
              <a:pathLst>
                <a:path w="7854" h="642239">
                  <a:moveTo>
                    <a:pt x="7853" y="0"/>
                  </a:moveTo>
                  <a:lnTo>
                    <a:pt x="7852" y="8669"/>
                  </a:lnTo>
                  <a:lnTo>
                    <a:pt x="7852" y="20844"/>
                  </a:lnTo>
                  <a:lnTo>
                    <a:pt x="7852" y="34373"/>
                  </a:lnTo>
                  <a:lnTo>
                    <a:pt x="7852" y="48384"/>
                  </a:lnTo>
                  <a:lnTo>
                    <a:pt x="7852" y="62543"/>
                  </a:lnTo>
                  <a:lnTo>
                    <a:pt x="7852" y="76728"/>
                  </a:lnTo>
                  <a:lnTo>
                    <a:pt x="7852" y="90905"/>
                  </a:lnTo>
                  <a:lnTo>
                    <a:pt x="7852" y="105391"/>
                  </a:lnTo>
                  <a:lnTo>
                    <a:pt x="7852" y="120801"/>
                  </a:lnTo>
                  <a:lnTo>
                    <a:pt x="7852" y="137395"/>
                  </a:lnTo>
                  <a:lnTo>
                    <a:pt x="7852" y="154949"/>
                  </a:lnTo>
                  <a:lnTo>
                    <a:pt x="7852" y="172958"/>
                  </a:lnTo>
                  <a:lnTo>
                    <a:pt x="7852" y="191073"/>
                  </a:lnTo>
                  <a:lnTo>
                    <a:pt x="7852" y="209134"/>
                  </a:lnTo>
                  <a:lnTo>
                    <a:pt x="7852" y="227093"/>
                  </a:lnTo>
                  <a:lnTo>
                    <a:pt x="7852" y="244953"/>
                  </a:lnTo>
                  <a:lnTo>
                    <a:pt x="7852" y="262896"/>
                  </a:lnTo>
                  <a:lnTo>
                    <a:pt x="7852" y="281248"/>
                  </a:lnTo>
                  <a:lnTo>
                    <a:pt x="7852" y="300148"/>
                  </a:lnTo>
                  <a:lnTo>
                    <a:pt x="7852" y="319250"/>
                  </a:lnTo>
                  <a:lnTo>
                    <a:pt x="7852" y="337848"/>
                  </a:lnTo>
                  <a:lnTo>
                    <a:pt x="7848" y="355584"/>
                  </a:lnTo>
                  <a:lnTo>
                    <a:pt x="7675" y="372594"/>
                  </a:lnTo>
                  <a:lnTo>
                    <a:pt x="7027" y="389317"/>
                  </a:lnTo>
                  <a:lnTo>
                    <a:pt x="5778" y="406060"/>
                  </a:lnTo>
                  <a:lnTo>
                    <a:pt x="4125" y="423272"/>
                  </a:lnTo>
                  <a:lnTo>
                    <a:pt x="2478" y="441592"/>
                  </a:lnTo>
                  <a:lnTo>
                    <a:pt x="1079" y="461253"/>
                  </a:lnTo>
                  <a:lnTo>
                    <a:pt x="159" y="481833"/>
                  </a:lnTo>
                  <a:lnTo>
                    <a:pt x="0" y="502486"/>
                  </a:lnTo>
                  <a:lnTo>
                    <a:pt x="670" y="522703"/>
                  </a:lnTo>
                  <a:lnTo>
                    <a:pt x="1918" y="542174"/>
                  </a:lnTo>
                  <a:lnTo>
                    <a:pt x="3287" y="560629"/>
                  </a:lnTo>
                  <a:lnTo>
                    <a:pt x="4499" y="578020"/>
                  </a:lnTo>
                  <a:lnTo>
                    <a:pt x="5464" y="593887"/>
                  </a:lnTo>
                  <a:lnTo>
                    <a:pt x="6290" y="608811"/>
                  </a:lnTo>
                  <a:lnTo>
                    <a:pt x="7045" y="624105"/>
                  </a:lnTo>
                  <a:lnTo>
                    <a:pt x="7853" y="64223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473397" y="3154996"/>
              <a:ext cx="463255" cy="94757"/>
            </a:xfrm>
            <a:custGeom>
              <a:avLst/>
              <a:gdLst/>
              <a:ahLst/>
              <a:cxnLst/>
              <a:rect l="0" t="0" r="0" b="0"/>
              <a:pathLst>
                <a:path w="463255" h="94757">
                  <a:moveTo>
                    <a:pt x="463254" y="0"/>
                  </a:moveTo>
                  <a:lnTo>
                    <a:pt x="448719" y="67"/>
                  </a:lnTo>
                  <a:lnTo>
                    <a:pt x="436088" y="707"/>
                  </a:lnTo>
                  <a:lnTo>
                    <a:pt x="424174" y="2008"/>
                  </a:lnTo>
                  <a:lnTo>
                    <a:pt x="412347" y="4041"/>
                  </a:lnTo>
                  <a:lnTo>
                    <a:pt x="399858" y="7005"/>
                  </a:lnTo>
                  <a:lnTo>
                    <a:pt x="386355" y="10921"/>
                  </a:lnTo>
                  <a:lnTo>
                    <a:pt x="371516" y="15497"/>
                  </a:lnTo>
                  <a:lnTo>
                    <a:pt x="354884" y="20252"/>
                  </a:lnTo>
                  <a:lnTo>
                    <a:pt x="336411" y="24890"/>
                  </a:lnTo>
                  <a:lnTo>
                    <a:pt x="316988" y="29307"/>
                  </a:lnTo>
                  <a:lnTo>
                    <a:pt x="298185" y="33499"/>
                  </a:lnTo>
                  <a:lnTo>
                    <a:pt x="280841" y="37498"/>
                  </a:lnTo>
                  <a:lnTo>
                    <a:pt x="264929" y="41183"/>
                  </a:lnTo>
                  <a:lnTo>
                    <a:pt x="249942" y="44287"/>
                  </a:lnTo>
                  <a:lnTo>
                    <a:pt x="235457" y="46713"/>
                  </a:lnTo>
                  <a:lnTo>
                    <a:pt x="221388" y="48683"/>
                  </a:lnTo>
                  <a:lnTo>
                    <a:pt x="207912" y="50620"/>
                  </a:lnTo>
                  <a:lnTo>
                    <a:pt x="195089" y="52779"/>
                  </a:lnTo>
                  <a:lnTo>
                    <a:pt x="182694" y="55230"/>
                  </a:lnTo>
                  <a:lnTo>
                    <a:pt x="170304" y="57954"/>
                  </a:lnTo>
                  <a:lnTo>
                    <a:pt x="157677" y="60902"/>
                  </a:lnTo>
                  <a:lnTo>
                    <a:pt x="144908" y="64017"/>
                  </a:lnTo>
                  <a:lnTo>
                    <a:pt x="132329" y="67253"/>
                  </a:lnTo>
                  <a:lnTo>
                    <a:pt x="120106" y="70576"/>
                  </a:lnTo>
                  <a:lnTo>
                    <a:pt x="107609" y="73959"/>
                  </a:lnTo>
                  <a:lnTo>
                    <a:pt x="93555" y="77383"/>
                  </a:lnTo>
                  <a:lnTo>
                    <a:pt x="77384" y="80830"/>
                  </a:lnTo>
                  <a:lnTo>
                    <a:pt x="60231" y="84141"/>
                  </a:lnTo>
                  <a:lnTo>
                    <a:pt x="42881" y="87335"/>
                  </a:lnTo>
                  <a:lnTo>
                    <a:pt x="23804" y="90695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918307" y="3407679"/>
              <a:ext cx="7816" cy="168457"/>
            </a:xfrm>
            <a:custGeom>
              <a:avLst/>
              <a:gdLst/>
              <a:ahLst/>
              <a:cxnLst/>
              <a:rect l="0" t="0" r="0" b="0"/>
              <a:pathLst>
                <a:path w="7816" h="168457">
                  <a:moveTo>
                    <a:pt x="7815" y="0"/>
                  </a:moveTo>
                  <a:lnTo>
                    <a:pt x="4949" y="8869"/>
                  </a:lnTo>
                  <a:lnTo>
                    <a:pt x="2806" y="17856"/>
                  </a:lnTo>
                  <a:lnTo>
                    <a:pt x="1208" y="27851"/>
                  </a:lnTo>
                  <a:lnTo>
                    <a:pt x="201" y="38831"/>
                  </a:lnTo>
                  <a:lnTo>
                    <a:pt x="0" y="50643"/>
                  </a:lnTo>
                  <a:lnTo>
                    <a:pt x="651" y="63101"/>
                  </a:lnTo>
                  <a:lnTo>
                    <a:pt x="1889" y="76039"/>
                  </a:lnTo>
                  <a:lnTo>
                    <a:pt x="3254" y="89320"/>
                  </a:lnTo>
                  <a:lnTo>
                    <a:pt x="4463" y="102828"/>
                  </a:lnTo>
                  <a:lnTo>
                    <a:pt x="5427" y="116075"/>
                  </a:lnTo>
                  <a:lnTo>
                    <a:pt x="6253" y="129601"/>
                  </a:lnTo>
                  <a:lnTo>
                    <a:pt x="7007" y="145712"/>
                  </a:lnTo>
                  <a:lnTo>
                    <a:pt x="7815" y="16845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947179" y="324975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018594" y="3311907"/>
              <a:ext cx="168572" cy="325172"/>
            </a:xfrm>
            <a:custGeom>
              <a:avLst/>
              <a:gdLst/>
              <a:ahLst/>
              <a:cxnLst/>
              <a:rect l="0" t="0" r="0" b="0"/>
              <a:pathLst>
                <a:path w="168572" h="325172">
                  <a:moveTo>
                    <a:pt x="160212" y="11545"/>
                  </a:moveTo>
                  <a:lnTo>
                    <a:pt x="154211" y="5878"/>
                  </a:lnTo>
                  <a:lnTo>
                    <a:pt x="147366" y="2234"/>
                  </a:lnTo>
                  <a:lnTo>
                    <a:pt x="138983" y="329"/>
                  </a:lnTo>
                  <a:lnTo>
                    <a:pt x="129528" y="0"/>
                  </a:lnTo>
                  <a:lnTo>
                    <a:pt x="119862" y="1268"/>
                  </a:lnTo>
                  <a:lnTo>
                    <a:pt x="110507" y="3993"/>
                  </a:lnTo>
                  <a:lnTo>
                    <a:pt x="101635" y="7914"/>
                  </a:lnTo>
                  <a:lnTo>
                    <a:pt x="93231" y="12748"/>
                  </a:lnTo>
                  <a:lnTo>
                    <a:pt x="85215" y="18258"/>
                  </a:lnTo>
                  <a:lnTo>
                    <a:pt x="77494" y="24411"/>
                  </a:lnTo>
                  <a:lnTo>
                    <a:pt x="69989" y="31372"/>
                  </a:lnTo>
                  <a:lnTo>
                    <a:pt x="62638" y="39162"/>
                  </a:lnTo>
                  <a:lnTo>
                    <a:pt x="55393" y="47511"/>
                  </a:lnTo>
                  <a:lnTo>
                    <a:pt x="48220" y="55962"/>
                  </a:lnTo>
                  <a:lnTo>
                    <a:pt x="41103" y="64252"/>
                  </a:lnTo>
                  <a:lnTo>
                    <a:pt x="34188" y="72786"/>
                  </a:lnTo>
                  <a:lnTo>
                    <a:pt x="27771" y="82492"/>
                  </a:lnTo>
                  <a:lnTo>
                    <a:pt x="21974" y="93806"/>
                  </a:lnTo>
                  <a:lnTo>
                    <a:pt x="16759" y="106678"/>
                  </a:lnTo>
                  <a:lnTo>
                    <a:pt x="12023" y="120846"/>
                  </a:lnTo>
                  <a:lnTo>
                    <a:pt x="7660" y="136012"/>
                  </a:lnTo>
                  <a:lnTo>
                    <a:pt x="3899" y="151907"/>
                  </a:lnTo>
                  <a:lnTo>
                    <a:pt x="1277" y="168321"/>
                  </a:lnTo>
                  <a:lnTo>
                    <a:pt x="0" y="185093"/>
                  </a:lnTo>
                  <a:lnTo>
                    <a:pt x="126" y="201945"/>
                  </a:lnTo>
                  <a:lnTo>
                    <a:pt x="1732" y="218493"/>
                  </a:lnTo>
                  <a:lnTo>
                    <a:pt x="4702" y="234542"/>
                  </a:lnTo>
                  <a:lnTo>
                    <a:pt x="8798" y="249760"/>
                  </a:lnTo>
                  <a:lnTo>
                    <a:pt x="13756" y="263608"/>
                  </a:lnTo>
                  <a:lnTo>
                    <a:pt x="19345" y="275922"/>
                  </a:lnTo>
                  <a:lnTo>
                    <a:pt x="25383" y="286853"/>
                  </a:lnTo>
                  <a:lnTo>
                    <a:pt x="31735" y="296671"/>
                  </a:lnTo>
                  <a:lnTo>
                    <a:pt x="38307" y="305638"/>
                  </a:lnTo>
                  <a:lnTo>
                    <a:pt x="45194" y="313493"/>
                  </a:lnTo>
                  <a:lnTo>
                    <a:pt x="52657" y="319493"/>
                  </a:lnTo>
                  <a:lnTo>
                    <a:pt x="60792" y="323377"/>
                  </a:lnTo>
                  <a:lnTo>
                    <a:pt x="69545" y="325171"/>
                  </a:lnTo>
                  <a:lnTo>
                    <a:pt x="78799" y="324938"/>
                  </a:lnTo>
                  <a:lnTo>
                    <a:pt x="88433" y="322923"/>
                  </a:lnTo>
                  <a:lnTo>
                    <a:pt x="98343" y="319317"/>
                  </a:lnTo>
                  <a:lnTo>
                    <a:pt x="108448" y="314165"/>
                  </a:lnTo>
                  <a:lnTo>
                    <a:pt x="118680" y="307620"/>
                  </a:lnTo>
                  <a:lnTo>
                    <a:pt x="128668" y="299619"/>
                  </a:lnTo>
                  <a:lnTo>
                    <a:pt x="137769" y="289814"/>
                  </a:lnTo>
                  <a:lnTo>
                    <a:pt x="145699" y="278177"/>
                  </a:lnTo>
                  <a:lnTo>
                    <a:pt x="152345" y="264956"/>
                  </a:lnTo>
                  <a:lnTo>
                    <a:pt x="157592" y="250486"/>
                  </a:lnTo>
                  <a:lnTo>
                    <a:pt x="161529" y="235091"/>
                  </a:lnTo>
                  <a:lnTo>
                    <a:pt x="164378" y="219196"/>
                  </a:lnTo>
                  <a:lnTo>
                    <a:pt x="166389" y="203306"/>
                  </a:lnTo>
                  <a:lnTo>
                    <a:pt x="167781" y="187701"/>
                  </a:lnTo>
                  <a:lnTo>
                    <a:pt x="168567" y="172613"/>
                  </a:lnTo>
                  <a:lnTo>
                    <a:pt x="168571" y="158321"/>
                  </a:lnTo>
                  <a:lnTo>
                    <a:pt x="167759" y="144892"/>
                  </a:lnTo>
                  <a:lnTo>
                    <a:pt x="166231" y="132228"/>
                  </a:lnTo>
                  <a:lnTo>
                    <a:pt x="164135" y="120174"/>
                  </a:lnTo>
                  <a:lnTo>
                    <a:pt x="161604" y="108589"/>
                  </a:lnTo>
                  <a:lnTo>
                    <a:pt x="158430" y="97670"/>
                  </a:lnTo>
                  <a:lnTo>
                    <a:pt x="154089" y="87936"/>
                  </a:lnTo>
                  <a:lnTo>
                    <a:pt x="148397" y="79578"/>
                  </a:lnTo>
                  <a:lnTo>
                    <a:pt x="141738" y="72622"/>
                  </a:lnTo>
                  <a:lnTo>
                    <a:pt x="134125" y="66421"/>
                  </a:lnTo>
                  <a:lnTo>
                    <a:pt x="123769" y="60430"/>
                  </a:lnTo>
                  <a:lnTo>
                    <a:pt x="107570" y="5365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231448" y="3294118"/>
              <a:ext cx="189514" cy="313604"/>
            </a:xfrm>
            <a:custGeom>
              <a:avLst/>
              <a:gdLst/>
              <a:ahLst/>
              <a:cxnLst/>
              <a:rect l="0" t="0" r="0" b="0"/>
              <a:pathLst>
                <a:path w="189514" h="313604">
                  <a:moveTo>
                    <a:pt x="0" y="103033"/>
                  </a:moveTo>
                  <a:lnTo>
                    <a:pt x="2934" y="111902"/>
                  </a:lnTo>
                  <a:lnTo>
                    <a:pt x="5716" y="120889"/>
                  </a:lnTo>
                  <a:lnTo>
                    <a:pt x="8611" y="130883"/>
                  </a:lnTo>
                  <a:lnTo>
                    <a:pt x="11479" y="141864"/>
                  </a:lnTo>
                  <a:lnTo>
                    <a:pt x="13996" y="153676"/>
                  </a:lnTo>
                  <a:lnTo>
                    <a:pt x="16011" y="166130"/>
                  </a:lnTo>
                  <a:lnTo>
                    <a:pt x="17696" y="178894"/>
                  </a:lnTo>
                  <a:lnTo>
                    <a:pt x="19439" y="191527"/>
                  </a:lnTo>
                  <a:lnTo>
                    <a:pt x="21465" y="203801"/>
                  </a:lnTo>
                  <a:lnTo>
                    <a:pt x="23827" y="215836"/>
                  </a:lnTo>
                  <a:lnTo>
                    <a:pt x="26492" y="227990"/>
                  </a:lnTo>
                  <a:lnTo>
                    <a:pt x="29394" y="240466"/>
                  </a:lnTo>
                  <a:lnTo>
                    <a:pt x="32309" y="253305"/>
                  </a:lnTo>
                  <a:lnTo>
                    <a:pt x="34879" y="266463"/>
                  </a:lnTo>
                  <a:lnTo>
                    <a:pt x="36908" y="279781"/>
                  </a:lnTo>
                  <a:lnTo>
                    <a:pt x="37386" y="289881"/>
                  </a:lnTo>
                  <a:lnTo>
                    <a:pt x="35694" y="292861"/>
                  </a:lnTo>
                  <a:lnTo>
                    <a:pt x="33112" y="290437"/>
                  </a:lnTo>
                  <a:lnTo>
                    <a:pt x="30371" y="284399"/>
                  </a:lnTo>
                  <a:lnTo>
                    <a:pt x="27931" y="275487"/>
                  </a:lnTo>
                  <a:lnTo>
                    <a:pt x="25975" y="264236"/>
                  </a:lnTo>
                  <a:lnTo>
                    <a:pt x="24503" y="251166"/>
                  </a:lnTo>
                  <a:lnTo>
                    <a:pt x="23437" y="236745"/>
                  </a:lnTo>
                  <a:lnTo>
                    <a:pt x="22684" y="221351"/>
                  </a:lnTo>
                  <a:lnTo>
                    <a:pt x="22162" y="205275"/>
                  </a:lnTo>
                  <a:lnTo>
                    <a:pt x="21804" y="188726"/>
                  </a:lnTo>
                  <a:lnTo>
                    <a:pt x="21569" y="171861"/>
                  </a:lnTo>
                  <a:lnTo>
                    <a:pt x="21749" y="155112"/>
                  </a:lnTo>
                  <a:lnTo>
                    <a:pt x="22935" y="139165"/>
                  </a:lnTo>
                  <a:lnTo>
                    <a:pt x="25362" y="124323"/>
                  </a:lnTo>
                  <a:lnTo>
                    <a:pt x="28790" y="110390"/>
                  </a:lnTo>
                  <a:lnTo>
                    <a:pt x="32701" y="96879"/>
                  </a:lnTo>
                  <a:lnTo>
                    <a:pt x="36742" y="83460"/>
                  </a:lnTo>
                  <a:lnTo>
                    <a:pt x="40911" y="70310"/>
                  </a:lnTo>
                  <a:lnTo>
                    <a:pt x="45462" y="57999"/>
                  </a:lnTo>
                  <a:lnTo>
                    <a:pt x="50520" y="46788"/>
                  </a:lnTo>
                  <a:lnTo>
                    <a:pt x="56070" y="36632"/>
                  </a:lnTo>
                  <a:lnTo>
                    <a:pt x="62027" y="27349"/>
                  </a:lnTo>
                  <a:lnTo>
                    <a:pt x="68306" y="18749"/>
                  </a:lnTo>
                  <a:lnTo>
                    <a:pt x="75152" y="11143"/>
                  </a:lnTo>
                  <a:lnTo>
                    <a:pt x="83111" y="5311"/>
                  </a:lnTo>
                  <a:lnTo>
                    <a:pt x="92385" y="1545"/>
                  </a:lnTo>
                  <a:lnTo>
                    <a:pt x="102546" y="0"/>
                  </a:lnTo>
                  <a:lnTo>
                    <a:pt x="112751" y="932"/>
                  </a:lnTo>
                  <a:lnTo>
                    <a:pt x="122501" y="4234"/>
                  </a:lnTo>
                  <a:lnTo>
                    <a:pt x="131656" y="9688"/>
                  </a:lnTo>
                  <a:lnTo>
                    <a:pt x="140257" y="17153"/>
                  </a:lnTo>
                  <a:lnTo>
                    <a:pt x="148401" y="26359"/>
                  </a:lnTo>
                  <a:lnTo>
                    <a:pt x="155869" y="37113"/>
                  </a:lnTo>
                  <a:lnTo>
                    <a:pt x="162141" y="49379"/>
                  </a:lnTo>
                  <a:lnTo>
                    <a:pt x="167033" y="62994"/>
                  </a:lnTo>
                  <a:lnTo>
                    <a:pt x="170830" y="77542"/>
                  </a:lnTo>
                  <a:lnTo>
                    <a:pt x="174076" y="92453"/>
                  </a:lnTo>
                  <a:lnTo>
                    <a:pt x="177148" y="107375"/>
                  </a:lnTo>
                  <a:lnTo>
                    <a:pt x="180061" y="122325"/>
                  </a:lnTo>
                  <a:lnTo>
                    <a:pt x="182571" y="137583"/>
                  </a:lnTo>
                  <a:lnTo>
                    <a:pt x="184560" y="153289"/>
                  </a:lnTo>
                  <a:lnTo>
                    <a:pt x="186049" y="169278"/>
                  </a:lnTo>
                  <a:lnTo>
                    <a:pt x="187123" y="185173"/>
                  </a:lnTo>
                  <a:lnTo>
                    <a:pt x="187880" y="200757"/>
                  </a:lnTo>
                  <a:lnTo>
                    <a:pt x="188405" y="215986"/>
                  </a:lnTo>
                  <a:lnTo>
                    <a:pt x="188765" y="230899"/>
                  </a:lnTo>
                  <a:lnTo>
                    <a:pt x="189010" y="245546"/>
                  </a:lnTo>
                  <a:lnTo>
                    <a:pt x="189175" y="259579"/>
                  </a:lnTo>
                  <a:lnTo>
                    <a:pt x="189305" y="273728"/>
                  </a:lnTo>
                  <a:lnTo>
                    <a:pt x="189411" y="290355"/>
                  </a:lnTo>
                  <a:lnTo>
                    <a:pt x="189513" y="31360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484133" y="3255677"/>
              <a:ext cx="250646" cy="362574"/>
            </a:xfrm>
            <a:custGeom>
              <a:avLst/>
              <a:gdLst/>
              <a:ahLst/>
              <a:cxnLst/>
              <a:rect l="0" t="0" r="0" b="0"/>
              <a:pathLst>
                <a:path w="250646" h="362574">
                  <a:moveTo>
                    <a:pt x="189512" y="4603"/>
                  </a:moveTo>
                  <a:lnTo>
                    <a:pt x="180711" y="1804"/>
                  </a:lnTo>
                  <a:lnTo>
                    <a:pt x="172365" y="302"/>
                  </a:lnTo>
                  <a:lnTo>
                    <a:pt x="163662" y="0"/>
                  </a:lnTo>
                  <a:lnTo>
                    <a:pt x="154368" y="852"/>
                  </a:lnTo>
                  <a:lnTo>
                    <a:pt x="144224" y="2969"/>
                  </a:lnTo>
                  <a:lnTo>
                    <a:pt x="133183" y="6290"/>
                  </a:lnTo>
                  <a:lnTo>
                    <a:pt x="121517" y="10625"/>
                  </a:lnTo>
                  <a:lnTo>
                    <a:pt x="109695" y="15745"/>
                  </a:lnTo>
                  <a:lnTo>
                    <a:pt x="98006" y="21443"/>
                  </a:lnTo>
                  <a:lnTo>
                    <a:pt x="86548" y="27555"/>
                  </a:lnTo>
                  <a:lnTo>
                    <a:pt x="75323" y="33955"/>
                  </a:lnTo>
                  <a:lnTo>
                    <a:pt x="64295" y="40555"/>
                  </a:lnTo>
                  <a:lnTo>
                    <a:pt x="53585" y="47292"/>
                  </a:lnTo>
                  <a:lnTo>
                    <a:pt x="43459" y="54121"/>
                  </a:lnTo>
                  <a:lnTo>
                    <a:pt x="34019" y="61017"/>
                  </a:lnTo>
                  <a:lnTo>
                    <a:pt x="25374" y="68123"/>
                  </a:lnTo>
                  <a:lnTo>
                    <a:pt x="17713" y="75734"/>
                  </a:lnTo>
                  <a:lnTo>
                    <a:pt x="11055" y="83968"/>
                  </a:lnTo>
                  <a:lnTo>
                    <a:pt x="5754" y="92787"/>
                  </a:lnTo>
                  <a:lnTo>
                    <a:pt x="2548" y="102086"/>
                  </a:lnTo>
                  <a:lnTo>
                    <a:pt x="1663" y="111736"/>
                  </a:lnTo>
                  <a:lnTo>
                    <a:pt x="3187" y="121147"/>
                  </a:lnTo>
                  <a:lnTo>
                    <a:pt x="7327" y="129321"/>
                  </a:lnTo>
                  <a:lnTo>
                    <a:pt x="13932" y="135810"/>
                  </a:lnTo>
                  <a:lnTo>
                    <a:pt x="22755" y="140674"/>
                  </a:lnTo>
                  <a:lnTo>
                    <a:pt x="33635" y="144186"/>
                  </a:lnTo>
                  <a:lnTo>
                    <a:pt x="46278" y="146666"/>
                  </a:lnTo>
                  <a:lnTo>
                    <a:pt x="60153" y="148555"/>
                  </a:lnTo>
                  <a:lnTo>
                    <a:pt x="74603" y="150380"/>
                  </a:lnTo>
                  <a:lnTo>
                    <a:pt x="89207" y="152434"/>
                  </a:lnTo>
                  <a:lnTo>
                    <a:pt x="103773" y="154801"/>
                  </a:lnTo>
                  <a:lnTo>
                    <a:pt x="118240" y="157462"/>
                  </a:lnTo>
                  <a:lnTo>
                    <a:pt x="132597" y="160364"/>
                  </a:lnTo>
                  <a:lnTo>
                    <a:pt x="146697" y="163446"/>
                  </a:lnTo>
                  <a:lnTo>
                    <a:pt x="160253" y="166661"/>
                  </a:lnTo>
                  <a:lnTo>
                    <a:pt x="173148" y="169973"/>
                  </a:lnTo>
                  <a:lnTo>
                    <a:pt x="185266" y="173519"/>
                  </a:lnTo>
                  <a:lnTo>
                    <a:pt x="196414" y="177583"/>
                  </a:lnTo>
                  <a:lnTo>
                    <a:pt x="206579" y="182284"/>
                  </a:lnTo>
                  <a:lnTo>
                    <a:pt x="215897" y="187577"/>
                  </a:lnTo>
                  <a:lnTo>
                    <a:pt x="224551" y="193355"/>
                  </a:lnTo>
                  <a:lnTo>
                    <a:pt x="232695" y="199506"/>
                  </a:lnTo>
                  <a:lnTo>
                    <a:pt x="239981" y="206095"/>
                  </a:lnTo>
                  <a:lnTo>
                    <a:pt x="245590" y="213349"/>
                  </a:lnTo>
                  <a:lnTo>
                    <a:pt x="249203" y="221344"/>
                  </a:lnTo>
                  <a:lnTo>
                    <a:pt x="250645" y="230172"/>
                  </a:lnTo>
                  <a:lnTo>
                    <a:pt x="249642" y="240008"/>
                  </a:lnTo>
                  <a:lnTo>
                    <a:pt x="246298" y="250840"/>
                  </a:lnTo>
                  <a:lnTo>
                    <a:pt x="240984" y="262200"/>
                  </a:lnTo>
                  <a:lnTo>
                    <a:pt x="234147" y="273285"/>
                  </a:lnTo>
                  <a:lnTo>
                    <a:pt x="226180" y="283662"/>
                  </a:lnTo>
                  <a:lnTo>
                    <a:pt x="217241" y="293254"/>
                  </a:lnTo>
                  <a:lnTo>
                    <a:pt x="207266" y="302157"/>
                  </a:lnTo>
                  <a:lnTo>
                    <a:pt x="196294" y="310511"/>
                  </a:lnTo>
                  <a:lnTo>
                    <a:pt x="184315" y="318292"/>
                  </a:lnTo>
                  <a:lnTo>
                    <a:pt x="171211" y="325306"/>
                  </a:lnTo>
                  <a:lnTo>
                    <a:pt x="157021" y="331506"/>
                  </a:lnTo>
                  <a:lnTo>
                    <a:pt x="141914" y="336824"/>
                  </a:lnTo>
                  <a:lnTo>
                    <a:pt x="126095" y="341099"/>
                  </a:lnTo>
                  <a:lnTo>
                    <a:pt x="109755" y="344348"/>
                  </a:lnTo>
                  <a:lnTo>
                    <a:pt x="93207" y="346887"/>
                  </a:lnTo>
                  <a:lnTo>
                    <a:pt x="76872" y="349214"/>
                  </a:lnTo>
                  <a:lnTo>
                    <a:pt x="60978" y="351632"/>
                  </a:lnTo>
                  <a:lnTo>
                    <a:pt x="46152" y="354100"/>
                  </a:lnTo>
                  <a:lnTo>
                    <a:pt x="32056" y="356564"/>
                  </a:lnTo>
                  <a:lnTo>
                    <a:pt x="17453" y="359246"/>
                  </a:lnTo>
                  <a:lnTo>
                    <a:pt x="0" y="36257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176569" y="3291866"/>
              <a:ext cx="360414" cy="297184"/>
            </a:xfrm>
            <a:custGeom>
              <a:avLst/>
              <a:gdLst/>
              <a:ahLst/>
              <a:cxnLst/>
              <a:rect l="0" t="0" r="0" b="0"/>
              <a:pathLst>
                <a:path w="360414" h="297184">
                  <a:moveTo>
                    <a:pt x="65616" y="21057"/>
                  </a:moveTo>
                  <a:lnTo>
                    <a:pt x="59815" y="26991"/>
                  </a:lnTo>
                  <a:lnTo>
                    <a:pt x="54891" y="33196"/>
                  </a:lnTo>
                  <a:lnTo>
                    <a:pt x="50384" y="40296"/>
                  </a:lnTo>
                  <a:lnTo>
                    <a:pt x="45990" y="48409"/>
                  </a:lnTo>
                  <a:lnTo>
                    <a:pt x="41328" y="57704"/>
                  </a:lnTo>
                  <a:lnTo>
                    <a:pt x="36218" y="68157"/>
                  </a:lnTo>
                  <a:lnTo>
                    <a:pt x="30813" y="79755"/>
                  </a:lnTo>
                  <a:lnTo>
                    <a:pt x="25489" y="92589"/>
                  </a:lnTo>
                  <a:lnTo>
                    <a:pt x="20464" y="106587"/>
                  </a:lnTo>
                  <a:lnTo>
                    <a:pt x="15786" y="121391"/>
                  </a:lnTo>
                  <a:lnTo>
                    <a:pt x="11417" y="136473"/>
                  </a:lnTo>
                  <a:lnTo>
                    <a:pt x="7304" y="151505"/>
                  </a:lnTo>
                  <a:lnTo>
                    <a:pt x="3712" y="166360"/>
                  </a:lnTo>
                  <a:lnTo>
                    <a:pt x="1205" y="181020"/>
                  </a:lnTo>
                  <a:lnTo>
                    <a:pt x="0" y="195507"/>
                  </a:lnTo>
                  <a:lnTo>
                    <a:pt x="5" y="209694"/>
                  </a:lnTo>
                  <a:lnTo>
                    <a:pt x="997" y="223307"/>
                  </a:lnTo>
                  <a:lnTo>
                    <a:pt x="2742" y="236241"/>
                  </a:lnTo>
                  <a:lnTo>
                    <a:pt x="5200" y="248386"/>
                  </a:lnTo>
                  <a:lnTo>
                    <a:pt x="8520" y="259550"/>
                  </a:lnTo>
                  <a:lnTo>
                    <a:pt x="12722" y="269718"/>
                  </a:lnTo>
                  <a:lnTo>
                    <a:pt x="18018" y="278698"/>
                  </a:lnTo>
                  <a:lnTo>
                    <a:pt x="24861" y="286060"/>
                  </a:lnTo>
                  <a:lnTo>
                    <a:pt x="33355" y="291707"/>
                  </a:lnTo>
                  <a:lnTo>
                    <a:pt x="43144" y="295516"/>
                  </a:lnTo>
                  <a:lnTo>
                    <a:pt x="53624" y="297183"/>
                  </a:lnTo>
                  <a:lnTo>
                    <a:pt x="64374" y="296742"/>
                  </a:lnTo>
                  <a:lnTo>
                    <a:pt x="75184" y="294346"/>
                  </a:lnTo>
                  <a:lnTo>
                    <a:pt x="85966" y="290080"/>
                  </a:lnTo>
                  <a:lnTo>
                    <a:pt x="96693" y="284182"/>
                  </a:lnTo>
                  <a:lnTo>
                    <a:pt x="107200" y="277139"/>
                  </a:lnTo>
                  <a:lnTo>
                    <a:pt x="117190" y="269582"/>
                  </a:lnTo>
                  <a:lnTo>
                    <a:pt x="126542" y="261904"/>
                  </a:lnTo>
                  <a:lnTo>
                    <a:pt x="135299" y="253954"/>
                  </a:lnTo>
                  <a:lnTo>
                    <a:pt x="143567" y="245172"/>
                  </a:lnTo>
                  <a:lnTo>
                    <a:pt x="151460" y="235302"/>
                  </a:lnTo>
                  <a:lnTo>
                    <a:pt x="158914" y="224553"/>
                  </a:lnTo>
                  <a:lnTo>
                    <a:pt x="165701" y="213413"/>
                  </a:lnTo>
                  <a:lnTo>
                    <a:pt x="171745" y="202208"/>
                  </a:lnTo>
                  <a:lnTo>
                    <a:pt x="176957" y="190921"/>
                  </a:lnTo>
                  <a:lnTo>
                    <a:pt x="181160" y="179284"/>
                  </a:lnTo>
                  <a:lnTo>
                    <a:pt x="184333" y="167263"/>
                  </a:lnTo>
                  <a:lnTo>
                    <a:pt x="185821" y="158426"/>
                  </a:lnTo>
                  <a:lnTo>
                    <a:pt x="185411" y="157000"/>
                  </a:lnTo>
                  <a:lnTo>
                    <a:pt x="184487" y="161262"/>
                  </a:lnTo>
                  <a:lnTo>
                    <a:pt x="183805" y="168961"/>
                  </a:lnTo>
                  <a:lnTo>
                    <a:pt x="183793" y="178426"/>
                  </a:lnTo>
                  <a:lnTo>
                    <a:pt x="184572" y="188688"/>
                  </a:lnTo>
                  <a:lnTo>
                    <a:pt x="186234" y="199267"/>
                  </a:lnTo>
                  <a:lnTo>
                    <a:pt x="188946" y="209942"/>
                  </a:lnTo>
                  <a:lnTo>
                    <a:pt x="192700" y="220625"/>
                  </a:lnTo>
                  <a:lnTo>
                    <a:pt x="197508" y="231284"/>
                  </a:lnTo>
                  <a:lnTo>
                    <a:pt x="203485" y="241914"/>
                  </a:lnTo>
                  <a:lnTo>
                    <a:pt x="210579" y="252494"/>
                  </a:lnTo>
                  <a:lnTo>
                    <a:pt x="218613" y="262210"/>
                  </a:lnTo>
                  <a:lnTo>
                    <a:pt x="227376" y="269534"/>
                  </a:lnTo>
                  <a:lnTo>
                    <a:pt x="236672" y="273822"/>
                  </a:lnTo>
                  <a:lnTo>
                    <a:pt x="246184" y="275240"/>
                  </a:lnTo>
                  <a:lnTo>
                    <a:pt x="255489" y="274297"/>
                  </a:lnTo>
                  <a:lnTo>
                    <a:pt x="264375" y="271545"/>
                  </a:lnTo>
                  <a:lnTo>
                    <a:pt x="272815" y="267141"/>
                  </a:lnTo>
                  <a:lnTo>
                    <a:pt x="280871" y="260855"/>
                  </a:lnTo>
                  <a:lnTo>
                    <a:pt x="288620" y="252712"/>
                  </a:lnTo>
                  <a:lnTo>
                    <a:pt x="295978" y="243148"/>
                  </a:lnTo>
                  <a:lnTo>
                    <a:pt x="302701" y="232813"/>
                  </a:lnTo>
                  <a:lnTo>
                    <a:pt x="308707" y="222153"/>
                  </a:lnTo>
                  <a:lnTo>
                    <a:pt x="314062" y="211233"/>
                  </a:lnTo>
                  <a:lnTo>
                    <a:pt x="318895" y="199843"/>
                  </a:lnTo>
                  <a:lnTo>
                    <a:pt x="323336" y="187885"/>
                  </a:lnTo>
                  <a:lnTo>
                    <a:pt x="327659" y="175397"/>
                  </a:lnTo>
                  <a:lnTo>
                    <a:pt x="332255" y="162474"/>
                  </a:lnTo>
                  <a:lnTo>
                    <a:pt x="337306" y="149220"/>
                  </a:lnTo>
                  <a:lnTo>
                    <a:pt x="342497" y="135725"/>
                  </a:lnTo>
                  <a:lnTo>
                    <a:pt x="347141" y="122059"/>
                  </a:lnTo>
                  <a:lnTo>
                    <a:pt x="350891" y="108274"/>
                  </a:lnTo>
                  <a:lnTo>
                    <a:pt x="353729" y="94407"/>
                  </a:lnTo>
                  <a:lnTo>
                    <a:pt x="355790" y="80484"/>
                  </a:lnTo>
                  <a:lnTo>
                    <a:pt x="357249" y="66538"/>
                  </a:lnTo>
                  <a:lnTo>
                    <a:pt x="358266" y="52993"/>
                  </a:lnTo>
                  <a:lnTo>
                    <a:pt x="359074" y="39232"/>
                  </a:lnTo>
                  <a:lnTo>
                    <a:pt x="359749" y="22929"/>
                  </a:lnTo>
                  <a:lnTo>
                    <a:pt x="360413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600153" y="3397151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1999" y="34462"/>
                  </a:lnTo>
                  <a:lnTo>
                    <a:pt x="3686" y="46624"/>
                  </a:lnTo>
                  <a:lnTo>
                    <a:pt x="5354" y="59284"/>
                  </a:lnTo>
                  <a:lnTo>
                    <a:pt x="6768" y="72340"/>
                  </a:lnTo>
                  <a:lnTo>
                    <a:pt x="7867" y="85692"/>
                  </a:lnTo>
                  <a:lnTo>
                    <a:pt x="8677" y="99257"/>
                  </a:lnTo>
                  <a:lnTo>
                    <a:pt x="9256" y="112963"/>
                  </a:lnTo>
                  <a:lnTo>
                    <a:pt x="9663" y="126542"/>
                  </a:lnTo>
                  <a:lnTo>
                    <a:pt x="9987" y="141073"/>
                  </a:lnTo>
                  <a:lnTo>
                    <a:pt x="10260" y="160066"/>
                  </a:lnTo>
                  <a:lnTo>
                    <a:pt x="10529" y="18951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642267" y="3176053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810723" y="3133938"/>
              <a:ext cx="31587" cy="494841"/>
            </a:xfrm>
            <a:custGeom>
              <a:avLst/>
              <a:gdLst/>
              <a:ahLst/>
              <a:cxnLst/>
              <a:rect l="0" t="0" r="0" b="0"/>
              <a:pathLst>
                <a:path w="31587" h="494841">
                  <a:moveTo>
                    <a:pt x="0" y="0"/>
                  </a:moveTo>
                  <a:lnTo>
                    <a:pt x="2867" y="9003"/>
                  </a:lnTo>
                  <a:lnTo>
                    <a:pt x="5009" y="19270"/>
                  </a:lnTo>
                  <a:lnTo>
                    <a:pt x="6613" y="31849"/>
                  </a:lnTo>
                  <a:lnTo>
                    <a:pt x="7793" y="46204"/>
                  </a:lnTo>
                  <a:lnTo>
                    <a:pt x="8641" y="61352"/>
                  </a:lnTo>
                  <a:lnTo>
                    <a:pt x="9239" y="76637"/>
                  </a:lnTo>
                  <a:lnTo>
                    <a:pt x="9653" y="91770"/>
                  </a:lnTo>
                  <a:lnTo>
                    <a:pt x="9937" y="106673"/>
                  </a:lnTo>
                  <a:lnTo>
                    <a:pt x="10131" y="121353"/>
                  </a:lnTo>
                  <a:lnTo>
                    <a:pt x="10262" y="135853"/>
                  </a:lnTo>
                  <a:lnTo>
                    <a:pt x="10349" y="150215"/>
                  </a:lnTo>
                  <a:lnTo>
                    <a:pt x="10408" y="164476"/>
                  </a:lnTo>
                  <a:lnTo>
                    <a:pt x="10448" y="178667"/>
                  </a:lnTo>
                  <a:lnTo>
                    <a:pt x="10475" y="192809"/>
                  </a:lnTo>
                  <a:lnTo>
                    <a:pt x="10498" y="206913"/>
                  </a:lnTo>
                  <a:lnTo>
                    <a:pt x="10682" y="220825"/>
                  </a:lnTo>
                  <a:lnTo>
                    <a:pt x="11339" y="234247"/>
                  </a:lnTo>
                  <a:lnTo>
                    <a:pt x="12593" y="247057"/>
                  </a:lnTo>
                  <a:lnTo>
                    <a:pt x="14249" y="259457"/>
                  </a:lnTo>
                  <a:lnTo>
                    <a:pt x="15900" y="271857"/>
                  </a:lnTo>
                  <a:lnTo>
                    <a:pt x="17304" y="284498"/>
                  </a:lnTo>
                  <a:lnTo>
                    <a:pt x="18397" y="297448"/>
                  </a:lnTo>
                  <a:lnTo>
                    <a:pt x="19206" y="310681"/>
                  </a:lnTo>
                  <a:lnTo>
                    <a:pt x="19785" y="324152"/>
                  </a:lnTo>
                  <a:lnTo>
                    <a:pt x="20190" y="338132"/>
                  </a:lnTo>
                  <a:lnTo>
                    <a:pt x="20470" y="353187"/>
                  </a:lnTo>
                  <a:lnTo>
                    <a:pt x="20666" y="369532"/>
                  </a:lnTo>
                  <a:lnTo>
                    <a:pt x="20968" y="386746"/>
                  </a:lnTo>
                  <a:lnTo>
                    <a:pt x="21704" y="403993"/>
                  </a:lnTo>
                  <a:lnTo>
                    <a:pt x="23012" y="420764"/>
                  </a:lnTo>
                  <a:lnTo>
                    <a:pt x="24713" y="436513"/>
                  </a:lnTo>
                  <a:lnTo>
                    <a:pt x="26571" y="452139"/>
                  </a:lnTo>
                  <a:lnTo>
                    <a:pt x="28750" y="470126"/>
                  </a:lnTo>
                  <a:lnTo>
                    <a:pt x="31586" y="49484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652796" y="3344509"/>
              <a:ext cx="294799" cy="73700"/>
            </a:xfrm>
            <a:custGeom>
              <a:avLst/>
              <a:gdLst/>
              <a:ahLst/>
              <a:cxnLst/>
              <a:rect l="0" t="0" r="0" b="0"/>
              <a:pathLst>
                <a:path w="294799" h="73700">
                  <a:moveTo>
                    <a:pt x="294798" y="0"/>
                  </a:moveTo>
                  <a:lnTo>
                    <a:pt x="285996" y="2933"/>
                  </a:lnTo>
                  <a:lnTo>
                    <a:pt x="277650" y="5715"/>
                  </a:lnTo>
                  <a:lnTo>
                    <a:pt x="268942" y="8611"/>
                  </a:lnTo>
                  <a:lnTo>
                    <a:pt x="259475" y="11478"/>
                  </a:lnTo>
                  <a:lnTo>
                    <a:pt x="248684" y="13995"/>
                  </a:lnTo>
                  <a:lnTo>
                    <a:pt x="236385" y="16015"/>
                  </a:lnTo>
                  <a:lnTo>
                    <a:pt x="222720" y="17873"/>
                  </a:lnTo>
                  <a:lnTo>
                    <a:pt x="207954" y="20264"/>
                  </a:lnTo>
                  <a:lnTo>
                    <a:pt x="192364" y="23539"/>
                  </a:lnTo>
                  <a:lnTo>
                    <a:pt x="176509" y="27554"/>
                  </a:lnTo>
                  <a:lnTo>
                    <a:pt x="161179" y="31867"/>
                  </a:lnTo>
                  <a:lnTo>
                    <a:pt x="146755" y="36171"/>
                  </a:lnTo>
                  <a:lnTo>
                    <a:pt x="132935" y="40179"/>
                  </a:lnTo>
                  <a:lnTo>
                    <a:pt x="118968" y="43557"/>
                  </a:lnTo>
                  <a:lnTo>
                    <a:pt x="104426" y="46202"/>
                  </a:lnTo>
                  <a:lnTo>
                    <a:pt x="89538" y="48502"/>
                  </a:lnTo>
                  <a:lnTo>
                    <a:pt x="74988" y="51200"/>
                  </a:lnTo>
                  <a:lnTo>
                    <a:pt x="61170" y="54681"/>
                  </a:lnTo>
                  <a:lnTo>
                    <a:pt x="48396" y="58684"/>
                  </a:lnTo>
                  <a:lnTo>
                    <a:pt x="35702" y="62878"/>
                  </a:lnTo>
                  <a:lnTo>
                    <a:pt x="20859" y="67636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968651" y="3081296"/>
              <a:ext cx="252685" cy="568540"/>
            </a:xfrm>
            <a:custGeom>
              <a:avLst/>
              <a:gdLst/>
              <a:ahLst/>
              <a:cxnLst/>
              <a:rect l="0" t="0" r="0" b="0"/>
              <a:pathLst>
                <a:path w="252685" h="568540">
                  <a:moveTo>
                    <a:pt x="0" y="0"/>
                  </a:moveTo>
                  <a:lnTo>
                    <a:pt x="2934" y="14736"/>
                  </a:lnTo>
                  <a:lnTo>
                    <a:pt x="5716" y="29287"/>
                  </a:lnTo>
                  <a:lnTo>
                    <a:pt x="8611" y="45086"/>
                  </a:lnTo>
                  <a:lnTo>
                    <a:pt x="11478" y="62320"/>
                  </a:lnTo>
                  <a:lnTo>
                    <a:pt x="13995" y="81110"/>
                  </a:lnTo>
                  <a:lnTo>
                    <a:pt x="16010" y="101336"/>
                  </a:lnTo>
                  <a:lnTo>
                    <a:pt x="17695" y="122257"/>
                  </a:lnTo>
                  <a:lnTo>
                    <a:pt x="19439" y="142672"/>
                  </a:lnTo>
                  <a:lnTo>
                    <a:pt x="21465" y="161961"/>
                  </a:lnTo>
                  <a:lnTo>
                    <a:pt x="23827" y="180519"/>
                  </a:lnTo>
                  <a:lnTo>
                    <a:pt x="26491" y="199426"/>
                  </a:lnTo>
                  <a:lnTo>
                    <a:pt x="29393" y="219287"/>
                  </a:lnTo>
                  <a:lnTo>
                    <a:pt x="32309" y="239730"/>
                  </a:lnTo>
                  <a:lnTo>
                    <a:pt x="34879" y="259709"/>
                  </a:lnTo>
                  <a:lnTo>
                    <a:pt x="36937" y="278648"/>
                  </a:lnTo>
                  <a:lnTo>
                    <a:pt x="38486" y="296943"/>
                  </a:lnTo>
                  <a:lnTo>
                    <a:pt x="39608" y="315660"/>
                  </a:lnTo>
                  <a:lnTo>
                    <a:pt x="40405" y="335383"/>
                  </a:lnTo>
                  <a:lnTo>
                    <a:pt x="41128" y="355561"/>
                  </a:lnTo>
                  <a:lnTo>
                    <a:pt x="42154" y="374828"/>
                  </a:lnTo>
                  <a:lnTo>
                    <a:pt x="43659" y="392467"/>
                  </a:lnTo>
                  <a:lnTo>
                    <a:pt x="45486" y="408735"/>
                  </a:lnTo>
                  <a:lnTo>
                    <a:pt x="47251" y="424487"/>
                  </a:lnTo>
                  <a:lnTo>
                    <a:pt x="48737" y="440296"/>
                  </a:lnTo>
                  <a:lnTo>
                    <a:pt x="50056" y="456067"/>
                  </a:lnTo>
                  <a:lnTo>
                    <a:pt x="51547" y="471224"/>
                  </a:lnTo>
                  <a:lnTo>
                    <a:pt x="53393" y="485466"/>
                  </a:lnTo>
                  <a:lnTo>
                    <a:pt x="55294" y="498795"/>
                  </a:lnTo>
                  <a:lnTo>
                    <a:pt x="56583" y="511354"/>
                  </a:lnTo>
                  <a:lnTo>
                    <a:pt x="56909" y="523270"/>
                  </a:lnTo>
                  <a:lnTo>
                    <a:pt x="55520" y="533012"/>
                  </a:lnTo>
                  <a:lnTo>
                    <a:pt x="52645" y="537648"/>
                  </a:lnTo>
                  <a:lnTo>
                    <a:pt x="50348" y="536412"/>
                  </a:lnTo>
                  <a:lnTo>
                    <a:pt x="49325" y="530309"/>
                  </a:lnTo>
                  <a:lnTo>
                    <a:pt x="49351" y="520625"/>
                  </a:lnTo>
                  <a:lnTo>
                    <a:pt x="49869" y="508425"/>
                  </a:lnTo>
                  <a:lnTo>
                    <a:pt x="50502" y="494496"/>
                  </a:lnTo>
                  <a:lnTo>
                    <a:pt x="51242" y="479554"/>
                  </a:lnTo>
                  <a:lnTo>
                    <a:pt x="52343" y="464289"/>
                  </a:lnTo>
                  <a:lnTo>
                    <a:pt x="53935" y="449094"/>
                  </a:lnTo>
                  <a:lnTo>
                    <a:pt x="56005" y="434277"/>
                  </a:lnTo>
                  <a:lnTo>
                    <a:pt x="58473" y="420165"/>
                  </a:lnTo>
                  <a:lnTo>
                    <a:pt x="61253" y="406858"/>
                  </a:lnTo>
                  <a:lnTo>
                    <a:pt x="64426" y="394446"/>
                  </a:lnTo>
                  <a:lnTo>
                    <a:pt x="68234" y="383093"/>
                  </a:lnTo>
                  <a:lnTo>
                    <a:pt x="72763" y="372791"/>
                  </a:lnTo>
                  <a:lnTo>
                    <a:pt x="78110" y="363548"/>
                  </a:lnTo>
                  <a:lnTo>
                    <a:pt x="84456" y="355477"/>
                  </a:lnTo>
                  <a:lnTo>
                    <a:pt x="91802" y="348536"/>
                  </a:lnTo>
                  <a:lnTo>
                    <a:pt x="100006" y="342874"/>
                  </a:lnTo>
                  <a:lnTo>
                    <a:pt x="108884" y="338892"/>
                  </a:lnTo>
                  <a:lnTo>
                    <a:pt x="118262" y="336664"/>
                  </a:lnTo>
                  <a:lnTo>
                    <a:pt x="127998" y="336133"/>
                  </a:lnTo>
                  <a:lnTo>
                    <a:pt x="137987" y="337289"/>
                  </a:lnTo>
                  <a:lnTo>
                    <a:pt x="148145" y="339955"/>
                  </a:lnTo>
                  <a:lnTo>
                    <a:pt x="158253" y="343845"/>
                  </a:lnTo>
                  <a:lnTo>
                    <a:pt x="167967" y="348664"/>
                  </a:lnTo>
                  <a:lnTo>
                    <a:pt x="177130" y="354169"/>
                  </a:lnTo>
                  <a:lnTo>
                    <a:pt x="185759" y="360491"/>
                  </a:lnTo>
                  <a:lnTo>
                    <a:pt x="193941" y="368098"/>
                  </a:lnTo>
                  <a:lnTo>
                    <a:pt x="201775" y="377139"/>
                  </a:lnTo>
                  <a:lnTo>
                    <a:pt x="209190" y="387313"/>
                  </a:lnTo>
                  <a:lnTo>
                    <a:pt x="215951" y="398060"/>
                  </a:lnTo>
                  <a:lnTo>
                    <a:pt x="221977" y="408997"/>
                  </a:lnTo>
                  <a:lnTo>
                    <a:pt x="227178" y="420102"/>
                  </a:lnTo>
                  <a:lnTo>
                    <a:pt x="231373" y="431617"/>
                  </a:lnTo>
                  <a:lnTo>
                    <a:pt x="234564" y="443658"/>
                  </a:lnTo>
                  <a:lnTo>
                    <a:pt x="236894" y="456202"/>
                  </a:lnTo>
                  <a:lnTo>
                    <a:pt x="238548" y="469161"/>
                  </a:lnTo>
                  <a:lnTo>
                    <a:pt x="239706" y="482435"/>
                  </a:lnTo>
                  <a:lnTo>
                    <a:pt x="240673" y="495774"/>
                  </a:lnTo>
                  <a:lnTo>
                    <a:pt x="241863" y="508803"/>
                  </a:lnTo>
                  <a:lnTo>
                    <a:pt x="243478" y="521328"/>
                  </a:lnTo>
                  <a:lnTo>
                    <a:pt x="245388" y="532896"/>
                  </a:lnTo>
                  <a:lnTo>
                    <a:pt x="247409" y="543838"/>
                  </a:lnTo>
                  <a:lnTo>
                    <a:pt x="249720" y="555115"/>
                  </a:lnTo>
                  <a:lnTo>
                    <a:pt x="252684" y="56853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676990" y="2965482"/>
              <a:ext cx="353638" cy="717985"/>
            </a:xfrm>
            <a:custGeom>
              <a:avLst/>
              <a:gdLst/>
              <a:ahLst/>
              <a:cxnLst/>
              <a:rect l="0" t="0" r="0" b="0"/>
              <a:pathLst>
                <a:path w="353638" h="717985">
                  <a:moveTo>
                    <a:pt x="81299" y="21057"/>
                  </a:moveTo>
                  <a:lnTo>
                    <a:pt x="75565" y="32793"/>
                  </a:lnTo>
                  <a:lnTo>
                    <a:pt x="71281" y="43922"/>
                  </a:lnTo>
                  <a:lnTo>
                    <a:pt x="68070" y="55525"/>
                  </a:lnTo>
                  <a:lnTo>
                    <a:pt x="65536" y="67859"/>
                  </a:lnTo>
                  <a:lnTo>
                    <a:pt x="63191" y="81167"/>
                  </a:lnTo>
                  <a:lnTo>
                    <a:pt x="60742" y="95467"/>
                  </a:lnTo>
                  <a:lnTo>
                    <a:pt x="58088" y="110299"/>
                  </a:lnTo>
                  <a:lnTo>
                    <a:pt x="55223" y="124864"/>
                  </a:lnTo>
                  <a:lnTo>
                    <a:pt x="52181" y="138729"/>
                  </a:lnTo>
                  <a:lnTo>
                    <a:pt x="49001" y="151815"/>
                  </a:lnTo>
                  <a:lnTo>
                    <a:pt x="45720" y="164216"/>
                  </a:lnTo>
                  <a:lnTo>
                    <a:pt x="42368" y="176082"/>
                  </a:lnTo>
                  <a:lnTo>
                    <a:pt x="38965" y="187712"/>
                  </a:lnTo>
                  <a:lnTo>
                    <a:pt x="35527" y="199529"/>
                  </a:lnTo>
                  <a:lnTo>
                    <a:pt x="32067" y="211756"/>
                  </a:lnTo>
                  <a:lnTo>
                    <a:pt x="28589" y="224752"/>
                  </a:lnTo>
                  <a:lnTo>
                    <a:pt x="25102" y="239073"/>
                  </a:lnTo>
                  <a:lnTo>
                    <a:pt x="21612" y="254890"/>
                  </a:lnTo>
                  <a:lnTo>
                    <a:pt x="18285" y="271732"/>
                  </a:lnTo>
                  <a:lnTo>
                    <a:pt x="15430" y="288722"/>
                  </a:lnTo>
                  <a:lnTo>
                    <a:pt x="13174" y="305330"/>
                  </a:lnTo>
                  <a:lnTo>
                    <a:pt x="11320" y="321394"/>
                  </a:lnTo>
                  <a:lnTo>
                    <a:pt x="9460" y="336941"/>
                  </a:lnTo>
                  <a:lnTo>
                    <a:pt x="7360" y="352077"/>
                  </a:lnTo>
                  <a:lnTo>
                    <a:pt x="5118" y="367395"/>
                  </a:lnTo>
                  <a:lnTo>
                    <a:pt x="3064" y="383905"/>
                  </a:lnTo>
                  <a:lnTo>
                    <a:pt x="1391" y="402049"/>
                  </a:lnTo>
                  <a:lnTo>
                    <a:pt x="285" y="421290"/>
                  </a:lnTo>
                  <a:lnTo>
                    <a:pt x="0" y="440438"/>
                  </a:lnTo>
                  <a:lnTo>
                    <a:pt x="591" y="458791"/>
                  </a:lnTo>
                  <a:lnTo>
                    <a:pt x="1956" y="476010"/>
                  </a:lnTo>
                  <a:lnTo>
                    <a:pt x="3935" y="491874"/>
                  </a:lnTo>
                  <a:lnTo>
                    <a:pt x="6370" y="506431"/>
                  </a:lnTo>
                  <a:lnTo>
                    <a:pt x="8968" y="520053"/>
                  </a:lnTo>
                  <a:lnTo>
                    <a:pt x="11326" y="533297"/>
                  </a:lnTo>
                  <a:lnTo>
                    <a:pt x="13249" y="546511"/>
                  </a:lnTo>
                  <a:lnTo>
                    <a:pt x="15048" y="559679"/>
                  </a:lnTo>
                  <a:lnTo>
                    <a:pt x="17402" y="572528"/>
                  </a:lnTo>
                  <a:lnTo>
                    <a:pt x="20653" y="584914"/>
                  </a:lnTo>
                  <a:lnTo>
                    <a:pt x="24653" y="596843"/>
                  </a:lnTo>
                  <a:lnTo>
                    <a:pt x="28956" y="608386"/>
                  </a:lnTo>
                  <a:lnTo>
                    <a:pt x="33268" y="619636"/>
                  </a:lnTo>
                  <a:lnTo>
                    <a:pt x="37790" y="630834"/>
                  </a:lnTo>
                  <a:lnTo>
                    <a:pt x="43111" y="642353"/>
                  </a:lnTo>
                  <a:lnTo>
                    <a:pt x="49509" y="654358"/>
                  </a:lnTo>
                  <a:lnTo>
                    <a:pt x="57112" y="666524"/>
                  </a:lnTo>
                  <a:lnTo>
                    <a:pt x="66050" y="678159"/>
                  </a:lnTo>
                  <a:lnTo>
                    <a:pt x="76259" y="688899"/>
                  </a:lnTo>
                  <a:lnTo>
                    <a:pt x="87692" y="698396"/>
                  </a:lnTo>
                  <a:lnTo>
                    <a:pt x="100414" y="706172"/>
                  </a:lnTo>
                  <a:lnTo>
                    <a:pt x="114333" y="712128"/>
                  </a:lnTo>
                  <a:lnTo>
                    <a:pt x="128914" y="716161"/>
                  </a:lnTo>
                  <a:lnTo>
                    <a:pt x="143314" y="717984"/>
                  </a:lnTo>
                  <a:lnTo>
                    <a:pt x="157065" y="717658"/>
                  </a:lnTo>
                  <a:lnTo>
                    <a:pt x="169907" y="715509"/>
                  </a:lnTo>
                  <a:lnTo>
                    <a:pt x="181613" y="711942"/>
                  </a:lnTo>
                  <a:lnTo>
                    <a:pt x="192188" y="707326"/>
                  </a:lnTo>
                  <a:lnTo>
                    <a:pt x="201799" y="701960"/>
                  </a:lnTo>
                  <a:lnTo>
                    <a:pt x="210657" y="696067"/>
                  </a:lnTo>
                  <a:lnTo>
                    <a:pt x="218953" y="689806"/>
                  </a:lnTo>
                  <a:lnTo>
                    <a:pt x="226680" y="683129"/>
                  </a:lnTo>
                  <a:lnTo>
                    <a:pt x="233650" y="675808"/>
                  </a:lnTo>
                  <a:lnTo>
                    <a:pt x="239828" y="667772"/>
                  </a:lnTo>
                  <a:lnTo>
                    <a:pt x="245468" y="659256"/>
                  </a:lnTo>
                  <a:lnTo>
                    <a:pt x="251024" y="650693"/>
                  </a:lnTo>
                  <a:lnTo>
                    <a:pt x="256760" y="642331"/>
                  </a:lnTo>
                  <a:lnTo>
                    <a:pt x="262596" y="633920"/>
                  </a:lnTo>
                  <a:lnTo>
                    <a:pt x="268214" y="624828"/>
                  </a:lnTo>
                  <a:lnTo>
                    <a:pt x="273443" y="614749"/>
                  </a:lnTo>
                  <a:lnTo>
                    <a:pt x="278430" y="603861"/>
                  </a:lnTo>
                  <a:lnTo>
                    <a:pt x="283537" y="592627"/>
                  </a:lnTo>
                  <a:lnTo>
                    <a:pt x="288969" y="581364"/>
                  </a:lnTo>
                  <a:lnTo>
                    <a:pt x="294600" y="570208"/>
                  </a:lnTo>
                  <a:lnTo>
                    <a:pt x="300081" y="559192"/>
                  </a:lnTo>
                  <a:lnTo>
                    <a:pt x="305208" y="548299"/>
                  </a:lnTo>
                  <a:lnTo>
                    <a:pt x="309786" y="537341"/>
                  </a:lnTo>
                  <a:lnTo>
                    <a:pt x="313555" y="525984"/>
                  </a:lnTo>
                  <a:lnTo>
                    <a:pt x="316462" y="514078"/>
                  </a:lnTo>
                  <a:lnTo>
                    <a:pt x="318769" y="501639"/>
                  </a:lnTo>
                  <a:lnTo>
                    <a:pt x="320940" y="488757"/>
                  </a:lnTo>
                  <a:lnTo>
                    <a:pt x="323259" y="475534"/>
                  </a:lnTo>
                  <a:lnTo>
                    <a:pt x="325818" y="462061"/>
                  </a:lnTo>
                  <a:lnTo>
                    <a:pt x="328616" y="448410"/>
                  </a:lnTo>
                  <a:lnTo>
                    <a:pt x="331613" y="434622"/>
                  </a:lnTo>
                  <a:lnTo>
                    <a:pt x="334761" y="420244"/>
                  </a:lnTo>
                  <a:lnTo>
                    <a:pt x="338020" y="404381"/>
                  </a:lnTo>
                  <a:lnTo>
                    <a:pt x="341353" y="386678"/>
                  </a:lnTo>
                  <a:lnTo>
                    <a:pt x="344574" y="367736"/>
                  </a:lnTo>
                  <a:lnTo>
                    <a:pt x="347356" y="348790"/>
                  </a:lnTo>
                  <a:lnTo>
                    <a:pt x="349559" y="330567"/>
                  </a:lnTo>
                  <a:lnTo>
                    <a:pt x="351207" y="313268"/>
                  </a:lnTo>
                  <a:lnTo>
                    <a:pt x="352396" y="296816"/>
                  </a:lnTo>
                  <a:lnTo>
                    <a:pt x="353229" y="281051"/>
                  </a:lnTo>
                  <a:lnTo>
                    <a:pt x="353637" y="265803"/>
                  </a:lnTo>
                  <a:lnTo>
                    <a:pt x="353386" y="250930"/>
                  </a:lnTo>
                  <a:lnTo>
                    <a:pt x="352408" y="236321"/>
                  </a:lnTo>
                  <a:lnTo>
                    <a:pt x="350939" y="221895"/>
                  </a:lnTo>
                  <a:lnTo>
                    <a:pt x="349414" y="207595"/>
                  </a:lnTo>
                  <a:lnTo>
                    <a:pt x="348089" y="193385"/>
                  </a:lnTo>
                  <a:lnTo>
                    <a:pt x="346878" y="179401"/>
                  </a:lnTo>
                  <a:lnTo>
                    <a:pt x="345459" y="165932"/>
                  </a:lnTo>
                  <a:lnTo>
                    <a:pt x="343652" y="153095"/>
                  </a:lnTo>
                  <a:lnTo>
                    <a:pt x="341439" y="140847"/>
                  </a:lnTo>
                  <a:lnTo>
                    <a:pt x="338874" y="129082"/>
                  </a:lnTo>
                  <a:lnTo>
                    <a:pt x="336035" y="117674"/>
                  </a:lnTo>
                  <a:lnTo>
                    <a:pt x="332992" y="106199"/>
                  </a:lnTo>
                  <a:lnTo>
                    <a:pt x="329803" y="93961"/>
                  </a:lnTo>
                  <a:lnTo>
                    <a:pt x="326512" y="80660"/>
                  </a:lnTo>
                  <a:lnTo>
                    <a:pt x="323110" y="66698"/>
                  </a:lnTo>
                  <a:lnTo>
                    <a:pt x="319100" y="51418"/>
                  </a:lnTo>
                  <a:lnTo>
                    <a:pt x="313012" y="31239"/>
                  </a:lnTo>
                  <a:lnTo>
                    <a:pt x="302397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055253" y="3397593"/>
              <a:ext cx="206560" cy="294357"/>
            </a:xfrm>
            <a:custGeom>
              <a:avLst/>
              <a:gdLst/>
              <a:ahLst/>
              <a:cxnLst/>
              <a:rect l="0" t="0" r="0" b="0"/>
              <a:pathLst>
                <a:path w="206560" h="294357">
                  <a:moveTo>
                    <a:pt x="29418" y="62729"/>
                  </a:moveTo>
                  <a:lnTo>
                    <a:pt x="26552" y="74464"/>
                  </a:lnTo>
                  <a:lnTo>
                    <a:pt x="24410" y="85593"/>
                  </a:lnTo>
                  <a:lnTo>
                    <a:pt x="22807" y="97196"/>
                  </a:lnTo>
                  <a:lnTo>
                    <a:pt x="21627" y="109530"/>
                  </a:lnTo>
                  <a:lnTo>
                    <a:pt x="20778" y="122838"/>
                  </a:lnTo>
                  <a:lnTo>
                    <a:pt x="20185" y="137138"/>
                  </a:lnTo>
                  <a:lnTo>
                    <a:pt x="19943" y="151970"/>
                  </a:lnTo>
                  <a:lnTo>
                    <a:pt x="20308" y="166535"/>
                  </a:lnTo>
                  <a:lnTo>
                    <a:pt x="21363" y="180409"/>
                  </a:lnTo>
                  <a:lnTo>
                    <a:pt x="22885" y="193841"/>
                  </a:lnTo>
                  <a:lnTo>
                    <a:pt x="24445" y="207539"/>
                  </a:lnTo>
                  <a:lnTo>
                    <a:pt x="25784" y="221897"/>
                  </a:lnTo>
                  <a:lnTo>
                    <a:pt x="26664" y="236660"/>
                  </a:lnTo>
                  <a:lnTo>
                    <a:pt x="26797" y="251125"/>
                  </a:lnTo>
                  <a:lnTo>
                    <a:pt x="26080" y="264867"/>
                  </a:lnTo>
                  <a:lnTo>
                    <a:pt x="23780" y="276762"/>
                  </a:lnTo>
                  <a:lnTo>
                    <a:pt x="19491" y="284583"/>
                  </a:lnTo>
                  <a:lnTo>
                    <a:pt x="14620" y="287061"/>
                  </a:lnTo>
                  <a:lnTo>
                    <a:pt x="10226" y="284437"/>
                  </a:lnTo>
                  <a:lnTo>
                    <a:pt x="6696" y="277622"/>
                  </a:lnTo>
                  <a:lnTo>
                    <a:pt x="4040" y="267616"/>
                  </a:lnTo>
                  <a:lnTo>
                    <a:pt x="2119" y="255287"/>
                  </a:lnTo>
                  <a:lnTo>
                    <a:pt x="767" y="241313"/>
                  </a:lnTo>
                  <a:lnTo>
                    <a:pt x="0" y="226194"/>
                  </a:lnTo>
                  <a:lnTo>
                    <a:pt x="2" y="210288"/>
                  </a:lnTo>
                  <a:lnTo>
                    <a:pt x="812" y="193846"/>
                  </a:lnTo>
                  <a:lnTo>
                    <a:pt x="2168" y="177041"/>
                  </a:lnTo>
                  <a:lnTo>
                    <a:pt x="3616" y="159992"/>
                  </a:lnTo>
                  <a:lnTo>
                    <a:pt x="4893" y="142782"/>
                  </a:lnTo>
                  <a:lnTo>
                    <a:pt x="6241" y="125630"/>
                  </a:lnTo>
                  <a:lnTo>
                    <a:pt x="8285" y="108879"/>
                  </a:lnTo>
                  <a:lnTo>
                    <a:pt x="11329" y="92689"/>
                  </a:lnTo>
                  <a:lnTo>
                    <a:pt x="15358" y="77206"/>
                  </a:lnTo>
                  <a:lnTo>
                    <a:pt x="20212" y="62648"/>
                  </a:lnTo>
                  <a:lnTo>
                    <a:pt x="25708" y="49048"/>
                  </a:lnTo>
                  <a:lnTo>
                    <a:pt x="31839" y="36610"/>
                  </a:lnTo>
                  <a:lnTo>
                    <a:pt x="38779" y="25773"/>
                  </a:lnTo>
                  <a:lnTo>
                    <a:pt x="46561" y="16640"/>
                  </a:lnTo>
                  <a:lnTo>
                    <a:pt x="55242" y="9337"/>
                  </a:lnTo>
                  <a:lnTo>
                    <a:pt x="64980" y="4172"/>
                  </a:lnTo>
                  <a:lnTo>
                    <a:pt x="75752" y="1109"/>
                  </a:lnTo>
                  <a:lnTo>
                    <a:pt x="87240" y="0"/>
                  </a:lnTo>
                  <a:lnTo>
                    <a:pt x="98944" y="760"/>
                  </a:lnTo>
                  <a:lnTo>
                    <a:pt x="110549" y="3165"/>
                  </a:lnTo>
                  <a:lnTo>
                    <a:pt x="121780" y="7218"/>
                  </a:lnTo>
                  <a:lnTo>
                    <a:pt x="132323" y="13211"/>
                  </a:lnTo>
                  <a:lnTo>
                    <a:pt x="142079" y="21131"/>
                  </a:lnTo>
                  <a:lnTo>
                    <a:pt x="151122" y="30703"/>
                  </a:lnTo>
                  <a:lnTo>
                    <a:pt x="159589" y="41569"/>
                  </a:lnTo>
                  <a:lnTo>
                    <a:pt x="167619" y="53400"/>
                  </a:lnTo>
                  <a:lnTo>
                    <a:pt x="175166" y="66089"/>
                  </a:lnTo>
                  <a:lnTo>
                    <a:pt x="182017" y="79737"/>
                  </a:lnTo>
                  <a:lnTo>
                    <a:pt x="188104" y="94324"/>
                  </a:lnTo>
                  <a:lnTo>
                    <a:pt x="193344" y="109713"/>
                  </a:lnTo>
                  <a:lnTo>
                    <a:pt x="197567" y="125729"/>
                  </a:lnTo>
                  <a:lnTo>
                    <a:pt x="200776" y="142204"/>
                  </a:lnTo>
                  <a:lnTo>
                    <a:pt x="203117" y="158844"/>
                  </a:lnTo>
                  <a:lnTo>
                    <a:pt x="204780" y="175242"/>
                  </a:lnTo>
                  <a:lnTo>
                    <a:pt x="205934" y="191192"/>
                  </a:lnTo>
                  <a:lnTo>
                    <a:pt x="206559" y="206512"/>
                  </a:lnTo>
                  <a:lnTo>
                    <a:pt x="206454" y="220961"/>
                  </a:lnTo>
                  <a:lnTo>
                    <a:pt x="205574" y="234486"/>
                  </a:lnTo>
                  <a:lnTo>
                    <a:pt x="204162" y="246945"/>
                  </a:lnTo>
                  <a:lnTo>
                    <a:pt x="202529" y="259336"/>
                  </a:lnTo>
                  <a:lnTo>
                    <a:pt x="200534" y="273865"/>
                  </a:lnTo>
                  <a:lnTo>
                    <a:pt x="197874" y="29435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368942" y="3007597"/>
              <a:ext cx="21057" cy="684353"/>
            </a:xfrm>
            <a:custGeom>
              <a:avLst/>
              <a:gdLst/>
              <a:ahLst/>
              <a:cxnLst/>
              <a:rect l="0" t="0" r="0" b="0"/>
              <a:pathLst>
                <a:path w="21057" h="684353">
                  <a:moveTo>
                    <a:pt x="0" y="0"/>
                  </a:moveTo>
                  <a:lnTo>
                    <a:pt x="0" y="11735"/>
                  </a:lnTo>
                  <a:lnTo>
                    <a:pt x="0" y="22863"/>
                  </a:lnTo>
                  <a:lnTo>
                    <a:pt x="0" y="34466"/>
                  </a:lnTo>
                  <a:lnTo>
                    <a:pt x="0" y="46800"/>
                  </a:lnTo>
                  <a:lnTo>
                    <a:pt x="0" y="60109"/>
                  </a:lnTo>
                  <a:lnTo>
                    <a:pt x="4" y="74418"/>
                  </a:lnTo>
                  <a:lnTo>
                    <a:pt x="177" y="89595"/>
                  </a:lnTo>
                  <a:lnTo>
                    <a:pt x="825" y="105457"/>
                  </a:lnTo>
                  <a:lnTo>
                    <a:pt x="2074" y="121828"/>
                  </a:lnTo>
                  <a:lnTo>
                    <a:pt x="3726" y="138566"/>
                  </a:lnTo>
                  <a:lnTo>
                    <a:pt x="5375" y="155560"/>
                  </a:lnTo>
                  <a:lnTo>
                    <a:pt x="6777" y="172733"/>
                  </a:lnTo>
                  <a:lnTo>
                    <a:pt x="7870" y="190027"/>
                  </a:lnTo>
                  <a:lnTo>
                    <a:pt x="8678" y="207405"/>
                  </a:lnTo>
                  <a:lnTo>
                    <a:pt x="9256" y="224838"/>
                  </a:lnTo>
                  <a:lnTo>
                    <a:pt x="9661" y="242309"/>
                  </a:lnTo>
                  <a:lnTo>
                    <a:pt x="9940" y="259805"/>
                  </a:lnTo>
                  <a:lnTo>
                    <a:pt x="10131" y="277319"/>
                  </a:lnTo>
                  <a:lnTo>
                    <a:pt x="10262" y="294844"/>
                  </a:lnTo>
                  <a:lnTo>
                    <a:pt x="10349" y="312376"/>
                  </a:lnTo>
                  <a:lnTo>
                    <a:pt x="10408" y="329913"/>
                  </a:lnTo>
                  <a:lnTo>
                    <a:pt x="10447" y="347454"/>
                  </a:lnTo>
                  <a:lnTo>
                    <a:pt x="10474" y="364997"/>
                  </a:lnTo>
                  <a:lnTo>
                    <a:pt x="10497" y="382541"/>
                  </a:lnTo>
                  <a:lnTo>
                    <a:pt x="10681" y="400086"/>
                  </a:lnTo>
                  <a:lnTo>
                    <a:pt x="11338" y="417633"/>
                  </a:lnTo>
                  <a:lnTo>
                    <a:pt x="12592" y="435175"/>
                  </a:lnTo>
                  <a:lnTo>
                    <a:pt x="14248" y="452549"/>
                  </a:lnTo>
                  <a:lnTo>
                    <a:pt x="15898" y="469448"/>
                  </a:lnTo>
                  <a:lnTo>
                    <a:pt x="17303" y="485742"/>
                  </a:lnTo>
                  <a:lnTo>
                    <a:pt x="18397" y="501463"/>
                  </a:lnTo>
                  <a:lnTo>
                    <a:pt x="19205" y="516714"/>
                  </a:lnTo>
                  <a:lnTo>
                    <a:pt x="19784" y="531614"/>
                  </a:lnTo>
                  <a:lnTo>
                    <a:pt x="20189" y="546589"/>
                  </a:lnTo>
                  <a:lnTo>
                    <a:pt x="20468" y="562329"/>
                  </a:lnTo>
                  <a:lnTo>
                    <a:pt x="20660" y="579136"/>
                  </a:lnTo>
                  <a:lnTo>
                    <a:pt x="20790" y="596645"/>
                  </a:lnTo>
                  <a:lnTo>
                    <a:pt x="20892" y="616049"/>
                  </a:lnTo>
                  <a:lnTo>
                    <a:pt x="20976" y="642409"/>
                  </a:lnTo>
                  <a:lnTo>
                    <a:pt x="21056" y="68435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474226" y="3534021"/>
              <a:ext cx="10530" cy="210571"/>
            </a:xfrm>
            <a:custGeom>
              <a:avLst/>
              <a:gdLst/>
              <a:ahLst/>
              <a:cxnLst/>
              <a:rect l="0" t="0" r="0" b="0"/>
              <a:pathLst>
                <a:path w="10530" h="210571">
                  <a:moveTo>
                    <a:pt x="0" y="0"/>
                  </a:moveTo>
                  <a:lnTo>
                    <a:pt x="2867" y="11802"/>
                  </a:lnTo>
                  <a:lnTo>
                    <a:pt x="5009" y="23572"/>
                  </a:lnTo>
                  <a:lnTo>
                    <a:pt x="6612" y="36471"/>
                  </a:lnTo>
                  <a:lnTo>
                    <a:pt x="7792" y="50665"/>
                  </a:lnTo>
                  <a:lnTo>
                    <a:pt x="8641" y="66290"/>
                  </a:lnTo>
                  <a:lnTo>
                    <a:pt x="9239" y="83257"/>
                  </a:lnTo>
                  <a:lnTo>
                    <a:pt x="9652" y="101012"/>
                  </a:lnTo>
                  <a:lnTo>
                    <a:pt x="9937" y="118684"/>
                  </a:lnTo>
                  <a:lnTo>
                    <a:pt x="10131" y="135770"/>
                  </a:lnTo>
                  <a:lnTo>
                    <a:pt x="10262" y="151745"/>
                  </a:lnTo>
                  <a:lnTo>
                    <a:pt x="10364" y="167555"/>
                  </a:lnTo>
                  <a:lnTo>
                    <a:pt x="10448" y="185699"/>
                  </a:lnTo>
                  <a:lnTo>
                    <a:pt x="10529" y="21057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505812" y="331292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611097" y="3102353"/>
              <a:ext cx="10529" cy="621183"/>
            </a:xfrm>
            <a:custGeom>
              <a:avLst/>
              <a:gdLst/>
              <a:ahLst/>
              <a:cxnLst/>
              <a:rect l="0" t="0" r="0" b="0"/>
              <a:pathLst>
                <a:path w="10529" h="621183">
                  <a:moveTo>
                    <a:pt x="0" y="0"/>
                  </a:moveTo>
                  <a:lnTo>
                    <a:pt x="0" y="11936"/>
                  </a:lnTo>
                  <a:lnTo>
                    <a:pt x="0" y="24986"/>
                  </a:lnTo>
                  <a:lnTo>
                    <a:pt x="0" y="40465"/>
                  </a:lnTo>
                  <a:lnTo>
                    <a:pt x="0" y="57859"/>
                  </a:lnTo>
                  <a:lnTo>
                    <a:pt x="0" y="76172"/>
                  </a:lnTo>
                  <a:lnTo>
                    <a:pt x="4" y="94721"/>
                  </a:lnTo>
                  <a:lnTo>
                    <a:pt x="177" y="113193"/>
                  </a:lnTo>
                  <a:lnTo>
                    <a:pt x="826" y="131487"/>
                  </a:lnTo>
                  <a:lnTo>
                    <a:pt x="2074" y="149596"/>
                  </a:lnTo>
                  <a:lnTo>
                    <a:pt x="3726" y="167550"/>
                  </a:lnTo>
                  <a:lnTo>
                    <a:pt x="5374" y="185384"/>
                  </a:lnTo>
                  <a:lnTo>
                    <a:pt x="6778" y="203131"/>
                  </a:lnTo>
                  <a:lnTo>
                    <a:pt x="7870" y="220815"/>
                  </a:lnTo>
                  <a:lnTo>
                    <a:pt x="8678" y="238455"/>
                  </a:lnTo>
                  <a:lnTo>
                    <a:pt x="9256" y="256065"/>
                  </a:lnTo>
                  <a:lnTo>
                    <a:pt x="9661" y="273655"/>
                  </a:lnTo>
                  <a:lnTo>
                    <a:pt x="9942" y="291231"/>
                  </a:lnTo>
                  <a:lnTo>
                    <a:pt x="10133" y="308798"/>
                  </a:lnTo>
                  <a:lnTo>
                    <a:pt x="10262" y="326358"/>
                  </a:lnTo>
                  <a:lnTo>
                    <a:pt x="10349" y="343914"/>
                  </a:lnTo>
                  <a:lnTo>
                    <a:pt x="10408" y="361463"/>
                  </a:lnTo>
                  <a:lnTo>
                    <a:pt x="10448" y="378841"/>
                  </a:lnTo>
                  <a:lnTo>
                    <a:pt x="10474" y="395743"/>
                  </a:lnTo>
                  <a:lnTo>
                    <a:pt x="10492" y="412039"/>
                  </a:lnTo>
                  <a:lnTo>
                    <a:pt x="10504" y="427762"/>
                  </a:lnTo>
                  <a:lnTo>
                    <a:pt x="10511" y="443013"/>
                  </a:lnTo>
                  <a:lnTo>
                    <a:pt x="10517" y="457914"/>
                  </a:lnTo>
                  <a:lnTo>
                    <a:pt x="10521" y="472890"/>
                  </a:lnTo>
                  <a:lnTo>
                    <a:pt x="10523" y="488630"/>
                  </a:lnTo>
                  <a:lnTo>
                    <a:pt x="10524" y="505441"/>
                  </a:lnTo>
                  <a:lnTo>
                    <a:pt x="10525" y="522971"/>
                  </a:lnTo>
                  <a:lnTo>
                    <a:pt x="10526" y="540430"/>
                  </a:lnTo>
                  <a:lnTo>
                    <a:pt x="10527" y="557340"/>
                  </a:lnTo>
                  <a:lnTo>
                    <a:pt x="10527" y="572983"/>
                  </a:lnTo>
                  <a:lnTo>
                    <a:pt x="10527" y="587782"/>
                  </a:lnTo>
                  <a:lnTo>
                    <a:pt x="10528" y="603032"/>
                  </a:lnTo>
                  <a:lnTo>
                    <a:pt x="10528" y="62118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642009" y="3333980"/>
              <a:ext cx="148073" cy="347442"/>
            </a:xfrm>
            <a:custGeom>
              <a:avLst/>
              <a:gdLst/>
              <a:ahLst/>
              <a:cxnLst/>
              <a:rect l="0" t="0" r="0" b="0"/>
              <a:pathLst>
                <a:path w="148073" h="347442">
                  <a:moveTo>
                    <a:pt x="148072" y="0"/>
                  </a:moveTo>
                  <a:lnTo>
                    <a:pt x="142137" y="8868"/>
                  </a:lnTo>
                  <a:lnTo>
                    <a:pt x="135932" y="17855"/>
                  </a:lnTo>
                  <a:lnTo>
                    <a:pt x="128832" y="27841"/>
                  </a:lnTo>
                  <a:lnTo>
                    <a:pt x="120719" y="38476"/>
                  </a:lnTo>
                  <a:lnTo>
                    <a:pt x="111425" y="48991"/>
                  </a:lnTo>
                  <a:lnTo>
                    <a:pt x="100981" y="58948"/>
                  </a:lnTo>
                  <a:lnTo>
                    <a:pt x="89729" y="68408"/>
                  </a:lnTo>
                  <a:lnTo>
                    <a:pt x="78191" y="77744"/>
                  </a:lnTo>
                  <a:lnTo>
                    <a:pt x="66700" y="87202"/>
                  </a:lnTo>
                  <a:lnTo>
                    <a:pt x="55547" y="96706"/>
                  </a:lnTo>
                  <a:lnTo>
                    <a:pt x="45058" y="105948"/>
                  </a:lnTo>
                  <a:lnTo>
                    <a:pt x="35342" y="114770"/>
                  </a:lnTo>
                  <a:lnTo>
                    <a:pt x="26497" y="123494"/>
                  </a:lnTo>
                  <a:lnTo>
                    <a:pt x="18695" y="132797"/>
                  </a:lnTo>
                  <a:lnTo>
                    <a:pt x="11933" y="143021"/>
                  </a:lnTo>
                  <a:lnTo>
                    <a:pt x="6391" y="154178"/>
                  </a:lnTo>
                  <a:lnTo>
                    <a:pt x="2491" y="166124"/>
                  </a:lnTo>
                  <a:lnTo>
                    <a:pt x="321" y="178673"/>
                  </a:lnTo>
                  <a:lnTo>
                    <a:pt x="0" y="191337"/>
                  </a:lnTo>
                  <a:lnTo>
                    <a:pt x="1828" y="203373"/>
                  </a:lnTo>
                  <a:lnTo>
                    <a:pt x="5759" y="214427"/>
                  </a:lnTo>
                  <a:lnTo>
                    <a:pt x="11312" y="224661"/>
                  </a:lnTo>
                  <a:lnTo>
                    <a:pt x="17786" y="234535"/>
                  </a:lnTo>
                  <a:lnTo>
                    <a:pt x="24694" y="244367"/>
                  </a:lnTo>
                  <a:lnTo>
                    <a:pt x="31939" y="254294"/>
                  </a:lnTo>
                  <a:lnTo>
                    <a:pt x="39707" y="264354"/>
                  </a:lnTo>
                  <a:lnTo>
                    <a:pt x="48080" y="274531"/>
                  </a:lnTo>
                  <a:lnTo>
                    <a:pt x="57008" y="284638"/>
                  </a:lnTo>
                  <a:lnTo>
                    <a:pt x="66386" y="294345"/>
                  </a:lnTo>
                  <a:lnTo>
                    <a:pt x="76103" y="303495"/>
                  </a:lnTo>
                  <a:lnTo>
                    <a:pt x="85993" y="312000"/>
                  </a:lnTo>
                  <a:lnTo>
                    <a:pt x="97027" y="320685"/>
                  </a:lnTo>
                  <a:lnTo>
                    <a:pt x="112407" y="331428"/>
                  </a:lnTo>
                  <a:lnTo>
                    <a:pt x="137544" y="34744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749518" y="3382210"/>
              <a:ext cx="240605" cy="384702"/>
            </a:xfrm>
            <a:custGeom>
              <a:avLst/>
              <a:gdLst/>
              <a:ahLst/>
              <a:cxnLst/>
              <a:rect l="0" t="0" r="0" b="0"/>
              <a:pathLst>
                <a:path w="240605" h="384702">
                  <a:moveTo>
                    <a:pt x="8977" y="120226"/>
                  </a:moveTo>
                  <a:lnTo>
                    <a:pt x="20780" y="120226"/>
                  </a:lnTo>
                  <a:lnTo>
                    <a:pt x="32549" y="120226"/>
                  </a:lnTo>
                  <a:lnTo>
                    <a:pt x="45440" y="120226"/>
                  </a:lnTo>
                  <a:lnTo>
                    <a:pt x="59287" y="120226"/>
                  </a:lnTo>
                  <a:lnTo>
                    <a:pt x="73616" y="120226"/>
                  </a:lnTo>
                  <a:lnTo>
                    <a:pt x="88081" y="120217"/>
                  </a:lnTo>
                  <a:lnTo>
                    <a:pt x="102358" y="119872"/>
                  </a:lnTo>
                  <a:lnTo>
                    <a:pt x="116085" y="118575"/>
                  </a:lnTo>
                  <a:lnTo>
                    <a:pt x="129123" y="116068"/>
                  </a:lnTo>
                  <a:lnTo>
                    <a:pt x="141348" y="112417"/>
                  </a:lnTo>
                  <a:lnTo>
                    <a:pt x="152574" y="107824"/>
                  </a:lnTo>
                  <a:lnTo>
                    <a:pt x="162785" y="102503"/>
                  </a:lnTo>
                  <a:lnTo>
                    <a:pt x="171796" y="96321"/>
                  </a:lnTo>
                  <a:lnTo>
                    <a:pt x="179179" y="88815"/>
                  </a:lnTo>
                  <a:lnTo>
                    <a:pt x="184841" y="79845"/>
                  </a:lnTo>
                  <a:lnTo>
                    <a:pt x="188660" y="69720"/>
                  </a:lnTo>
                  <a:lnTo>
                    <a:pt x="190333" y="59007"/>
                  </a:lnTo>
                  <a:lnTo>
                    <a:pt x="189896" y="48107"/>
                  </a:lnTo>
                  <a:lnTo>
                    <a:pt x="187504" y="37536"/>
                  </a:lnTo>
                  <a:lnTo>
                    <a:pt x="183240" y="27977"/>
                  </a:lnTo>
                  <a:lnTo>
                    <a:pt x="177329" y="19707"/>
                  </a:lnTo>
                  <a:lnTo>
                    <a:pt x="169768" y="12818"/>
                  </a:lnTo>
                  <a:lnTo>
                    <a:pt x="160268" y="7399"/>
                  </a:lnTo>
                  <a:lnTo>
                    <a:pt x="148849" y="3353"/>
                  </a:lnTo>
                  <a:lnTo>
                    <a:pt x="136114" y="769"/>
                  </a:lnTo>
                  <a:lnTo>
                    <a:pt x="123036" y="0"/>
                  </a:lnTo>
                  <a:lnTo>
                    <a:pt x="110211" y="1082"/>
                  </a:lnTo>
                  <a:lnTo>
                    <a:pt x="98009" y="4095"/>
                  </a:lnTo>
                  <a:lnTo>
                    <a:pt x="86740" y="9316"/>
                  </a:lnTo>
                  <a:lnTo>
                    <a:pt x="76462" y="16681"/>
                  </a:lnTo>
                  <a:lnTo>
                    <a:pt x="67051" y="25864"/>
                  </a:lnTo>
                  <a:lnTo>
                    <a:pt x="58329" y="36461"/>
                  </a:lnTo>
                  <a:lnTo>
                    <a:pt x="50124" y="48103"/>
                  </a:lnTo>
                  <a:lnTo>
                    <a:pt x="42459" y="60494"/>
                  </a:lnTo>
                  <a:lnTo>
                    <a:pt x="35528" y="73410"/>
                  </a:lnTo>
                  <a:lnTo>
                    <a:pt x="29382" y="86683"/>
                  </a:lnTo>
                  <a:lnTo>
                    <a:pt x="23932" y="100035"/>
                  </a:lnTo>
                  <a:lnTo>
                    <a:pt x="19037" y="113080"/>
                  </a:lnTo>
                  <a:lnTo>
                    <a:pt x="14563" y="125638"/>
                  </a:lnTo>
                  <a:lnTo>
                    <a:pt x="10558" y="137868"/>
                  </a:lnTo>
                  <a:lnTo>
                    <a:pt x="7240" y="150154"/>
                  </a:lnTo>
                  <a:lnTo>
                    <a:pt x="4674" y="162725"/>
                  </a:lnTo>
                  <a:lnTo>
                    <a:pt x="2780" y="175796"/>
                  </a:lnTo>
                  <a:lnTo>
                    <a:pt x="1427" y="189644"/>
                  </a:lnTo>
                  <a:lnTo>
                    <a:pt x="482" y="204327"/>
                  </a:lnTo>
                  <a:lnTo>
                    <a:pt x="0" y="219426"/>
                  </a:lnTo>
                  <a:lnTo>
                    <a:pt x="201" y="234176"/>
                  </a:lnTo>
                  <a:lnTo>
                    <a:pt x="1151" y="248171"/>
                  </a:lnTo>
                  <a:lnTo>
                    <a:pt x="2771" y="261514"/>
                  </a:lnTo>
                  <a:lnTo>
                    <a:pt x="4930" y="274622"/>
                  </a:lnTo>
                  <a:lnTo>
                    <a:pt x="7502" y="287765"/>
                  </a:lnTo>
                  <a:lnTo>
                    <a:pt x="10704" y="300729"/>
                  </a:lnTo>
                  <a:lnTo>
                    <a:pt x="15063" y="312915"/>
                  </a:lnTo>
                  <a:lnTo>
                    <a:pt x="20776" y="324041"/>
                  </a:lnTo>
                  <a:lnTo>
                    <a:pt x="27732" y="334141"/>
                  </a:lnTo>
                  <a:lnTo>
                    <a:pt x="35697" y="343385"/>
                  </a:lnTo>
                  <a:lnTo>
                    <a:pt x="44426" y="351969"/>
                  </a:lnTo>
                  <a:lnTo>
                    <a:pt x="53710" y="359904"/>
                  </a:lnTo>
                  <a:lnTo>
                    <a:pt x="63387" y="367021"/>
                  </a:lnTo>
                  <a:lnTo>
                    <a:pt x="73342" y="373286"/>
                  </a:lnTo>
                  <a:lnTo>
                    <a:pt x="83652" y="378477"/>
                  </a:lnTo>
                  <a:lnTo>
                    <a:pt x="94566" y="382135"/>
                  </a:lnTo>
                  <a:lnTo>
                    <a:pt x="106166" y="384147"/>
                  </a:lnTo>
                  <a:lnTo>
                    <a:pt x="118229" y="384701"/>
                  </a:lnTo>
                  <a:lnTo>
                    <a:pt x="130326" y="384092"/>
                  </a:lnTo>
                  <a:lnTo>
                    <a:pt x="142205" y="382612"/>
                  </a:lnTo>
                  <a:lnTo>
                    <a:pt x="153790" y="380502"/>
                  </a:lnTo>
                  <a:lnTo>
                    <a:pt x="165103" y="377949"/>
                  </a:lnTo>
                  <a:lnTo>
                    <a:pt x="176189" y="375084"/>
                  </a:lnTo>
                  <a:lnTo>
                    <a:pt x="186939" y="371840"/>
                  </a:lnTo>
                  <a:lnTo>
                    <a:pt x="197092" y="367977"/>
                  </a:lnTo>
                  <a:lnTo>
                    <a:pt x="206544" y="363421"/>
                  </a:lnTo>
                  <a:lnTo>
                    <a:pt x="215055" y="358544"/>
                  </a:lnTo>
                  <a:lnTo>
                    <a:pt x="223004" y="353596"/>
                  </a:lnTo>
                  <a:lnTo>
                    <a:pt x="231084" y="348141"/>
                  </a:lnTo>
                  <a:lnTo>
                    <a:pt x="240604" y="34132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421791" y="3176053"/>
              <a:ext cx="105286" cy="536954"/>
            </a:xfrm>
            <a:custGeom>
              <a:avLst/>
              <a:gdLst/>
              <a:ahLst/>
              <a:cxnLst/>
              <a:rect l="0" t="0" r="0" b="0"/>
              <a:pathLst>
                <a:path w="105286" h="536954">
                  <a:moveTo>
                    <a:pt x="105285" y="536953"/>
                  </a:moveTo>
                  <a:lnTo>
                    <a:pt x="102352" y="528017"/>
                  </a:lnTo>
                  <a:lnTo>
                    <a:pt x="99570" y="518390"/>
                  </a:lnTo>
                  <a:lnTo>
                    <a:pt x="96675" y="507098"/>
                  </a:lnTo>
                  <a:lnTo>
                    <a:pt x="93807" y="494258"/>
                  </a:lnTo>
                  <a:lnTo>
                    <a:pt x="91290" y="480130"/>
                  </a:lnTo>
                  <a:lnTo>
                    <a:pt x="89275" y="465014"/>
                  </a:lnTo>
                  <a:lnTo>
                    <a:pt x="87589" y="449499"/>
                  </a:lnTo>
                  <a:lnTo>
                    <a:pt x="85845" y="434407"/>
                  </a:lnTo>
                  <a:lnTo>
                    <a:pt x="83825" y="420152"/>
                  </a:lnTo>
                  <a:lnTo>
                    <a:pt x="81636" y="406618"/>
                  </a:lnTo>
                  <a:lnTo>
                    <a:pt x="79619" y="393376"/>
                  </a:lnTo>
                  <a:lnTo>
                    <a:pt x="77961" y="380135"/>
                  </a:lnTo>
                  <a:lnTo>
                    <a:pt x="76527" y="366935"/>
                  </a:lnTo>
                  <a:lnTo>
                    <a:pt x="74955" y="354057"/>
                  </a:lnTo>
                  <a:lnTo>
                    <a:pt x="73052" y="341643"/>
                  </a:lnTo>
                  <a:lnTo>
                    <a:pt x="70942" y="329526"/>
                  </a:lnTo>
                  <a:lnTo>
                    <a:pt x="68981" y="317322"/>
                  </a:lnTo>
                  <a:lnTo>
                    <a:pt x="67360" y="304816"/>
                  </a:lnTo>
                  <a:lnTo>
                    <a:pt x="65949" y="291958"/>
                  </a:lnTo>
                  <a:lnTo>
                    <a:pt x="64394" y="278788"/>
                  </a:lnTo>
                  <a:lnTo>
                    <a:pt x="62497" y="265368"/>
                  </a:lnTo>
                  <a:lnTo>
                    <a:pt x="60222" y="251762"/>
                  </a:lnTo>
                  <a:lnTo>
                    <a:pt x="57617" y="238022"/>
                  </a:lnTo>
                  <a:lnTo>
                    <a:pt x="54750" y="224173"/>
                  </a:lnTo>
                  <a:lnTo>
                    <a:pt x="51689" y="209755"/>
                  </a:lnTo>
                  <a:lnTo>
                    <a:pt x="48488" y="193865"/>
                  </a:lnTo>
                  <a:lnTo>
                    <a:pt x="45188" y="176148"/>
                  </a:lnTo>
                  <a:lnTo>
                    <a:pt x="41821" y="157367"/>
                  </a:lnTo>
                  <a:lnTo>
                    <a:pt x="38409" y="139060"/>
                  </a:lnTo>
                  <a:lnTo>
                    <a:pt x="34963" y="122087"/>
                  </a:lnTo>
                  <a:lnTo>
                    <a:pt x="31497" y="106608"/>
                  </a:lnTo>
                  <a:lnTo>
                    <a:pt x="28017" y="92451"/>
                  </a:lnTo>
                  <a:lnTo>
                    <a:pt x="24527" y="79340"/>
                  </a:lnTo>
                  <a:lnTo>
                    <a:pt x="21032" y="67010"/>
                  </a:lnTo>
                  <a:lnTo>
                    <a:pt x="17530" y="55240"/>
                  </a:lnTo>
                  <a:lnTo>
                    <a:pt x="14030" y="43878"/>
                  </a:lnTo>
                  <a:lnTo>
                    <a:pt x="10686" y="33256"/>
                  </a:lnTo>
                  <a:lnTo>
                    <a:pt x="7465" y="23131"/>
                  </a:lnTo>
                  <a:lnTo>
                    <a:pt x="4082" y="126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305977" y="3133938"/>
              <a:ext cx="449186" cy="648635"/>
            </a:xfrm>
            <a:custGeom>
              <a:avLst/>
              <a:gdLst/>
              <a:ahLst/>
              <a:cxnLst/>
              <a:rect l="0" t="0" r="0" b="0"/>
              <a:pathLst>
                <a:path w="449186" h="648635">
                  <a:moveTo>
                    <a:pt x="0" y="0"/>
                  </a:moveTo>
                  <a:lnTo>
                    <a:pt x="11803" y="2867"/>
                  </a:lnTo>
                  <a:lnTo>
                    <a:pt x="23573" y="5009"/>
                  </a:lnTo>
                  <a:lnTo>
                    <a:pt x="36462" y="6617"/>
                  </a:lnTo>
                  <a:lnTo>
                    <a:pt x="50310" y="7970"/>
                  </a:lnTo>
                  <a:lnTo>
                    <a:pt x="64638" y="9467"/>
                  </a:lnTo>
                  <a:lnTo>
                    <a:pt x="79103" y="11318"/>
                  </a:lnTo>
                  <a:lnTo>
                    <a:pt x="93381" y="13558"/>
                  </a:lnTo>
                  <a:lnTo>
                    <a:pt x="107107" y="16138"/>
                  </a:lnTo>
                  <a:lnTo>
                    <a:pt x="120158" y="18992"/>
                  </a:lnTo>
                  <a:lnTo>
                    <a:pt x="132902" y="22215"/>
                  </a:lnTo>
                  <a:lnTo>
                    <a:pt x="146072" y="26055"/>
                  </a:lnTo>
                  <a:lnTo>
                    <a:pt x="160039" y="30602"/>
                  </a:lnTo>
                  <a:lnTo>
                    <a:pt x="174355" y="35790"/>
                  </a:lnTo>
                  <a:lnTo>
                    <a:pt x="187979" y="41498"/>
                  </a:lnTo>
                  <a:lnTo>
                    <a:pt x="200369" y="47592"/>
                  </a:lnTo>
                  <a:lnTo>
                    <a:pt x="211636" y="53802"/>
                  </a:lnTo>
                  <a:lnTo>
                    <a:pt x="222271" y="59738"/>
                  </a:lnTo>
                  <a:lnTo>
                    <a:pt x="232641" y="65213"/>
                  </a:lnTo>
                  <a:lnTo>
                    <a:pt x="242777" y="70380"/>
                  </a:lnTo>
                  <a:lnTo>
                    <a:pt x="252450" y="75616"/>
                  </a:lnTo>
                  <a:lnTo>
                    <a:pt x="261557" y="81142"/>
                  </a:lnTo>
                  <a:lnTo>
                    <a:pt x="270134" y="87008"/>
                  </a:lnTo>
                  <a:lnTo>
                    <a:pt x="278273" y="93179"/>
                  </a:lnTo>
                  <a:lnTo>
                    <a:pt x="286086" y="99597"/>
                  </a:lnTo>
                  <a:lnTo>
                    <a:pt x="293824" y="106366"/>
                  </a:lnTo>
                  <a:lnTo>
                    <a:pt x="301866" y="113742"/>
                  </a:lnTo>
                  <a:lnTo>
                    <a:pt x="310388" y="121810"/>
                  </a:lnTo>
                  <a:lnTo>
                    <a:pt x="319232" y="130347"/>
                  </a:lnTo>
                  <a:lnTo>
                    <a:pt x="328015" y="138923"/>
                  </a:lnTo>
                  <a:lnTo>
                    <a:pt x="336515" y="147288"/>
                  </a:lnTo>
                  <a:lnTo>
                    <a:pt x="344679" y="155530"/>
                  </a:lnTo>
                  <a:lnTo>
                    <a:pt x="352540" y="163979"/>
                  </a:lnTo>
                  <a:lnTo>
                    <a:pt x="360161" y="172810"/>
                  </a:lnTo>
                  <a:lnTo>
                    <a:pt x="367600" y="182047"/>
                  </a:lnTo>
                  <a:lnTo>
                    <a:pt x="374909" y="191634"/>
                  </a:lnTo>
                  <a:lnTo>
                    <a:pt x="382122" y="201495"/>
                  </a:lnTo>
                  <a:lnTo>
                    <a:pt x="389101" y="211558"/>
                  </a:lnTo>
                  <a:lnTo>
                    <a:pt x="395563" y="221767"/>
                  </a:lnTo>
                  <a:lnTo>
                    <a:pt x="401391" y="232078"/>
                  </a:lnTo>
                  <a:lnTo>
                    <a:pt x="406625" y="242459"/>
                  </a:lnTo>
                  <a:lnTo>
                    <a:pt x="411374" y="252887"/>
                  </a:lnTo>
                  <a:lnTo>
                    <a:pt x="415756" y="263349"/>
                  </a:lnTo>
                  <a:lnTo>
                    <a:pt x="419868" y="273832"/>
                  </a:lnTo>
                  <a:lnTo>
                    <a:pt x="423791" y="284330"/>
                  </a:lnTo>
                  <a:lnTo>
                    <a:pt x="427581" y="294844"/>
                  </a:lnTo>
                  <a:lnTo>
                    <a:pt x="431281" y="305531"/>
                  </a:lnTo>
                  <a:lnTo>
                    <a:pt x="434920" y="316700"/>
                  </a:lnTo>
                  <a:lnTo>
                    <a:pt x="438511" y="328484"/>
                  </a:lnTo>
                  <a:lnTo>
                    <a:pt x="441905" y="341180"/>
                  </a:lnTo>
                  <a:lnTo>
                    <a:pt x="444804" y="355299"/>
                  </a:lnTo>
                  <a:lnTo>
                    <a:pt x="447082" y="370983"/>
                  </a:lnTo>
                  <a:lnTo>
                    <a:pt x="448609" y="387907"/>
                  </a:lnTo>
                  <a:lnTo>
                    <a:pt x="449185" y="405484"/>
                  </a:lnTo>
                  <a:lnTo>
                    <a:pt x="448789" y="423291"/>
                  </a:lnTo>
                  <a:lnTo>
                    <a:pt x="447387" y="440635"/>
                  </a:lnTo>
                  <a:lnTo>
                    <a:pt x="444851" y="456515"/>
                  </a:lnTo>
                  <a:lnTo>
                    <a:pt x="441224" y="470525"/>
                  </a:lnTo>
                  <a:lnTo>
                    <a:pt x="436840" y="482931"/>
                  </a:lnTo>
                  <a:lnTo>
                    <a:pt x="432214" y="494354"/>
                  </a:lnTo>
                  <a:lnTo>
                    <a:pt x="427649" y="505268"/>
                  </a:lnTo>
                  <a:lnTo>
                    <a:pt x="422771" y="515943"/>
                  </a:lnTo>
                  <a:lnTo>
                    <a:pt x="416673" y="526512"/>
                  </a:lnTo>
                  <a:lnTo>
                    <a:pt x="408944" y="537034"/>
                  </a:lnTo>
                  <a:lnTo>
                    <a:pt x="399971" y="547376"/>
                  </a:lnTo>
                  <a:lnTo>
                    <a:pt x="390639" y="557239"/>
                  </a:lnTo>
                  <a:lnTo>
                    <a:pt x="381506" y="566495"/>
                  </a:lnTo>
                  <a:lnTo>
                    <a:pt x="372612" y="575014"/>
                  </a:lnTo>
                  <a:lnTo>
                    <a:pt x="363660" y="582589"/>
                  </a:lnTo>
                  <a:lnTo>
                    <a:pt x="354458" y="589202"/>
                  </a:lnTo>
                  <a:lnTo>
                    <a:pt x="344957" y="594983"/>
                  </a:lnTo>
                  <a:lnTo>
                    <a:pt x="335185" y="600107"/>
                  </a:lnTo>
                  <a:lnTo>
                    <a:pt x="325193" y="604748"/>
                  </a:lnTo>
                  <a:lnTo>
                    <a:pt x="314870" y="609206"/>
                  </a:lnTo>
                  <a:lnTo>
                    <a:pt x="303954" y="613894"/>
                  </a:lnTo>
                  <a:lnTo>
                    <a:pt x="292341" y="619011"/>
                  </a:lnTo>
                  <a:lnTo>
                    <a:pt x="279762" y="624416"/>
                  </a:lnTo>
                  <a:lnTo>
                    <a:pt x="265722" y="629736"/>
                  </a:lnTo>
                  <a:lnTo>
                    <a:pt x="250095" y="634754"/>
                  </a:lnTo>
                  <a:lnTo>
                    <a:pt x="233380" y="639256"/>
                  </a:lnTo>
                  <a:lnTo>
                    <a:pt x="216476" y="642974"/>
                  </a:lnTo>
                  <a:lnTo>
                    <a:pt x="199925" y="645837"/>
                  </a:lnTo>
                  <a:lnTo>
                    <a:pt x="183898" y="647775"/>
                  </a:lnTo>
                  <a:lnTo>
                    <a:pt x="168376" y="648634"/>
                  </a:lnTo>
                  <a:lnTo>
                    <a:pt x="153281" y="648440"/>
                  </a:lnTo>
                  <a:lnTo>
                    <a:pt x="138731" y="647507"/>
                  </a:lnTo>
                  <a:lnTo>
                    <a:pt x="123426" y="646257"/>
                  </a:lnTo>
                  <a:lnTo>
                    <a:pt x="103785" y="644582"/>
                  </a:lnTo>
                  <a:lnTo>
                    <a:pt x="73700" y="64223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748174" y="3470944"/>
              <a:ext cx="210572" cy="288213"/>
            </a:xfrm>
            <a:custGeom>
              <a:avLst/>
              <a:gdLst/>
              <a:ahLst/>
              <a:cxnLst/>
              <a:rect l="0" t="0" r="0" b="0"/>
              <a:pathLst>
                <a:path w="210572" h="288213">
                  <a:moveTo>
                    <a:pt x="0" y="147305"/>
                  </a:moveTo>
                  <a:lnTo>
                    <a:pt x="8936" y="144371"/>
                  </a:lnTo>
                  <a:lnTo>
                    <a:pt x="18563" y="141589"/>
                  </a:lnTo>
                  <a:lnTo>
                    <a:pt x="29855" y="138690"/>
                  </a:lnTo>
                  <a:lnTo>
                    <a:pt x="42695" y="135650"/>
                  </a:lnTo>
                  <a:lnTo>
                    <a:pt x="56823" y="132485"/>
                  </a:lnTo>
                  <a:lnTo>
                    <a:pt x="71934" y="129216"/>
                  </a:lnTo>
                  <a:lnTo>
                    <a:pt x="87277" y="125705"/>
                  </a:lnTo>
                  <a:lnTo>
                    <a:pt x="101721" y="121666"/>
                  </a:lnTo>
                  <a:lnTo>
                    <a:pt x="114718" y="116983"/>
                  </a:lnTo>
                  <a:lnTo>
                    <a:pt x="126254" y="111703"/>
                  </a:lnTo>
                  <a:lnTo>
                    <a:pt x="136550" y="105934"/>
                  </a:lnTo>
                  <a:lnTo>
                    <a:pt x="145887" y="99784"/>
                  </a:lnTo>
                  <a:lnTo>
                    <a:pt x="154517" y="93027"/>
                  </a:lnTo>
                  <a:lnTo>
                    <a:pt x="162642" y="85128"/>
                  </a:lnTo>
                  <a:lnTo>
                    <a:pt x="170395" y="75890"/>
                  </a:lnTo>
                  <a:lnTo>
                    <a:pt x="177233" y="65584"/>
                  </a:lnTo>
                  <a:lnTo>
                    <a:pt x="182002" y="54749"/>
                  </a:lnTo>
                  <a:lnTo>
                    <a:pt x="184235" y="43767"/>
                  </a:lnTo>
                  <a:lnTo>
                    <a:pt x="183934" y="33140"/>
                  </a:lnTo>
                  <a:lnTo>
                    <a:pt x="181222" y="23545"/>
                  </a:lnTo>
                  <a:lnTo>
                    <a:pt x="176433" y="15255"/>
                  </a:lnTo>
                  <a:lnTo>
                    <a:pt x="170000" y="8522"/>
                  </a:lnTo>
                  <a:lnTo>
                    <a:pt x="162335" y="3740"/>
                  </a:lnTo>
                  <a:lnTo>
                    <a:pt x="153783" y="936"/>
                  </a:lnTo>
                  <a:lnTo>
                    <a:pt x="144604" y="0"/>
                  </a:lnTo>
                  <a:lnTo>
                    <a:pt x="134991" y="875"/>
                  </a:lnTo>
                  <a:lnTo>
                    <a:pt x="125082" y="3354"/>
                  </a:lnTo>
                  <a:lnTo>
                    <a:pt x="114970" y="7286"/>
                  </a:lnTo>
                  <a:lnTo>
                    <a:pt x="104720" y="12665"/>
                  </a:lnTo>
                  <a:lnTo>
                    <a:pt x="94388" y="19354"/>
                  </a:lnTo>
                  <a:lnTo>
                    <a:pt x="84331" y="27116"/>
                  </a:lnTo>
                  <a:lnTo>
                    <a:pt x="75183" y="35695"/>
                  </a:lnTo>
                  <a:lnTo>
                    <a:pt x="67216" y="44873"/>
                  </a:lnTo>
                  <a:lnTo>
                    <a:pt x="60377" y="54475"/>
                  </a:lnTo>
                  <a:lnTo>
                    <a:pt x="54466" y="64374"/>
                  </a:lnTo>
                  <a:lnTo>
                    <a:pt x="49267" y="74481"/>
                  </a:lnTo>
                  <a:lnTo>
                    <a:pt x="44585" y="84895"/>
                  </a:lnTo>
                  <a:lnTo>
                    <a:pt x="40273" y="95879"/>
                  </a:lnTo>
                  <a:lnTo>
                    <a:pt x="36222" y="107531"/>
                  </a:lnTo>
                  <a:lnTo>
                    <a:pt x="32516" y="119798"/>
                  </a:lnTo>
                  <a:lnTo>
                    <a:pt x="29406" y="132566"/>
                  </a:lnTo>
                  <a:lnTo>
                    <a:pt x="26983" y="145711"/>
                  </a:lnTo>
                  <a:lnTo>
                    <a:pt x="25188" y="159133"/>
                  </a:lnTo>
                  <a:lnTo>
                    <a:pt x="23901" y="172748"/>
                  </a:lnTo>
                  <a:lnTo>
                    <a:pt x="23006" y="186495"/>
                  </a:lnTo>
                  <a:lnTo>
                    <a:pt x="22727" y="200166"/>
                  </a:lnTo>
                  <a:lnTo>
                    <a:pt x="23596" y="213425"/>
                  </a:lnTo>
                  <a:lnTo>
                    <a:pt x="25812" y="226117"/>
                  </a:lnTo>
                  <a:lnTo>
                    <a:pt x="29266" y="238099"/>
                  </a:lnTo>
                  <a:lnTo>
                    <a:pt x="33727" y="249152"/>
                  </a:lnTo>
                  <a:lnTo>
                    <a:pt x="38965" y="259246"/>
                  </a:lnTo>
                  <a:lnTo>
                    <a:pt x="45260" y="268176"/>
                  </a:lnTo>
                  <a:lnTo>
                    <a:pt x="53375" y="275505"/>
                  </a:lnTo>
                  <a:lnTo>
                    <a:pt x="63571" y="281134"/>
                  </a:lnTo>
                  <a:lnTo>
                    <a:pt x="75504" y="285101"/>
                  </a:lnTo>
                  <a:lnTo>
                    <a:pt x="88500" y="287406"/>
                  </a:lnTo>
                  <a:lnTo>
                    <a:pt x="102053" y="288212"/>
                  </a:lnTo>
                  <a:lnTo>
                    <a:pt x="115710" y="287638"/>
                  </a:lnTo>
                  <a:lnTo>
                    <a:pt x="129020" y="285665"/>
                  </a:lnTo>
                  <a:lnTo>
                    <a:pt x="141775" y="282420"/>
                  </a:lnTo>
                  <a:lnTo>
                    <a:pt x="153909" y="278247"/>
                  </a:lnTo>
                  <a:lnTo>
                    <a:pt x="166789" y="273112"/>
                  </a:lnTo>
                  <a:lnTo>
                    <a:pt x="183781" y="265451"/>
                  </a:lnTo>
                  <a:lnTo>
                    <a:pt x="210571" y="25259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960191" y="3440388"/>
              <a:ext cx="165169" cy="308358"/>
            </a:xfrm>
            <a:custGeom>
              <a:avLst/>
              <a:gdLst/>
              <a:ahLst/>
              <a:cxnLst/>
              <a:rect l="0" t="0" r="0" b="0"/>
              <a:pathLst>
                <a:path w="165169" h="308358">
                  <a:moveTo>
                    <a:pt x="30139" y="177861"/>
                  </a:moveTo>
                  <a:lnTo>
                    <a:pt x="30139" y="189596"/>
                  </a:lnTo>
                  <a:lnTo>
                    <a:pt x="30139" y="200725"/>
                  </a:lnTo>
                  <a:lnTo>
                    <a:pt x="30139" y="212323"/>
                  </a:lnTo>
                  <a:lnTo>
                    <a:pt x="30139" y="224485"/>
                  </a:lnTo>
                  <a:lnTo>
                    <a:pt x="30139" y="237144"/>
                  </a:lnTo>
                  <a:lnTo>
                    <a:pt x="30144" y="250196"/>
                  </a:lnTo>
                  <a:lnTo>
                    <a:pt x="30317" y="263375"/>
                  </a:lnTo>
                  <a:lnTo>
                    <a:pt x="30965" y="276292"/>
                  </a:lnTo>
                  <a:lnTo>
                    <a:pt x="32193" y="288736"/>
                  </a:lnTo>
                  <a:lnTo>
                    <a:pt x="33083" y="299996"/>
                  </a:lnTo>
                  <a:lnTo>
                    <a:pt x="31807" y="307326"/>
                  </a:lnTo>
                  <a:lnTo>
                    <a:pt x="28402" y="308357"/>
                  </a:lnTo>
                  <a:lnTo>
                    <a:pt x="24445" y="303966"/>
                  </a:lnTo>
                  <a:lnTo>
                    <a:pt x="20517" y="295877"/>
                  </a:lnTo>
                  <a:lnTo>
                    <a:pt x="16706" y="285869"/>
                  </a:lnTo>
                  <a:lnTo>
                    <a:pt x="12997" y="275058"/>
                  </a:lnTo>
                  <a:lnTo>
                    <a:pt x="9525" y="263513"/>
                  </a:lnTo>
                  <a:lnTo>
                    <a:pt x="6574" y="250546"/>
                  </a:lnTo>
                  <a:lnTo>
                    <a:pt x="4259" y="235853"/>
                  </a:lnTo>
                  <a:lnTo>
                    <a:pt x="2535" y="219708"/>
                  </a:lnTo>
                  <a:lnTo>
                    <a:pt x="1297" y="202711"/>
                  </a:lnTo>
                  <a:lnTo>
                    <a:pt x="430" y="185306"/>
                  </a:lnTo>
                  <a:lnTo>
                    <a:pt x="0" y="167735"/>
                  </a:lnTo>
                  <a:lnTo>
                    <a:pt x="236" y="150113"/>
                  </a:lnTo>
                  <a:lnTo>
                    <a:pt x="1210" y="132490"/>
                  </a:lnTo>
                  <a:lnTo>
                    <a:pt x="2845" y="115047"/>
                  </a:lnTo>
                  <a:lnTo>
                    <a:pt x="5014" y="98095"/>
                  </a:lnTo>
                  <a:lnTo>
                    <a:pt x="7589" y="81767"/>
                  </a:lnTo>
                  <a:lnTo>
                    <a:pt x="10622" y="66190"/>
                  </a:lnTo>
                  <a:lnTo>
                    <a:pt x="14336" y="51568"/>
                  </a:lnTo>
                  <a:lnTo>
                    <a:pt x="18807" y="37930"/>
                  </a:lnTo>
                  <a:lnTo>
                    <a:pt x="24284" y="25636"/>
                  </a:lnTo>
                  <a:lnTo>
                    <a:pt x="31250" y="15428"/>
                  </a:lnTo>
                  <a:lnTo>
                    <a:pt x="39825" y="7540"/>
                  </a:lnTo>
                  <a:lnTo>
                    <a:pt x="49669" y="2227"/>
                  </a:lnTo>
                  <a:lnTo>
                    <a:pt x="60186" y="0"/>
                  </a:lnTo>
                  <a:lnTo>
                    <a:pt x="70956" y="843"/>
                  </a:lnTo>
                  <a:lnTo>
                    <a:pt x="81609" y="4476"/>
                  </a:lnTo>
                  <a:lnTo>
                    <a:pt x="91755" y="10634"/>
                  </a:lnTo>
                  <a:lnTo>
                    <a:pt x="101240" y="18924"/>
                  </a:lnTo>
                  <a:lnTo>
                    <a:pt x="110100" y="29045"/>
                  </a:lnTo>
                  <a:lnTo>
                    <a:pt x="118445" y="40878"/>
                  </a:lnTo>
                  <a:lnTo>
                    <a:pt x="126393" y="54204"/>
                  </a:lnTo>
                  <a:lnTo>
                    <a:pt x="133885" y="68725"/>
                  </a:lnTo>
                  <a:lnTo>
                    <a:pt x="140698" y="84151"/>
                  </a:lnTo>
                  <a:lnTo>
                    <a:pt x="146760" y="100231"/>
                  </a:lnTo>
                  <a:lnTo>
                    <a:pt x="151984" y="116774"/>
                  </a:lnTo>
                  <a:lnTo>
                    <a:pt x="156195" y="133639"/>
                  </a:lnTo>
                  <a:lnTo>
                    <a:pt x="159397" y="150721"/>
                  </a:lnTo>
                  <a:lnTo>
                    <a:pt x="161733" y="167785"/>
                  </a:lnTo>
                  <a:lnTo>
                    <a:pt x="163392" y="184476"/>
                  </a:lnTo>
                  <a:lnTo>
                    <a:pt x="164545" y="200626"/>
                  </a:lnTo>
                  <a:lnTo>
                    <a:pt x="165168" y="216081"/>
                  </a:lnTo>
                  <a:lnTo>
                    <a:pt x="165063" y="230622"/>
                  </a:lnTo>
                  <a:lnTo>
                    <a:pt x="164181" y="244204"/>
                  </a:lnTo>
                  <a:lnTo>
                    <a:pt x="162769" y="256503"/>
                  </a:lnTo>
                  <a:lnTo>
                    <a:pt x="161137" y="268024"/>
                  </a:lnTo>
                  <a:lnTo>
                    <a:pt x="159141" y="279781"/>
                  </a:lnTo>
                  <a:lnTo>
                    <a:pt x="156481" y="29367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163380" y="3449794"/>
              <a:ext cx="190019" cy="307668"/>
            </a:xfrm>
            <a:custGeom>
              <a:avLst/>
              <a:gdLst/>
              <a:ahLst/>
              <a:cxnLst/>
              <a:rect l="0" t="0" r="0" b="0"/>
              <a:pathLst>
                <a:path w="190019" h="307668">
                  <a:moveTo>
                    <a:pt x="121748" y="0"/>
                  </a:moveTo>
                  <a:lnTo>
                    <a:pt x="112947" y="3000"/>
                  </a:lnTo>
                  <a:lnTo>
                    <a:pt x="104600" y="6423"/>
                  </a:lnTo>
                  <a:lnTo>
                    <a:pt x="95901" y="10628"/>
                  </a:lnTo>
                  <a:lnTo>
                    <a:pt x="86780" y="15874"/>
                  </a:lnTo>
                  <a:lnTo>
                    <a:pt x="77285" y="22652"/>
                  </a:lnTo>
                  <a:lnTo>
                    <a:pt x="67498" y="31094"/>
                  </a:lnTo>
                  <a:lnTo>
                    <a:pt x="57657" y="41179"/>
                  </a:lnTo>
                  <a:lnTo>
                    <a:pt x="48131" y="52919"/>
                  </a:lnTo>
                  <a:lnTo>
                    <a:pt x="39103" y="66144"/>
                  </a:lnTo>
                  <a:lnTo>
                    <a:pt x="30738" y="80412"/>
                  </a:lnTo>
                  <a:lnTo>
                    <a:pt x="23265" y="95126"/>
                  </a:lnTo>
                  <a:lnTo>
                    <a:pt x="16725" y="109911"/>
                  </a:lnTo>
                  <a:lnTo>
                    <a:pt x="11162" y="124769"/>
                  </a:lnTo>
                  <a:lnTo>
                    <a:pt x="6716" y="139964"/>
                  </a:lnTo>
                  <a:lnTo>
                    <a:pt x="3358" y="155627"/>
                  </a:lnTo>
                  <a:lnTo>
                    <a:pt x="1085" y="171588"/>
                  </a:lnTo>
                  <a:lnTo>
                    <a:pt x="0" y="187463"/>
                  </a:lnTo>
                  <a:lnTo>
                    <a:pt x="52" y="203030"/>
                  </a:lnTo>
                  <a:lnTo>
                    <a:pt x="1221" y="218078"/>
                  </a:lnTo>
                  <a:lnTo>
                    <a:pt x="3599" y="232336"/>
                  </a:lnTo>
                  <a:lnTo>
                    <a:pt x="7130" y="245736"/>
                  </a:lnTo>
                  <a:lnTo>
                    <a:pt x="11788" y="258207"/>
                  </a:lnTo>
                  <a:lnTo>
                    <a:pt x="17664" y="269599"/>
                  </a:lnTo>
                  <a:lnTo>
                    <a:pt x="24701" y="279922"/>
                  </a:lnTo>
                  <a:lnTo>
                    <a:pt x="33035" y="289008"/>
                  </a:lnTo>
                  <a:lnTo>
                    <a:pt x="43064" y="296442"/>
                  </a:lnTo>
                  <a:lnTo>
                    <a:pt x="54842" y="302137"/>
                  </a:lnTo>
                  <a:lnTo>
                    <a:pt x="67819" y="305979"/>
                  </a:lnTo>
                  <a:lnTo>
                    <a:pt x="81060" y="307667"/>
                  </a:lnTo>
                  <a:lnTo>
                    <a:pt x="93994" y="307241"/>
                  </a:lnTo>
                  <a:lnTo>
                    <a:pt x="106269" y="304855"/>
                  </a:lnTo>
                  <a:lnTo>
                    <a:pt x="117585" y="300595"/>
                  </a:lnTo>
                  <a:lnTo>
                    <a:pt x="127892" y="294696"/>
                  </a:lnTo>
                  <a:lnTo>
                    <a:pt x="137151" y="287484"/>
                  </a:lnTo>
                  <a:lnTo>
                    <a:pt x="145241" y="279281"/>
                  </a:lnTo>
                  <a:lnTo>
                    <a:pt x="152211" y="270355"/>
                  </a:lnTo>
                  <a:lnTo>
                    <a:pt x="158404" y="260753"/>
                  </a:lnTo>
                  <a:lnTo>
                    <a:pt x="164339" y="250323"/>
                  </a:lnTo>
                  <a:lnTo>
                    <a:pt x="170329" y="239047"/>
                  </a:lnTo>
                  <a:lnTo>
                    <a:pt x="176167" y="227033"/>
                  </a:lnTo>
                  <a:lnTo>
                    <a:pt x="181256" y="214436"/>
                  </a:lnTo>
                  <a:lnTo>
                    <a:pt x="185301" y="201404"/>
                  </a:lnTo>
                  <a:lnTo>
                    <a:pt x="188170" y="188060"/>
                  </a:lnTo>
                  <a:lnTo>
                    <a:pt x="189721" y="174495"/>
                  </a:lnTo>
                  <a:lnTo>
                    <a:pt x="190018" y="160779"/>
                  </a:lnTo>
                  <a:lnTo>
                    <a:pt x="189269" y="146957"/>
                  </a:lnTo>
                  <a:lnTo>
                    <a:pt x="187710" y="133065"/>
                  </a:lnTo>
                  <a:lnTo>
                    <a:pt x="185552" y="119130"/>
                  </a:lnTo>
                  <a:lnTo>
                    <a:pt x="182801" y="105330"/>
                  </a:lnTo>
                  <a:lnTo>
                    <a:pt x="179277" y="91984"/>
                  </a:lnTo>
                  <a:lnTo>
                    <a:pt x="174944" y="79233"/>
                  </a:lnTo>
                  <a:lnTo>
                    <a:pt x="169897" y="67213"/>
                  </a:lnTo>
                  <a:lnTo>
                    <a:pt x="164286" y="56133"/>
                  </a:lnTo>
                  <a:lnTo>
                    <a:pt x="158256" y="46022"/>
                  </a:lnTo>
                  <a:lnTo>
                    <a:pt x="152035" y="37050"/>
                  </a:lnTo>
                  <a:lnTo>
                    <a:pt x="145222" y="28737"/>
                  </a:lnTo>
                  <a:lnTo>
                    <a:pt x="136103" y="20350"/>
                  </a:lnTo>
                  <a:lnTo>
                    <a:pt x="121748" y="1052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383444" y="3452750"/>
              <a:ext cx="270182" cy="286543"/>
            </a:xfrm>
            <a:custGeom>
              <a:avLst/>
              <a:gdLst/>
              <a:ahLst/>
              <a:cxnLst/>
              <a:rect l="0" t="0" r="0" b="0"/>
              <a:pathLst>
                <a:path w="270182" h="286543">
                  <a:moveTo>
                    <a:pt x="6969" y="165500"/>
                  </a:moveTo>
                  <a:lnTo>
                    <a:pt x="9903" y="174301"/>
                  </a:lnTo>
                  <a:lnTo>
                    <a:pt x="12685" y="182648"/>
                  </a:lnTo>
                  <a:lnTo>
                    <a:pt x="15580" y="191351"/>
                  </a:lnTo>
                  <a:lnTo>
                    <a:pt x="18447" y="200644"/>
                  </a:lnTo>
                  <a:lnTo>
                    <a:pt x="20964" y="210788"/>
                  </a:lnTo>
                  <a:lnTo>
                    <a:pt x="22979" y="221833"/>
                  </a:lnTo>
                  <a:lnTo>
                    <a:pt x="24665" y="233673"/>
                  </a:lnTo>
                  <a:lnTo>
                    <a:pt x="26407" y="246143"/>
                  </a:lnTo>
                  <a:lnTo>
                    <a:pt x="28420" y="259058"/>
                  </a:lnTo>
                  <a:lnTo>
                    <a:pt x="30247" y="271300"/>
                  </a:lnTo>
                  <a:lnTo>
                    <a:pt x="30385" y="280789"/>
                  </a:lnTo>
                  <a:lnTo>
                    <a:pt x="28285" y="286040"/>
                  </a:lnTo>
                  <a:lnTo>
                    <a:pt x="25137" y="286542"/>
                  </a:lnTo>
                  <a:lnTo>
                    <a:pt x="21625" y="282946"/>
                  </a:lnTo>
                  <a:lnTo>
                    <a:pt x="18007" y="276051"/>
                  </a:lnTo>
                  <a:lnTo>
                    <a:pt x="14374" y="266409"/>
                  </a:lnTo>
                  <a:lnTo>
                    <a:pt x="10763" y="254567"/>
                  </a:lnTo>
                  <a:lnTo>
                    <a:pt x="7344" y="241212"/>
                  </a:lnTo>
                  <a:lnTo>
                    <a:pt x="4422" y="227103"/>
                  </a:lnTo>
                  <a:lnTo>
                    <a:pt x="2127" y="212728"/>
                  </a:lnTo>
                  <a:lnTo>
                    <a:pt x="585" y="198482"/>
                  </a:lnTo>
                  <a:lnTo>
                    <a:pt x="0" y="184762"/>
                  </a:lnTo>
                  <a:lnTo>
                    <a:pt x="386" y="171718"/>
                  </a:lnTo>
                  <a:lnTo>
                    <a:pt x="1611" y="159314"/>
                  </a:lnTo>
                  <a:lnTo>
                    <a:pt x="3496" y="147435"/>
                  </a:lnTo>
                  <a:lnTo>
                    <a:pt x="5872" y="135958"/>
                  </a:lnTo>
                  <a:lnTo>
                    <a:pt x="8601" y="124771"/>
                  </a:lnTo>
                  <a:lnTo>
                    <a:pt x="11579" y="113793"/>
                  </a:lnTo>
                  <a:lnTo>
                    <a:pt x="14736" y="102967"/>
                  </a:lnTo>
                  <a:lnTo>
                    <a:pt x="18348" y="92577"/>
                  </a:lnTo>
                  <a:lnTo>
                    <a:pt x="22990" y="83206"/>
                  </a:lnTo>
                  <a:lnTo>
                    <a:pt x="28895" y="75104"/>
                  </a:lnTo>
                  <a:lnTo>
                    <a:pt x="35983" y="68683"/>
                  </a:lnTo>
                  <a:lnTo>
                    <a:pt x="44036" y="64650"/>
                  </a:lnTo>
                  <a:lnTo>
                    <a:pt x="52820" y="63165"/>
                  </a:lnTo>
                  <a:lnTo>
                    <a:pt x="61972" y="63931"/>
                  </a:lnTo>
                  <a:lnTo>
                    <a:pt x="71028" y="66489"/>
                  </a:lnTo>
                  <a:lnTo>
                    <a:pt x="79738" y="70393"/>
                  </a:lnTo>
                  <a:lnTo>
                    <a:pt x="87889" y="75433"/>
                  </a:lnTo>
                  <a:lnTo>
                    <a:pt x="95217" y="81630"/>
                  </a:lnTo>
                  <a:lnTo>
                    <a:pt x="101660" y="88910"/>
                  </a:lnTo>
                  <a:lnTo>
                    <a:pt x="107157" y="97254"/>
                  </a:lnTo>
                  <a:lnTo>
                    <a:pt x="111559" y="106764"/>
                  </a:lnTo>
                  <a:lnTo>
                    <a:pt x="114892" y="117389"/>
                  </a:lnTo>
                  <a:lnTo>
                    <a:pt x="117319" y="128948"/>
                  </a:lnTo>
                  <a:lnTo>
                    <a:pt x="119039" y="141231"/>
                  </a:lnTo>
                  <a:lnTo>
                    <a:pt x="120211" y="153949"/>
                  </a:lnTo>
                  <a:lnTo>
                    <a:pt x="120064" y="163449"/>
                  </a:lnTo>
                  <a:lnTo>
                    <a:pt x="118325" y="165462"/>
                  </a:lnTo>
                  <a:lnTo>
                    <a:pt x="116526" y="161588"/>
                  </a:lnTo>
                  <a:lnTo>
                    <a:pt x="115331" y="153781"/>
                  </a:lnTo>
                  <a:lnTo>
                    <a:pt x="115028" y="143155"/>
                  </a:lnTo>
                  <a:lnTo>
                    <a:pt x="115636" y="130473"/>
                  </a:lnTo>
                  <a:lnTo>
                    <a:pt x="117028" y="116635"/>
                  </a:lnTo>
                  <a:lnTo>
                    <a:pt x="119036" y="102690"/>
                  </a:lnTo>
                  <a:lnTo>
                    <a:pt x="121503" y="89218"/>
                  </a:lnTo>
                  <a:lnTo>
                    <a:pt x="124465" y="76383"/>
                  </a:lnTo>
                  <a:lnTo>
                    <a:pt x="128132" y="64144"/>
                  </a:lnTo>
                  <a:lnTo>
                    <a:pt x="132562" y="52394"/>
                  </a:lnTo>
                  <a:lnTo>
                    <a:pt x="137672" y="41179"/>
                  </a:lnTo>
                  <a:lnTo>
                    <a:pt x="143328" y="30704"/>
                  </a:lnTo>
                  <a:lnTo>
                    <a:pt x="149401" y="21036"/>
                  </a:lnTo>
                  <a:lnTo>
                    <a:pt x="156106" y="12576"/>
                  </a:lnTo>
                  <a:lnTo>
                    <a:pt x="163972" y="6102"/>
                  </a:lnTo>
                  <a:lnTo>
                    <a:pt x="173177" y="1873"/>
                  </a:lnTo>
                  <a:lnTo>
                    <a:pt x="183122" y="0"/>
                  </a:lnTo>
                  <a:lnTo>
                    <a:pt x="192650" y="706"/>
                  </a:lnTo>
                  <a:lnTo>
                    <a:pt x="201133" y="3853"/>
                  </a:lnTo>
                  <a:lnTo>
                    <a:pt x="208622" y="9201"/>
                  </a:lnTo>
                  <a:lnTo>
                    <a:pt x="215568" y="16595"/>
                  </a:lnTo>
                  <a:lnTo>
                    <a:pt x="222307" y="25747"/>
                  </a:lnTo>
                  <a:lnTo>
                    <a:pt x="228852" y="36297"/>
                  </a:lnTo>
                  <a:lnTo>
                    <a:pt x="234961" y="47892"/>
                  </a:lnTo>
                  <a:lnTo>
                    <a:pt x="240523" y="60249"/>
                  </a:lnTo>
                  <a:lnTo>
                    <a:pt x="245564" y="73308"/>
                  </a:lnTo>
                  <a:lnTo>
                    <a:pt x="250179" y="87212"/>
                  </a:lnTo>
                  <a:lnTo>
                    <a:pt x="254463" y="101975"/>
                  </a:lnTo>
                  <a:lnTo>
                    <a:pt x="258338" y="117483"/>
                  </a:lnTo>
                  <a:lnTo>
                    <a:pt x="261569" y="133579"/>
                  </a:lnTo>
                  <a:lnTo>
                    <a:pt x="264076" y="150108"/>
                  </a:lnTo>
                  <a:lnTo>
                    <a:pt x="265930" y="166784"/>
                  </a:lnTo>
                  <a:lnTo>
                    <a:pt x="267258" y="183207"/>
                  </a:lnTo>
                  <a:lnTo>
                    <a:pt x="268188" y="199160"/>
                  </a:lnTo>
                  <a:lnTo>
                    <a:pt x="268832" y="214024"/>
                  </a:lnTo>
                  <a:lnTo>
                    <a:pt x="269342" y="228151"/>
                  </a:lnTo>
                  <a:lnTo>
                    <a:pt x="269766" y="242779"/>
                  </a:lnTo>
                  <a:lnTo>
                    <a:pt x="270181" y="26025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737854" y="3534021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0" y="0"/>
                  </a:moveTo>
                  <a:lnTo>
                    <a:pt x="67" y="11736"/>
                  </a:lnTo>
                  <a:lnTo>
                    <a:pt x="707" y="22864"/>
                  </a:lnTo>
                  <a:lnTo>
                    <a:pt x="1999" y="34468"/>
                  </a:lnTo>
                  <a:lnTo>
                    <a:pt x="3685" y="46801"/>
                  </a:lnTo>
                  <a:lnTo>
                    <a:pt x="5353" y="60110"/>
                  </a:lnTo>
                  <a:lnTo>
                    <a:pt x="6767" y="74414"/>
                  </a:lnTo>
                  <a:lnTo>
                    <a:pt x="7865" y="89419"/>
                  </a:lnTo>
                  <a:lnTo>
                    <a:pt x="8676" y="104632"/>
                  </a:lnTo>
                  <a:lnTo>
                    <a:pt x="9256" y="119737"/>
                  </a:lnTo>
                  <a:lnTo>
                    <a:pt x="9662" y="134210"/>
                  </a:lnTo>
                  <a:lnTo>
                    <a:pt x="9985" y="148767"/>
                  </a:lnTo>
                  <a:lnTo>
                    <a:pt x="10259" y="165800"/>
                  </a:lnTo>
                  <a:lnTo>
                    <a:pt x="10528" y="18951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748382" y="336556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822081" y="3470606"/>
              <a:ext cx="185599" cy="252930"/>
            </a:xfrm>
            <a:custGeom>
              <a:avLst/>
              <a:gdLst/>
              <a:ahLst/>
              <a:cxnLst/>
              <a:rect l="0" t="0" r="0" b="0"/>
              <a:pathLst>
                <a:path w="185599" h="252930">
                  <a:moveTo>
                    <a:pt x="0" y="52887"/>
                  </a:moveTo>
                  <a:lnTo>
                    <a:pt x="2935" y="64555"/>
                  </a:lnTo>
                  <a:lnTo>
                    <a:pt x="5716" y="75044"/>
                  </a:lnTo>
                  <a:lnTo>
                    <a:pt x="8616" y="85359"/>
                  </a:lnTo>
                  <a:lnTo>
                    <a:pt x="11656" y="96179"/>
                  </a:lnTo>
                  <a:lnTo>
                    <a:pt x="14821" y="108468"/>
                  </a:lnTo>
                  <a:lnTo>
                    <a:pt x="18084" y="122608"/>
                  </a:lnTo>
                  <a:lnTo>
                    <a:pt x="21423" y="138167"/>
                  </a:lnTo>
                  <a:lnTo>
                    <a:pt x="24813" y="154218"/>
                  </a:lnTo>
                  <a:lnTo>
                    <a:pt x="28242" y="170160"/>
                  </a:lnTo>
                  <a:lnTo>
                    <a:pt x="31698" y="185759"/>
                  </a:lnTo>
                  <a:lnTo>
                    <a:pt x="35171" y="200985"/>
                  </a:lnTo>
                  <a:lnTo>
                    <a:pt x="38642" y="215861"/>
                  </a:lnTo>
                  <a:lnTo>
                    <a:pt x="41601" y="229472"/>
                  </a:lnTo>
                  <a:lnTo>
                    <a:pt x="42604" y="239934"/>
                  </a:lnTo>
                  <a:lnTo>
                    <a:pt x="41156" y="245885"/>
                  </a:lnTo>
                  <a:lnTo>
                    <a:pt x="38450" y="246847"/>
                  </a:lnTo>
                  <a:lnTo>
                    <a:pt x="35223" y="243539"/>
                  </a:lnTo>
                  <a:lnTo>
                    <a:pt x="31955" y="236823"/>
                  </a:lnTo>
                  <a:lnTo>
                    <a:pt x="29083" y="227293"/>
                  </a:lnTo>
                  <a:lnTo>
                    <a:pt x="26792" y="215518"/>
                  </a:lnTo>
                  <a:lnTo>
                    <a:pt x="25071" y="202036"/>
                  </a:lnTo>
                  <a:lnTo>
                    <a:pt x="23828" y="187308"/>
                  </a:lnTo>
                  <a:lnTo>
                    <a:pt x="22951" y="171699"/>
                  </a:lnTo>
                  <a:lnTo>
                    <a:pt x="22342" y="155640"/>
                  </a:lnTo>
                  <a:lnTo>
                    <a:pt x="21925" y="139631"/>
                  </a:lnTo>
                  <a:lnTo>
                    <a:pt x="21646" y="123937"/>
                  </a:lnTo>
                  <a:lnTo>
                    <a:pt x="21627" y="108618"/>
                  </a:lnTo>
                  <a:lnTo>
                    <a:pt x="22145" y="93638"/>
                  </a:lnTo>
                  <a:lnTo>
                    <a:pt x="23311" y="78932"/>
                  </a:lnTo>
                  <a:lnTo>
                    <a:pt x="25078" y="64597"/>
                  </a:lnTo>
                  <a:lnTo>
                    <a:pt x="27336" y="50883"/>
                  </a:lnTo>
                  <a:lnTo>
                    <a:pt x="29980" y="37890"/>
                  </a:lnTo>
                  <a:lnTo>
                    <a:pt x="33399" y="26046"/>
                  </a:lnTo>
                  <a:lnTo>
                    <a:pt x="38438" y="16148"/>
                  </a:lnTo>
                  <a:lnTo>
                    <a:pt x="45420" y="8467"/>
                  </a:lnTo>
                  <a:lnTo>
                    <a:pt x="54040" y="3123"/>
                  </a:lnTo>
                  <a:lnTo>
                    <a:pt x="63662" y="346"/>
                  </a:lnTo>
                  <a:lnTo>
                    <a:pt x="73799" y="0"/>
                  </a:lnTo>
                  <a:lnTo>
                    <a:pt x="84181" y="1851"/>
                  </a:lnTo>
                  <a:lnTo>
                    <a:pt x="94669" y="5743"/>
                  </a:lnTo>
                  <a:lnTo>
                    <a:pt x="105194" y="11396"/>
                  </a:lnTo>
                  <a:lnTo>
                    <a:pt x="115564" y="18612"/>
                  </a:lnTo>
                  <a:lnTo>
                    <a:pt x="125462" y="27348"/>
                  </a:lnTo>
                  <a:lnTo>
                    <a:pt x="134748" y="37450"/>
                  </a:lnTo>
                  <a:lnTo>
                    <a:pt x="143290" y="48826"/>
                  </a:lnTo>
                  <a:lnTo>
                    <a:pt x="150881" y="61517"/>
                  </a:lnTo>
                  <a:lnTo>
                    <a:pt x="157507" y="75423"/>
                  </a:lnTo>
                  <a:lnTo>
                    <a:pt x="163296" y="90167"/>
                  </a:lnTo>
                  <a:lnTo>
                    <a:pt x="168426" y="105210"/>
                  </a:lnTo>
                  <a:lnTo>
                    <a:pt x="173062" y="120220"/>
                  </a:lnTo>
                  <a:lnTo>
                    <a:pt x="177177" y="135230"/>
                  </a:lnTo>
                  <a:lnTo>
                    <a:pt x="180570" y="150528"/>
                  </a:lnTo>
                  <a:lnTo>
                    <a:pt x="183182" y="166251"/>
                  </a:lnTo>
                  <a:lnTo>
                    <a:pt x="184911" y="182028"/>
                  </a:lnTo>
                  <a:lnTo>
                    <a:pt x="185598" y="198813"/>
                  </a:lnTo>
                  <a:lnTo>
                    <a:pt x="184185" y="220318"/>
                  </a:lnTo>
                  <a:lnTo>
                    <a:pt x="178984" y="25292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080564" y="3462527"/>
              <a:ext cx="257414" cy="268286"/>
            </a:xfrm>
            <a:custGeom>
              <a:avLst/>
              <a:gdLst/>
              <a:ahLst/>
              <a:cxnLst/>
              <a:rect l="0" t="0" r="0" b="0"/>
              <a:pathLst>
                <a:path w="257414" h="268286">
                  <a:moveTo>
                    <a:pt x="141600" y="187308"/>
                  </a:moveTo>
                  <a:lnTo>
                    <a:pt x="144468" y="178373"/>
                  </a:lnTo>
                  <a:lnTo>
                    <a:pt x="146608" y="168745"/>
                  </a:lnTo>
                  <a:lnTo>
                    <a:pt x="148208" y="157459"/>
                  </a:lnTo>
                  <a:lnTo>
                    <a:pt x="149215" y="144791"/>
                  </a:lnTo>
                  <a:lnTo>
                    <a:pt x="149415" y="131311"/>
                  </a:lnTo>
                  <a:lnTo>
                    <a:pt x="148755" y="117439"/>
                  </a:lnTo>
                  <a:lnTo>
                    <a:pt x="147171" y="103404"/>
                  </a:lnTo>
                  <a:lnTo>
                    <a:pt x="144511" y="89312"/>
                  </a:lnTo>
                  <a:lnTo>
                    <a:pt x="140790" y="75220"/>
                  </a:lnTo>
                  <a:lnTo>
                    <a:pt x="136004" y="61472"/>
                  </a:lnTo>
                  <a:lnTo>
                    <a:pt x="130043" y="48687"/>
                  </a:lnTo>
                  <a:lnTo>
                    <a:pt x="122960" y="37127"/>
                  </a:lnTo>
                  <a:lnTo>
                    <a:pt x="114932" y="26890"/>
                  </a:lnTo>
                  <a:lnTo>
                    <a:pt x="106174" y="18077"/>
                  </a:lnTo>
                  <a:lnTo>
                    <a:pt x="96880" y="10607"/>
                  </a:lnTo>
                  <a:lnTo>
                    <a:pt x="87371" y="4741"/>
                  </a:lnTo>
                  <a:lnTo>
                    <a:pt x="78066" y="1149"/>
                  </a:lnTo>
                  <a:lnTo>
                    <a:pt x="69181" y="0"/>
                  </a:lnTo>
                  <a:lnTo>
                    <a:pt x="60742" y="1347"/>
                  </a:lnTo>
                  <a:lnTo>
                    <a:pt x="52687" y="5366"/>
                  </a:lnTo>
                  <a:lnTo>
                    <a:pt x="44933" y="11886"/>
                  </a:lnTo>
                  <a:lnTo>
                    <a:pt x="37403" y="20482"/>
                  </a:lnTo>
                  <a:lnTo>
                    <a:pt x="30032" y="30678"/>
                  </a:lnTo>
                  <a:lnTo>
                    <a:pt x="22781" y="42057"/>
                  </a:lnTo>
                  <a:lnTo>
                    <a:pt x="15945" y="54609"/>
                  </a:lnTo>
                  <a:lnTo>
                    <a:pt x="10113" y="68696"/>
                  </a:lnTo>
                  <a:lnTo>
                    <a:pt x="5532" y="84392"/>
                  </a:lnTo>
                  <a:lnTo>
                    <a:pt x="2287" y="101339"/>
                  </a:lnTo>
                  <a:lnTo>
                    <a:pt x="476" y="118940"/>
                  </a:lnTo>
                  <a:lnTo>
                    <a:pt x="0" y="136771"/>
                  </a:lnTo>
                  <a:lnTo>
                    <a:pt x="628" y="154303"/>
                  </a:lnTo>
                  <a:lnTo>
                    <a:pt x="2104" y="170841"/>
                  </a:lnTo>
                  <a:lnTo>
                    <a:pt x="4207" y="186109"/>
                  </a:lnTo>
                  <a:lnTo>
                    <a:pt x="6922" y="200172"/>
                  </a:lnTo>
                  <a:lnTo>
                    <a:pt x="10421" y="213247"/>
                  </a:lnTo>
                  <a:lnTo>
                    <a:pt x="14742" y="225557"/>
                  </a:lnTo>
                  <a:lnTo>
                    <a:pt x="19950" y="236981"/>
                  </a:lnTo>
                  <a:lnTo>
                    <a:pt x="26203" y="247062"/>
                  </a:lnTo>
                  <a:lnTo>
                    <a:pt x="33482" y="255648"/>
                  </a:lnTo>
                  <a:lnTo>
                    <a:pt x="41472" y="262398"/>
                  </a:lnTo>
                  <a:lnTo>
                    <a:pt x="49673" y="266651"/>
                  </a:lnTo>
                  <a:lnTo>
                    <a:pt x="57779" y="268285"/>
                  </a:lnTo>
                  <a:lnTo>
                    <a:pt x="65677" y="267618"/>
                  </a:lnTo>
                  <a:lnTo>
                    <a:pt x="73361" y="265128"/>
                  </a:lnTo>
                  <a:lnTo>
                    <a:pt x="80857" y="261265"/>
                  </a:lnTo>
                  <a:lnTo>
                    <a:pt x="88044" y="256081"/>
                  </a:lnTo>
                  <a:lnTo>
                    <a:pt x="94651" y="249255"/>
                  </a:lnTo>
                  <a:lnTo>
                    <a:pt x="100579" y="240736"/>
                  </a:lnTo>
                  <a:lnTo>
                    <a:pt x="105883" y="230575"/>
                  </a:lnTo>
                  <a:lnTo>
                    <a:pt x="110680" y="218773"/>
                  </a:lnTo>
                  <a:lnTo>
                    <a:pt x="115089" y="205502"/>
                  </a:lnTo>
                  <a:lnTo>
                    <a:pt x="119051" y="191200"/>
                  </a:lnTo>
                  <a:lnTo>
                    <a:pt x="122340" y="176462"/>
                  </a:lnTo>
                  <a:lnTo>
                    <a:pt x="124890" y="161669"/>
                  </a:lnTo>
                  <a:lnTo>
                    <a:pt x="126944" y="147145"/>
                  </a:lnTo>
                  <a:lnTo>
                    <a:pt x="128938" y="133240"/>
                  </a:lnTo>
                  <a:lnTo>
                    <a:pt x="131136" y="120140"/>
                  </a:lnTo>
                  <a:lnTo>
                    <a:pt x="133735" y="110163"/>
                  </a:lnTo>
                  <a:lnTo>
                    <a:pt x="136548" y="106650"/>
                  </a:lnTo>
                  <a:lnTo>
                    <a:pt x="139131" y="109355"/>
                  </a:lnTo>
                  <a:lnTo>
                    <a:pt x="141627" y="116760"/>
                  </a:lnTo>
                  <a:lnTo>
                    <a:pt x="144392" y="127294"/>
                  </a:lnTo>
                  <a:lnTo>
                    <a:pt x="147808" y="139599"/>
                  </a:lnTo>
                  <a:lnTo>
                    <a:pt x="152011" y="152816"/>
                  </a:lnTo>
                  <a:lnTo>
                    <a:pt x="156940" y="166480"/>
                  </a:lnTo>
                  <a:lnTo>
                    <a:pt x="162460" y="180356"/>
                  </a:lnTo>
                  <a:lnTo>
                    <a:pt x="168432" y="194316"/>
                  </a:lnTo>
                  <a:lnTo>
                    <a:pt x="174895" y="207814"/>
                  </a:lnTo>
                  <a:lnTo>
                    <a:pt x="182064" y="219904"/>
                  </a:lnTo>
                  <a:lnTo>
                    <a:pt x="189999" y="230175"/>
                  </a:lnTo>
                  <a:lnTo>
                    <a:pt x="198614" y="238395"/>
                  </a:lnTo>
                  <a:lnTo>
                    <a:pt x="207775" y="244251"/>
                  </a:lnTo>
                  <a:lnTo>
                    <a:pt x="217334" y="247818"/>
                  </a:lnTo>
                  <a:lnTo>
                    <a:pt x="226718" y="249422"/>
                  </a:lnTo>
                  <a:lnTo>
                    <a:pt x="235869" y="249504"/>
                  </a:lnTo>
                  <a:lnTo>
                    <a:pt x="245585" y="246958"/>
                  </a:lnTo>
                  <a:lnTo>
                    <a:pt x="257413" y="23995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369563" y="3081296"/>
              <a:ext cx="31587" cy="642239"/>
            </a:xfrm>
            <a:custGeom>
              <a:avLst/>
              <a:gdLst/>
              <a:ahLst/>
              <a:cxnLst/>
              <a:rect l="0" t="0" r="0" b="0"/>
              <a:pathLst>
                <a:path w="31587" h="642239">
                  <a:moveTo>
                    <a:pt x="0" y="0"/>
                  </a:moveTo>
                  <a:lnTo>
                    <a:pt x="0" y="11936"/>
                  </a:lnTo>
                  <a:lnTo>
                    <a:pt x="0" y="24986"/>
                  </a:lnTo>
                  <a:lnTo>
                    <a:pt x="5" y="40465"/>
                  </a:lnTo>
                  <a:lnTo>
                    <a:pt x="178" y="57860"/>
                  </a:lnTo>
                  <a:lnTo>
                    <a:pt x="826" y="76172"/>
                  </a:lnTo>
                  <a:lnTo>
                    <a:pt x="2074" y="94721"/>
                  </a:lnTo>
                  <a:lnTo>
                    <a:pt x="3727" y="113193"/>
                  </a:lnTo>
                  <a:lnTo>
                    <a:pt x="5376" y="131486"/>
                  </a:lnTo>
                  <a:lnTo>
                    <a:pt x="6783" y="149600"/>
                  </a:lnTo>
                  <a:lnTo>
                    <a:pt x="8048" y="167727"/>
                  </a:lnTo>
                  <a:lnTo>
                    <a:pt x="9504" y="186210"/>
                  </a:lnTo>
                  <a:lnTo>
                    <a:pt x="11330" y="205209"/>
                  </a:lnTo>
                  <a:lnTo>
                    <a:pt x="13388" y="224719"/>
                  </a:lnTo>
                  <a:lnTo>
                    <a:pt x="15316" y="244656"/>
                  </a:lnTo>
                  <a:lnTo>
                    <a:pt x="16915" y="264922"/>
                  </a:lnTo>
                  <a:lnTo>
                    <a:pt x="18311" y="285430"/>
                  </a:lnTo>
                  <a:lnTo>
                    <a:pt x="19854" y="306111"/>
                  </a:lnTo>
                  <a:lnTo>
                    <a:pt x="21740" y="326911"/>
                  </a:lnTo>
                  <a:lnTo>
                    <a:pt x="23837" y="347795"/>
                  </a:lnTo>
                  <a:lnTo>
                    <a:pt x="25791" y="368735"/>
                  </a:lnTo>
                  <a:lnTo>
                    <a:pt x="27403" y="389709"/>
                  </a:lnTo>
                  <a:lnTo>
                    <a:pt x="28638" y="410540"/>
                  </a:lnTo>
                  <a:lnTo>
                    <a:pt x="29542" y="430914"/>
                  </a:lnTo>
                  <a:lnTo>
                    <a:pt x="30183" y="450689"/>
                  </a:lnTo>
                  <a:lnTo>
                    <a:pt x="30632" y="469732"/>
                  </a:lnTo>
                  <a:lnTo>
                    <a:pt x="30940" y="487834"/>
                  </a:lnTo>
                  <a:lnTo>
                    <a:pt x="31152" y="504984"/>
                  </a:lnTo>
                  <a:lnTo>
                    <a:pt x="31293" y="521638"/>
                  </a:lnTo>
                  <a:lnTo>
                    <a:pt x="31390" y="538587"/>
                  </a:lnTo>
                  <a:lnTo>
                    <a:pt x="31454" y="556236"/>
                  </a:lnTo>
                  <a:lnTo>
                    <a:pt x="31497" y="573933"/>
                  </a:lnTo>
                  <a:lnTo>
                    <a:pt x="31532" y="592003"/>
                  </a:lnTo>
                  <a:lnTo>
                    <a:pt x="31559" y="613156"/>
                  </a:lnTo>
                  <a:lnTo>
                    <a:pt x="31586" y="64223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106350" y="3271413"/>
              <a:ext cx="463255" cy="73097"/>
            </a:xfrm>
            <a:custGeom>
              <a:avLst/>
              <a:gdLst/>
              <a:ahLst/>
              <a:cxnLst/>
              <a:rect l="0" t="0" r="0" b="0"/>
              <a:pathLst>
                <a:path w="463255" h="73097">
                  <a:moveTo>
                    <a:pt x="463254" y="30982"/>
                  </a:moveTo>
                  <a:lnTo>
                    <a:pt x="451586" y="25181"/>
                  </a:lnTo>
                  <a:lnTo>
                    <a:pt x="441097" y="20257"/>
                  </a:lnTo>
                  <a:lnTo>
                    <a:pt x="430791" y="15759"/>
                  </a:lnTo>
                  <a:lnTo>
                    <a:pt x="420317" y="11711"/>
                  </a:lnTo>
                  <a:lnTo>
                    <a:pt x="409325" y="8346"/>
                  </a:lnTo>
                  <a:lnTo>
                    <a:pt x="397668" y="5737"/>
                  </a:lnTo>
                  <a:lnTo>
                    <a:pt x="384897" y="3811"/>
                  </a:lnTo>
                  <a:lnTo>
                    <a:pt x="370196" y="2432"/>
                  </a:lnTo>
                  <a:lnTo>
                    <a:pt x="353310" y="1465"/>
                  </a:lnTo>
                  <a:lnTo>
                    <a:pt x="334765" y="798"/>
                  </a:lnTo>
                  <a:lnTo>
                    <a:pt x="315563" y="342"/>
                  </a:lnTo>
                  <a:lnTo>
                    <a:pt x="296359" y="37"/>
                  </a:lnTo>
                  <a:lnTo>
                    <a:pt x="277587" y="0"/>
                  </a:lnTo>
                  <a:lnTo>
                    <a:pt x="259609" y="508"/>
                  </a:lnTo>
                  <a:lnTo>
                    <a:pt x="242523" y="1662"/>
                  </a:lnTo>
                  <a:lnTo>
                    <a:pt x="226237" y="3251"/>
                  </a:lnTo>
                  <a:lnTo>
                    <a:pt x="210592" y="4857"/>
                  </a:lnTo>
                  <a:lnTo>
                    <a:pt x="195434" y="6235"/>
                  </a:lnTo>
                  <a:lnTo>
                    <a:pt x="180792" y="7482"/>
                  </a:lnTo>
                  <a:lnTo>
                    <a:pt x="166872" y="8926"/>
                  </a:lnTo>
                  <a:lnTo>
                    <a:pt x="153727" y="10749"/>
                  </a:lnTo>
                  <a:lnTo>
                    <a:pt x="141272" y="12974"/>
                  </a:lnTo>
                  <a:lnTo>
                    <a:pt x="129366" y="15546"/>
                  </a:lnTo>
                  <a:lnTo>
                    <a:pt x="117875" y="18390"/>
                  </a:lnTo>
                  <a:lnTo>
                    <a:pt x="106681" y="21437"/>
                  </a:lnTo>
                  <a:lnTo>
                    <a:pt x="95698" y="24628"/>
                  </a:lnTo>
                  <a:lnTo>
                    <a:pt x="84856" y="27925"/>
                  </a:lnTo>
                  <a:lnTo>
                    <a:pt x="73947" y="31460"/>
                  </a:lnTo>
                  <a:lnTo>
                    <a:pt x="62630" y="35519"/>
                  </a:lnTo>
                  <a:lnTo>
                    <a:pt x="50773" y="40210"/>
                  </a:lnTo>
                  <a:lnTo>
                    <a:pt x="39001" y="45377"/>
                  </a:lnTo>
                  <a:lnTo>
                    <a:pt x="27451" y="51295"/>
                  </a:lnTo>
                  <a:lnTo>
                    <a:pt x="15104" y="59604"/>
                  </a:lnTo>
                  <a:lnTo>
                    <a:pt x="0" y="7309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449333" y="3497866"/>
              <a:ext cx="196088" cy="278569"/>
            </a:xfrm>
            <a:custGeom>
              <a:avLst/>
              <a:gdLst/>
              <a:ahLst/>
              <a:cxnLst/>
              <a:rect l="0" t="0" r="0" b="0"/>
              <a:pathLst>
                <a:path w="196088" h="278569">
                  <a:moveTo>
                    <a:pt x="151857" y="25627"/>
                  </a:moveTo>
                  <a:lnTo>
                    <a:pt x="145856" y="17027"/>
                  </a:lnTo>
                  <a:lnTo>
                    <a:pt x="139011" y="10601"/>
                  </a:lnTo>
                  <a:lnTo>
                    <a:pt x="130623" y="5796"/>
                  </a:lnTo>
                  <a:lnTo>
                    <a:pt x="120996" y="2428"/>
                  </a:lnTo>
                  <a:lnTo>
                    <a:pt x="110682" y="530"/>
                  </a:lnTo>
                  <a:lnTo>
                    <a:pt x="100074" y="0"/>
                  </a:lnTo>
                  <a:lnTo>
                    <a:pt x="89376" y="928"/>
                  </a:lnTo>
                  <a:lnTo>
                    <a:pt x="78675" y="3669"/>
                  </a:lnTo>
                  <a:lnTo>
                    <a:pt x="68008" y="8251"/>
                  </a:lnTo>
                  <a:lnTo>
                    <a:pt x="57542" y="14428"/>
                  </a:lnTo>
                  <a:lnTo>
                    <a:pt x="47580" y="21861"/>
                  </a:lnTo>
                  <a:lnTo>
                    <a:pt x="38253" y="30234"/>
                  </a:lnTo>
                  <a:lnTo>
                    <a:pt x="29682" y="39447"/>
                  </a:lnTo>
                  <a:lnTo>
                    <a:pt x="22071" y="49609"/>
                  </a:lnTo>
                  <a:lnTo>
                    <a:pt x="15438" y="60706"/>
                  </a:lnTo>
                  <a:lnTo>
                    <a:pt x="9814" y="72769"/>
                  </a:lnTo>
                  <a:lnTo>
                    <a:pt x="5325" y="85929"/>
                  </a:lnTo>
                  <a:lnTo>
                    <a:pt x="1948" y="100157"/>
                  </a:lnTo>
                  <a:lnTo>
                    <a:pt x="0" y="115289"/>
                  </a:lnTo>
                  <a:lnTo>
                    <a:pt x="200" y="131124"/>
                  </a:lnTo>
                  <a:lnTo>
                    <a:pt x="2740" y="147476"/>
                  </a:lnTo>
                  <a:lnTo>
                    <a:pt x="7208" y="164031"/>
                  </a:lnTo>
                  <a:lnTo>
                    <a:pt x="12881" y="180372"/>
                  </a:lnTo>
                  <a:lnTo>
                    <a:pt x="19215" y="196279"/>
                  </a:lnTo>
                  <a:lnTo>
                    <a:pt x="26057" y="211400"/>
                  </a:lnTo>
                  <a:lnTo>
                    <a:pt x="33548" y="225182"/>
                  </a:lnTo>
                  <a:lnTo>
                    <a:pt x="41735" y="237448"/>
                  </a:lnTo>
                  <a:lnTo>
                    <a:pt x="50706" y="248176"/>
                  </a:lnTo>
                  <a:lnTo>
                    <a:pt x="60646" y="257326"/>
                  </a:lnTo>
                  <a:lnTo>
                    <a:pt x="71557" y="265030"/>
                  </a:lnTo>
                  <a:lnTo>
                    <a:pt x="83140" y="271224"/>
                  </a:lnTo>
                  <a:lnTo>
                    <a:pt x="94909" y="275570"/>
                  </a:lnTo>
                  <a:lnTo>
                    <a:pt x="106562" y="278042"/>
                  </a:lnTo>
                  <a:lnTo>
                    <a:pt x="117996" y="278568"/>
                  </a:lnTo>
                  <a:lnTo>
                    <a:pt x="129207" y="276877"/>
                  </a:lnTo>
                  <a:lnTo>
                    <a:pt x="140220" y="273034"/>
                  </a:lnTo>
                  <a:lnTo>
                    <a:pt x="150750" y="267370"/>
                  </a:lnTo>
                  <a:lnTo>
                    <a:pt x="160224" y="260289"/>
                  </a:lnTo>
                  <a:lnTo>
                    <a:pt x="168411" y="252155"/>
                  </a:lnTo>
                  <a:lnTo>
                    <a:pt x="175401" y="243104"/>
                  </a:lnTo>
                  <a:lnTo>
                    <a:pt x="181414" y="233051"/>
                  </a:lnTo>
                  <a:lnTo>
                    <a:pt x="186671" y="222036"/>
                  </a:lnTo>
                  <a:lnTo>
                    <a:pt x="191053" y="210368"/>
                  </a:lnTo>
                  <a:lnTo>
                    <a:pt x="194099" y="198537"/>
                  </a:lnTo>
                  <a:lnTo>
                    <a:pt x="195672" y="186833"/>
                  </a:lnTo>
                  <a:lnTo>
                    <a:pt x="196087" y="175194"/>
                  </a:lnTo>
                  <a:lnTo>
                    <a:pt x="195910" y="163313"/>
                  </a:lnTo>
                  <a:lnTo>
                    <a:pt x="195523" y="151027"/>
                  </a:lnTo>
                  <a:lnTo>
                    <a:pt x="194792" y="138487"/>
                  </a:lnTo>
                  <a:lnTo>
                    <a:pt x="193171" y="126062"/>
                  </a:lnTo>
                  <a:lnTo>
                    <a:pt x="190414" y="113965"/>
                  </a:lnTo>
                  <a:lnTo>
                    <a:pt x="186579" y="102400"/>
                  </a:lnTo>
                  <a:lnTo>
                    <a:pt x="181854" y="91634"/>
                  </a:lnTo>
                  <a:lnTo>
                    <a:pt x="176451" y="81727"/>
                  </a:lnTo>
                  <a:lnTo>
                    <a:pt x="170552" y="72584"/>
                  </a:lnTo>
                  <a:lnTo>
                    <a:pt x="164300" y="64048"/>
                  </a:lnTo>
                  <a:lnTo>
                    <a:pt x="157808" y="55982"/>
                  </a:lnTo>
                  <a:lnTo>
                    <a:pt x="151262" y="48753"/>
                  </a:lnTo>
                  <a:lnTo>
                    <a:pt x="144188" y="42626"/>
                  </a:lnTo>
                  <a:lnTo>
                    <a:pt x="134846" y="38173"/>
                  </a:lnTo>
                  <a:lnTo>
                    <a:pt x="120271" y="3615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680622" y="3408854"/>
              <a:ext cx="225895" cy="305397"/>
            </a:xfrm>
            <a:custGeom>
              <a:avLst/>
              <a:gdLst/>
              <a:ahLst/>
              <a:cxnLst/>
              <a:rect l="0" t="0" r="0" b="0"/>
              <a:pathLst>
                <a:path w="225895" h="305397">
                  <a:moveTo>
                    <a:pt x="46910" y="272567"/>
                  </a:moveTo>
                  <a:lnTo>
                    <a:pt x="52777" y="281368"/>
                  </a:lnTo>
                  <a:lnTo>
                    <a:pt x="58342" y="289714"/>
                  </a:lnTo>
                  <a:lnTo>
                    <a:pt x="64128" y="298340"/>
                  </a:lnTo>
                  <a:lnTo>
                    <a:pt x="69721" y="304732"/>
                  </a:lnTo>
                  <a:lnTo>
                    <a:pt x="73683" y="305396"/>
                  </a:lnTo>
                  <a:lnTo>
                    <a:pt x="74888" y="300794"/>
                  </a:lnTo>
                  <a:lnTo>
                    <a:pt x="73616" y="292241"/>
                  </a:lnTo>
                  <a:lnTo>
                    <a:pt x="70511" y="281195"/>
                  </a:lnTo>
                  <a:lnTo>
                    <a:pt x="66130" y="269129"/>
                  </a:lnTo>
                  <a:lnTo>
                    <a:pt x="60883" y="256907"/>
                  </a:lnTo>
                  <a:lnTo>
                    <a:pt x="55050" y="244570"/>
                  </a:lnTo>
                  <a:lnTo>
                    <a:pt x="48825" y="231598"/>
                  </a:lnTo>
                  <a:lnTo>
                    <a:pt x="42337" y="217714"/>
                  </a:lnTo>
                  <a:lnTo>
                    <a:pt x="35671" y="202926"/>
                  </a:lnTo>
                  <a:lnTo>
                    <a:pt x="28889" y="187378"/>
                  </a:lnTo>
                  <a:lnTo>
                    <a:pt x="22037" y="171247"/>
                  </a:lnTo>
                  <a:lnTo>
                    <a:pt x="15468" y="154854"/>
                  </a:lnTo>
                  <a:lnTo>
                    <a:pt x="9816" y="138628"/>
                  </a:lnTo>
                  <a:lnTo>
                    <a:pt x="5356" y="122792"/>
                  </a:lnTo>
                  <a:lnTo>
                    <a:pt x="2192" y="107380"/>
                  </a:lnTo>
                  <a:lnTo>
                    <a:pt x="434" y="92339"/>
                  </a:lnTo>
                  <a:lnTo>
                    <a:pt x="0" y="77597"/>
                  </a:lnTo>
                  <a:lnTo>
                    <a:pt x="824" y="63408"/>
                  </a:lnTo>
                  <a:lnTo>
                    <a:pt x="2966" y="50324"/>
                  </a:lnTo>
                  <a:lnTo>
                    <a:pt x="6337" y="38569"/>
                  </a:lnTo>
                  <a:lnTo>
                    <a:pt x="11057" y="28370"/>
                  </a:lnTo>
                  <a:lnTo>
                    <a:pt x="17505" y="20114"/>
                  </a:lnTo>
                  <a:lnTo>
                    <a:pt x="25734" y="13823"/>
                  </a:lnTo>
                  <a:lnTo>
                    <a:pt x="35515" y="9225"/>
                  </a:lnTo>
                  <a:lnTo>
                    <a:pt x="46522" y="5957"/>
                  </a:lnTo>
                  <a:lnTo>
                    <a:pt x="58443" y="3678"/>
                  </a:lnTo>
                  <a:lnTo>
                    <a:pt x="71022" y="2109"/>
                  </a:lnTo>
                  <a:lnTo>
                    <a:pt x="84066" y="1038"/>
                  </a:lnTo>
                  <a:lnTo>
                    <a:pt x="97429" y="316"/>
                  </a:lnTo>
                  <a:lnTo>
                    <a:pt x="111010" y="0"/>
                  </a:lnTo>
                  <a:lnTo>
                    <a:pt x="124741" y="319"/>
                  </a:lnTo>
                  <a:lnTo>
                    <a:pt x="138568" y="1346"/>
                  </a:lnTo>
                  <a:lnTo>
                    <a:pt x="152431" y="2859"/>
                  </a:lnTo>
                  <a:lnTo>
                    <a:pt x="167927" y="4570"/>
                  </a:lnTo>
                  <a:lnTo>
                    <a:pt x="189772" y="6631"/>
                  </a:lnTo>
                  <a:lnTo>
                    <a:pt x="225894" y="935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759118" y="3432597"/>
              <a:ext cx="386466" cy="427809"/>
            </a:xfrm>
            <a:custGeom>
              <a:avLst/>
              <a:gdLst/>
              <a:ahLst/>
              <a:cxnLst/>
              <a:rect l="0" t="0" r="0" b="0"/>
              <a:pathLst>
                <a:path w="386466" h="427809">
                  <a:moveTo>
                    <a:pt x="336912" y="27725"/>
                  </a:moveTo>
                  <a:lnTo>
                    <a:pt x="330977" y="21925"/>
                  </a:lnTo>
                  <a:lnTo>
                    <a:pt x="324772" y="17000"/>
                  </a:lnTo>
                  <a:lnTo>
                    <a:pt x="317672" y="12502"/>
                  </a:lnTo>
                  <a:lnTo>
                    <a:pt x="309558" y="8454"/>
                  </a:lnTo>
                  <a:lnTo>
                    <a:pt x="300264" y="5089"/>
                  </a:lnTo>
                  <a:lnTo>
                    <a:pt x="289812" y="2485"/>
                  </a:lnTo>
                  <a:lnTo>
                    <a:pt x="278214" y="731"/>
                  </a:lnTo>
                  <a:lnTo>
                    <a:pt x="265379" y="0"/>
                  </a:lnTo>
                  <a:lnTo>
                    <a:pt x="251386" y="292"/>
                  </a:lnTo>
                  <a:lnTo>
                    <a:pt x="236754" y="1623"/>
                  </a:lnTo>
                  <a:lnTo>
                    <a:pt x="222321" y="4112"/>
                  </a:lnTo>
                  <a:lnTo>
                    <a:pt x="208547" y="7711"/>
                  </a:lnTo>
                  <a:lnTo>
                    <a:pt x="195690" y="12246"/>
                  </a:lnTo>
                  <a:lnTo>
                    <a:pt x="183974" y="17506"/>
                  </a:lnTo>
                  <a:lnTo>
                    <a:pt x="173398" y="23306"/>
                  </a:lnTo>
                  <a:lnTo>
                    <a:pt x="163955" y="29657"/>
                  </a:lnTo>
                  <a:lnTo>
                    <a:pt x="155743" y="36752"/>
                  </a:lnTo>
                  <a:lnTo>
                    <a:pt x="148694" y="44636"/>
                  </a:lnTo>
                  <a:lnTo>
                    <a:pt x="142619" y="53218"/>
                  </a:lnTo>
                  <a:lnTo>
                    <a:pt x="137295" y="62358"/>
                  </a:lnTo>
                  <a:lnTo>
                    <a:pt x="132537" y="71910"/>
                  </a:lnTo>
                  <a:lnTo>
                    <a:pt x="128680" y="81596"/>
                  </a:lnTo>
                  <a:lnTo>
                    <a:pt x="126525" y="91018"/>
                  </a:lnTo>
                  <a:lnTo>
                    <a:pt x="126376" y="99983"/>
                  </a:lnTo>
                  <a:lnTo>
                    <a:pt x="128075" y="108476"/>
                  </a:lnTo>
                  <a:lnTo>
                    <a:pt x="131274" y="116566"/>
                  </a:lnTo>
                  <a:lnTo>
                    <a:pt x="135615" y="124340"/>
                  </a:lnTo>
                  <a:lnTo>
                    <a:pt x="140951" y="131714"/>
                  </a:lnTo>
                  <a:lnTo>
                    <a:pt x="147349" y="138447"/>
                  </a:lnTo>
                  <a:lnTo>
                    <a:pt x="154758" y="144459"/>
                  </a:lnTo>
                  <a:lnTo>
                    <a:pt x="163021" y="149820"/>
                  </a:lnTo>
                  <a:lnTo>
                    <a:pt x="171943" y="154656"/>
                  </a:lnTo>
                  <a:lnTo>
                    <a:pt x="181354" y="159095"/>
                  </a:lnTo>
                  <a:lnTo>
                    <a:pt x="191116" y="163247"/>
                  </a:lnTo>
                  <a:lnTo>
                    <a:pt x="201121" y="167195"/>
                  </a:lnTo>
                  <a:lnTo>
                    <a:pt x="211304" y="171002"/>
                  </a:lnTo>
                  <a:lnTo>
                    <a:pt x="221940" y="174713"/>
                  </a:lnTo>
                  <a:lnTo>
                    <a:pt x="233603" y="178358"/>
                  </a:lnTo>
                  <a:lnTo>
                    <a:pt x="246526" y="181963"/>
                  </a:lnTo>
                  <a:lnTo>
                    <a:pt x="260461" y="185707"/>
                  </a:lnTo>
                  <a:lnTo>
                    <a:pt x="274886" y="189905"/>
                  </a:lnTo>
                  <a:lnTo>
                    <a:pt x="289432" y="194696"/>
                  </a:lnTo>
                  <a:lnTo>
                    <a:pt x="303604" y="200049"/>
                  </a:lnTo>
                  <a:lnTo>
                    <a:pt x="316733" y="205867"/>
                  </a:lnTo>
                  <a:lnTo>
                    <a:pt x="328558" y="212050"/>
                  </a:lnTo>
                  <a:lnTo>
                    <a:pt x="339157" y="218829"/>
                  </a:lnTo>
                  <a:lnTo>
                    <a:pt x="348752" y="226743"/>
                  </a:lnTo>
                  <a:lnTo>
                    <a:pt x="357574" y="235996"/>
                  </a:lnTo>
                  <a:lnTo>
                    <a:pt x="365501" y="246481"/>
                  </a:lnTo>
                  <a:lnTo>
                    <a:pt x="372082" y="257969"/>
                  </a:lnTo>
                  <a:lnTo>
                    <a:pt x="377177" y="270221"/>
                  </a:lnTo>
                  <a:lnTo>
                    <a:pt x="380939" y="283193"/>
                  </a:lnTo>
                  <a:lnTo>
                    <a:pt x="383631" y="297032"/>
                  </a:lnTo>
                  <a:lnTo>
                    <a:pt x="385508" y="311734"/>
                  </a:lnTo>
                  <a:lnTo>
                    <a:pt x="386465" y="326689"/>
                  </a:lnTo>
                  <a:lnTo>
                    <a:pt x="386058" y="340817"/>
                  </a:lnTo>
                  <a:lnTo>
                    <a:pt x="384147" y="353571"/>
                  </a:lnTo>
                  <a:lnTo>
                    <a:pt x="380559" y="364759"/>
                  </a:lnTo>
                  <a:lnTo>
                    <a:pt x="374943" y="374285"/>
                  </a:lnTo>
                  <a:lnTo>
                    <a:pt x="367305" y="382283"/>
                  </a:lnTo>
                  <a:lnTo>
                    <a:pt x="357767" y="389028"/>
                  </a:lnTo>
                  <a:lnTo>
                    <a:pt x="346400" y="394816"/>
                  </a:lnTo>
                  <a:lnTo>
                    <a:pt x="333417" y="399901"/>
                  </a:lnTo>
                  <a:lnTo>
                    <a:pt x="318973" y="404321"/>
                  </a:lnTo>
                  <a:lnTo>
                    <a:pt x="303076" y="407918"/>
                  </a:lnTo>
                  <a:lnTo>
                    <a:pt x="285873" y="410673"/>
                  </a:lnTo>
                  <a:lnTo>
                    <a:pt x="267934" y="412693"/>
                  </a:lnTo>
                  <a:lnTo>
                    <a:pt x="250125" y="414132"/>
                  </a:lnTo>
                  <a:lnTo>
                    <a:pt x="232928" y="415137"/>
                  </a:lnTo>
                  <a:lnTo>
                    <a:pt x="216450" y="415829"/>
                  </a:lnTo>
                  <a:lnTo>
                    <a:pt x="200616" y="416302"/>
                  </a:lnTo>
                  <a:lnTo>
                    <a:pt x="185284" y="416622"/>
                  </a:lnTo>
                  <a:lnTo>
                    <a:pt x="169833" y="416839"/>
                  </a:lnTo>
                  <a:lnTo>
                    <a:pt x="153233" y="416985"/>
                  </a:lnTo>
                  <a:lnTo>
                    <a:pt x="135033" y="417086"/>
                  </a:lnTo>
                  <a:lnTo>
                    <a:pt x="115924" y="417325"/>
                  </a:lnTo>
                  <a:lnTo>
                    <a:pt x="97397" y="418017"/>
                  </a:lnTo>
                  <a:lnTo>
                    <a:pt x="80278" y="419295"/>
                  </a:lnTo>
                  <a:lnTo>
                    <a:pt x="64766" y="420976"/>
                  </a:lnTo>
                  <a:lnTo>
                    <a:pt x="49039" y="422818"/>
                  </a:lnTo>
                  <a:lnTo>
                    <a:pt x="29488" y="424985"/>
                  </a:lnTo>
                  <a:lnTo>
                    <a:pt x="0" y="42780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642238" y="273740"/>
            <a:ext cx="1537162" cy="747525"/>
            <a:chOff x="642238" y="273740"/>
            <a:chExt cx="1537162" cy="747525"/>
          </a:xfrm>
        </p:grpSpPr>
        <p:sp>
          <p:nvSpPr>
            <p:cNvPr id="2" name="Freeform 1"/>
            <p:cNvSpPr/>
            <p:nvPr/>
          </p:nvSpPr>
          <p:spPr>
            <a:xfrm>
              <a:off x="792315" y="273740"/>
              <a:ext cx="7851" cy="231628"/>
            </a:xfrm>
            <a:custGeom>
              <a:avLst/>
              <a:gdLst/>
              <a:ahLst/>
              <a:cxnLst/>
              <a:rect l="0" t="0" r="0" b="0"/>
              <a:pathLst>
                <a:path w="7851" h="231628">
                  <a:moveTo>
                    <a:pt x="7850" y="0"/>
                  </a:moveTo>
                  <a:lnTo>
                    <a:pt x="7783" y="11803"/>
                  </a:lnTo>
                  <a:lnTo>
                    <a:pt x="7143" y="23572"/>
                  </a:lnTo>
                  <a:lnTo>
                    <a:pt x="5851" y="36462"/>
                  </a:lnTo>
                  <a:lnTo>
                    <a:pt x="4164" y="50310"/>
                  </a:lnTo>
                  <a:lnTo>
                    <a:pt x="2496" y="64638"/>
                  </a:lnTo>
                  <a:lnTo>
                    <a:pt x="1087" y="79107"/>
                  </a:lnTo>
                  <a:lnTo>
                    <a:pt x="162" y="93558"/>
                  </a:lnTo>
                  <a:lnTo>
                    <a:pt x="0" y="107933"/>
                  </a:lnTo>
                  <a:lnTo>
                    <a:pt x="664" y="122223"/>
                  </a:lnTo>
                  <a:lnTo>
                    <a:pt x="1739" y="136275"/>
                  </a:lnTo>
                  <a:lnTo>
                    <a:pt x="2459" y="149797"/>
                  </a:lnTo>
                  <a:lnTo>
                    <a:pt x="2426" y="162669"/>
                  </a:lnTo>
                  <a:lnTo>
                    <a:pt x="1932" y="174870"/>
                  </a:lnTo>
                  <a:lnTo>
                    <a:pt x="1833" y="187795"/>
                  </a:lnTo>
                  <a:lnTo>
                    <a:pt x="3232" y="204817"/>
                  </a:lnTo>
                  <a:lnTo>
                    <a:pt x="785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42238" y="600124"/>
              <a:ext cx="347441" cy="42115"/>
            </a:xfrm>
            <a:custGeom>
              <a:avLst/>
              <a:gdLst/>
              <a:ahLst/>
              <a:cxnLst/>
              <a:rect l="0" t="0" r="0" b="0"/>
              <a:pathLst>
                <a:path w="347441" h="42115">
                  <a:moveTo>
                    <a:pt x="347440" y="0"/>
                  </a:moveTo>
                  <a:lnTo>
                    <a:pt x="332839" y="2867"/>
                  </a:lnTo>
                  <a:lnTo>
                    <a:pt x="319567" y="5009"/>
                  </a:lnTo>
                  <a:lnTo>
                    <a:pt x="306366" y="6612"/>
                  </a:lnTo>
                  <a:lnTo>
                    <a:pt x="293024" y="7792"/>
                  </a:lnTo>
                  <a:lnTo>
                    <a:pt x="279516" y="8641"/>
                  </a:lnTo>
                  <a:lnTo>
                    <a:pt x="265862" y="9243"/>
                  </a:lnTo>
                  <a:lnTo>
                    <a:pt x="252096" y="9830"/>
                  </a:lnTo>
                  <a:lnTo>
                    <a:pt x="238247" y="10763"/>
                  </a:lnTo>
                  <a:lnTo>
                    <a:pt x="224334" y="12205"/>
                  </a:lnTo>
                  <a:lnTo>
                    <a:pt x="210211" y="13988"/>
                  </a:lnTo>
                  <a:lnTo>
                    <a:pt x="195584" y="15725"/>
                  </a:lnTo>
                  <a:lnTo>
                    <a:pt x="180333" y="17191"/>
                  </a:lnTo>
                  <a:lnTo>
                    <a:pt x="164497" y="18497"/>
                  </a:lnTo>
                  <a:lnTo>
                    <a:pt x="148180" y="19979"/>
                  </a:lnTo>
                  <a:lnTo>
                    <a:pt x="131503" y="21829"/>
                  </a:lnTo>
                  <a:lnTo>
                    <a:pt x="114728" y="24071"/>
                  </a:lnTo>
                  <a:lnTo>
                    <a:pt x="98239" y="26655"/>
                  </a:lnTo>
                  <a:lnTo>
                    <a:pt x="82233" y="29503"/>
                  </a:lnTo>
                  <a:lnTo>
                    <a:pt x="66935" y="32393"/>
                  </a:lnTo>
                  <a:lnTo>
                    <a:pt x="50982" y="35252"/>
                  </a:lnTo>
                  <a:lnTo>
                    <a:pt x="30739" y="3833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73865" y="758051"/>
              <a:ext cx="10529" cy="263214"/>
            </a:xfrm>
            <a:custGeom>
              <a:avLst/>
              <a:gdLst/>
              <a:ahLst/>
              <a:cxnLst/>
              <a:rect l="0" t="0" r="0" b="0"/>
              <a:pathLst>
                <a:path w="10529" h="263214">
                  <a:moveTo>
                    <a:pt x="0" y="0"/>
                  </a:moveTo>
                  <a:lnTo>
                    <a:pt x="67" y="11802"/>
                  </a:lnTo>
                  <a:lnTo>
                    <a:pt x="707" y="23572"/>
                  </a:lnTo>
                  <a:lnTo>
                    <a:pt x="1999" y="36462"/>
                  </a:lnTo>
                  <a:lnTo>
                    <a:pt x="3686" y="50310"/>
                  </a:lnTo>
                  <a:lnTo>
                    <a:pt x="5354" y="64638"/>
                  </a:lnTo>
                  <a:lnTo>
                    <a:pt x="6767" y="79112"/>
                  </a:lnTo>
                  <a:lnTo>
                    <a:pt x="7865" y="93735"/>
                  </a:lnTo>
                  <a:lnTo>
                    <a:pt x="8676" y="108759"/>
                  </a:lnTo>
                  <a:lnTo>
                    <a:pt x="9255" y="124302"/>
                  </a:lnTo>
                  <a:lnTo>
                    <a:pt x="9661" y="140180"/>
                  </a:lnTo>
                  <a:lnTo>
                    <a:pt x="9941" y="155998"/>
                  </a:lnTo>
                  <a:lnTo>
                    <a:pt x="10132" y="171526"/>
                  </a:lnTo>
                  <a:lnTo>
                    <a:pt x="10262" y="186685"/>
                  </a:lnTo>
                  <a:lnTo>
                    <a:pt x="10364" y="203267"/>
                  </a:lnTo>
                  <a:lnTo>
                    <a:pt x="10448" y="226079"/>
                  </a:lnTo>
                  <a:lnTo>
                    <a:pt x="10528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38872" y="810694"/>
              <a:ext cx="134994" cy="125899"/>
            </a:xfrm>
            <a:custGeom>
              <a:avLst/>
              <a:gdLst/>
              <a:ahLst/>
              <a:cxnLst/>
              <a:rect l="0" t="0" r="0" b="0"/>
              <a:pathLst>
                <a:path w="134994" h="125899">
                  <a:moveTo>
                    <a:pt x="134993" y="84228"/>
                  </a:moveTo>
                  <a:lnTo>
                    <a:pt x="126191" y="87162"/>
                  </a:lnTo>
                  <a:lnTo>
                    <a:pt x="117845" y="89944"/>
                  </a:lnTo>
                  <a:lnTo>
                    <a:pt x="109146" y="92848"/>
                  </a:lnTo>
                  <a:lnTo>
                    <a:pt x="100025" y="96061"/>
                  </a:lnTo>
                  <a:lnTo>
                    <a:pt x="90530" y="99874"/>
                  </a:lnTo>
                  <a:lnTo>
                    <a:pt x="80738" y="104387"/>
                  </a:lnTo>
                  <a:lnTo>
                    <a:pt x="70724" y="109378"/>
                  </a:lnTo>
                  <a:lnTo>
                    <a:pt x="60550" y="114417"/>
                  </a:lnTo>
                  <a:lnTo>
                    <a:pt x="50268" y="119235"/>
                  </a:lnTo>
                  <a:lnTo>
                    <a:pt x="40077" y="123264"/>
                  </a:lnTo>
                  <a:lnTo>
                    <a:pt x="30308" y="125600"/>
                  </a:lnTo>
                  <a:lnTo>
                    <a:pt x="21121" y="125898"/>
                  </a:lnTo>
                  <a:lnTo>
                    <a:pt x="12986" y="124146"/>
                  </a:lnTo>
                  <a:lnTo>
                    <a:pt x="6733" y="120386"/>
                  </a:lnTo>
                  <a:lnTo>
                    <a:pt x="2643" y="114858"/>
                  </a:lnTo>
                  <a:lnTo>
                    <a:pt x="524" y="107912"/>
                  </a:lnTo>
                  <a:lnTo>
                    <a:pt x="0" y="99896"/>
                  </a:lnTo>
                  <a:lnTo>
                    <a:pt x="680" y="91104"/>
                  </a:lnTo>
                  <a:lnTo>
                    <a:pt x="2234" y="81763"/>
                  </a:lnTo>
                  <a:lnTo>
                    <a:pt x="4406" y="72042"/>
                  </a:lnTo>
                  <a:lnTo>
                    <a:pt x="7007" y="62063"/>
                  </a:lnTo>
                  <a:lnTo>
                    <a:pt x="9943" y="51981"/>
                  </a:lnTo>
                  <a:lnTo>
                    <a:pt x="13588" y="40790"/>
                  </a:lnTo>
                  <a:lnTo>
                    <a:pt x="19378" y="25274"/>
                  </a:lnTo>
                  <a:lnTo>
                    <a:pt x="2970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80286" y="621181"/>
              <a:ext cx="9476" cy="178985"/>
            </a:xfrm>
            <a:custGeom>
              <a:avLst/>
              <a:gdLst/>
              <a:ahLst/>
              <a:cxnLst/>
              <a:rect l="0" t="0" r="0" b="0"/>
              <a:pathLst>
                <a:path w="9476" h="178985">
                  <a:moveTo>
                    <a:pt x="9475" y="0"/>
                  </a:moveTo>
                  <a:lnTo>
                    <a:pt x="6608" y="8935"/>
                  </a:lnTo>
                  <a:lnTo>
                    <a:pt x="4466" y="18562"/>
                  </a:lnTo>
                  <a:lnTo>
                    <a:pt x="2863" y="29850"/>
                  </a:lnTo>
                  <a:lnTo>
                    <a:pt x="1683" y="42517"/>
                  </a:lnTo>
                  <a:lnTo>
                    <a:pt x="834" y="55997"/>
                  </a:lnTo>
                  <a:lnTo>
                    <a:pt x="241" y="69864"/>
                  </a:lnTo>
                  <a:lnTo>
                    <a:pt x="0" y="83727"/>
                  </a:lnTo>
                  <a:lnTo>
                    <a:pt x="364" y="97170"/>
                  </a:lnTo>
                  <a:lnTo>
                    <a:pt x="1419" y="110014"/>
                  </a:lnTo>
                  <a:lnTo>
                    <a:pt x="2949" y="122207"/>
                  </a:lnTo>
                  <a:lnTo>
                    <a:pt x="4674" y="135133"/>
                  </a:lnTo>
                  <a:lnTo>
                    <a:pt x="6744" y="152161"/>
                  </a:lnTo>
                  <a:lnTo>
                    <a:pt x="9475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84476" y="726466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77778" y="0"/>
                  </a:lnTo>
                  <a:lnTo>
                    <a:pt x="166649" y="0"/>
                  </a:lnTo>
                  <a:lnTo>
                    <a:pt x="155046" y="0"/>
                  </a:lnTo>
                  <a:lnTo>
                    <a:pt x="142712" y="0"/>
                  </a:lnTo>
                  <a:lnTo>
                    <a:pt x="129404" y="0"/>
                  </a:lnTo>
                  <a:lnTo>
                    <a:pt x="115104" y="4"/>
                  </a:lnTo>
                  <a:lnTo>
                    <a:pt x="100272" y="177"/>
                  </a:lnTo>
                  <a:lnTo>
                    <a:pt x="85707" y="825"/>
                  </a:lnTo>
                  <a:lnTo>
                    <a:pt x="71847" y="2074"/>
                  </a:lnTo>
                  <a:lnTo>
                    <a:pt x="58833" y="3735"/>
                  </a:lnTo>
                  <a:lnTo>
                    <a:pt x="45201" y="5562"/>
                  </a:lnTo>
                  <a:lnTo>
                    <a:pt x="27524" y="771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93853" y="284269"/>
              <a:ext cx="211847" cy="273742"/>
            </a:xfrm>
            <a:custGeom>
              <a:avLst/>
              <a:gdLst/>
              <a:ahLst/>
              <a:cxnLst/>
              <a:rect l="0" t="0" r="0" b="0"/>
              <a:pathLst>
                <a:path w="211847" h="273742">
                  <a:moveTo>
                    <a:pt x="32862" y="0"/>
                  </a:moveTo>
                  <a:lnTo>
                    <a:pt x="29928" y="8801"/>
                  </a:lnTo>
                  <a:lnTo>
                    <a:pt x="27146" y="17148"/>
                  </a:lnTo>
                  <a:lnTo>
                    <a:pt x="24246" y="25847"/>
                  </a:lnTo>
                  <a:lnTo>
                    <a:pt x="21206" y="34968"/>
                  </a:lnTo>
                  <a:lnTo>
                    <a:pt x="18041" y="44463"/>
                  </a:lnTo>
                  <a:lnTo>
                    <a:pt x="14793" y="54183"/>
                  </a:lnTo>
                  <a:lnTo>
                    <a:pt x="12074" y="61545"/>
                  </a:lnTo>
                  <a:lnTo>
                    <a:pt x="10812" y="63359"/>
                  </a:lnTo>
                  <a:lnTo>
                    <a:pt x="11049" y="60602"/>
                  </a:lnTo>
                  <a:lnTo>
                    <a:pt x="12407" y="54888"/>
                  </a:lnTo>
                  <a:lnTo>
                    <a:pt x="14682" y="47522"/>
                  </a:lnTo>
                  <a:lnTo>
                    <a:pt x="17919" y="39522"/>
                  </a:lnTo>
                  <a:lnTo>
                    <a:pt x="22088" y="31452"/>
                  </a:lnTo>
                  <a:lnTo>
                    <a:pt x="27371" y="23863"/>
                  </a:lnTo>
                  <a:lnTo>
                    <a:pt x="34212" y="17426"/>
                  </a:lnTo>
                  <a:lnTo>
                    <a:pt x="42701" y="12394"/>
                  </a:lnTo>
                  <a:lnTo>
                    <a:pt x="52320" y="8994"/>
                  </a:lnTo>
                  <a:lnTo>
                    <a:pt x="62153" y="7600"/>
                  </a:lnTo>
                  <a:lnTo>
                    <a:pt x="71647" y="8222"/>
                  </a:lnTo>
                  <a:lnTo>
                    <a:pt x="80459" y="10738"/>
                  </a:lnTo>
                  <a:lnTo>
                    <a:pt x="88298" y="15085"/>
                  </a:lnTo>
                  <a:lnTo>
                    <a:pt x="95125" y="21042"/>
                  </a:lnTo>
                  <a:lnTo>
                    <a:pt x="101235" y="28294"/>
                  </a:lnTo>
                  <a:lnTo>
                    <a:pt x="107120" y="36522"/>
                  </a:lnTo>
                  <a:lnTo>
                    <a:pt x="113080" y="45465"/>
                  </a:lnTo>
                  <a:lnTo>
                    <a:pt x="118900" y="55078"/>
                  </a:lnTo>
                  <a:lnTo>
                    <a:pt x="123976" y="65516"/>
                  </a:lnTo>
                  <a:lnTo>
                    <a:pt x="128020" y="76798"/>
                  </a:lnTo>
                  <a:lnTo>
                    <a:pt x="131056" y="88815"/>
                  </a:lnTo>
                  <a:lnTo>
                    <a:pt x="133251" y="101414"/>
                  </a:lnTo>
                  <a:lnTo>
                    <a:pt x="134800" y="114447"/>
                  </a:lnTo>
                  <a:lnTo>
                    <a:pt x="135875" y="127793"/>
                  </a:lnTo>
                  <a:lnTo>
                    <a:pt x="136612" y="141358"/>
                  </a:lnTo>
                  <a:lnTo>
                    <a:pt x="137104" y="155071"/>
                  </a:lnTo>
                  <a:lnTo>
                    <a:pt x="137098" y="168719"/>
                  </a:lnTo>
                  <a:lnTo>
                    <a:pt x="136031" y="181963"/>
                  </a:lnTo>
                  <a:lnTo>
                    <a:pt x="133673" y="194646"/>
                  </a:lnTo>
                  <a:lnTo>
                    <a:pt x="129953" y="206620"/>
                  </a:lnTo>
                  <a:lnTo>
                    <a:pt x="124780" y="217669"/>
                  </a:lnTo>
                  <a:lnTo>
                    <a:pt x="118261" y="227764"/>
                  </a:lnTo>
                  <a:lnTo>
                    <a:pt x="110630" y="236866"/>
                  </a:lnTo>
                  <a:lnTo>
                    <a:pt x="102145" y="244842"/>
                  </a:lnTo>
                  <a:lnTo>
                    <a:pt x="93030" y="251723"/>
                  </a:lnTo>
                  <a:lnTo>
                    <a:pt x="83301" y="257515"/>
                  </a:lnTo>
                  <a:lnTo>
                    <a:pt x="72786" y="262116"/>
                  </a:lnTo>
                  <a:lnTo>
                    <a:pt x="61462" y="265569"/>
                  </a:lnTo>
                  <a:lnTo>
                    <a:pt x="49755" y="267567"/>
                  </a:lnTo>
                  <a:lnTo>
                    <a:pt x="38430" y="267402"/>
                  </a:lnTo>
                  <a:lnTo>
                    <a:pt x="27897" y="264875"/>
                  </a:lnTo>
                  <a:lnTo>
                    <a:pt x="18538" y="260076"/>
                  </a:lnTo>
                  <a:lnTo>
                    <a:pt x="10856" y="253118"/>
                  </a:lnTo>
                  <a:lnTo>
                    <a:pt x="4966" y="244298"/>
                  </a:lnTo>
                  <a:lnTo>
                    <a:pt x="1148" y="234327"/>
                  </a:lnTo>
                  <a:lnTo>
                    <a:pt x="0" y="224192"/>
                  </a:lnTo>
                  <a:lnTo>
                    <a:pt x="1599" y="214473"/>
                  </a:lnTo>
                  <a:lnTo>
                    <a:pt x="5585" y="205834"/>
                  </a:lnTo>
                  <a:lnTo>
                    <a:pt x="11457" y="199169"/>
                  </a:lnTo>
                  <a:lnTo>
                    <a:pt x="18734" y="194771"/>
                  </a:lnTo>
                  <a:lnTo>
                    <a:pt x="27023" y="192599"/>
                  </a:lnTo>
                  <a:lnTo>
                    <a:pt x="36023" y="192563"/>
                  </a:lnTo>
                  <a:lnTo>
                    <a:pt x="45515" y="194385"/>
                  </a:lnTo>
                  <a:lnTo>
                    <a:pt x="55344" y="197688"/>
                  </a:lnTo>
                  <a:lnTo>
                    <a:pt x="65401" y="202105"/>
                  </a:lnTo>
                  <a:lnTo>
                    <a:pt x="75609" y="207327"/>
                  </a:lnTo>
                  <a:lnTo>
                    <a:pt x="85753" y="213117"/>
                  </a:lnTo>
                  <a:lnTo>
                    <a:pt x="95492" y="219301"/>
                  </a:lnTo>
                  <a:lnTo>
                    <a:pt x="104677" y="225752"/>
                  </a:lnTo>
                  <a:lnTo>
                    <a:pt x="113489" y="232219"/>
                  </a:lnTo>
                  <a:lnTo>
                    <a:pt x="122327" y="238335"/>
                  </a:lnTo>
                  <a:lnTo>
                    <a:pt x="131425" y="243930"/>
                  </a:lnTo>
                  <a:lnTo>
                    <a:pt x="140842" y="249009"/>
                  </a:lnTo>
                  <a:lnTo>
                    <a:pt x="150550" y="253655"/>
                  </a:lnTo>
                  <a:lnTo>
                    <a:pt x="160483" y="257963"/>
                  </a:lnTo>
                  <a:lnTo>
                    <a:pt x="170320" y="261870"/>
                  </a:lnTo>
                  <a:lnTo>
                    <a:pt x="180568" y="265538"/>
                  </a:lnTo>
                  <a:lnTo>
                    <a:pt x="193243" y="269293"/>
                  </a:lnTo>
                  <a:lnTo>
                    <a:pt x="211846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89844" y="610652"/>
              <a:ext cx="389556" cy="21058"/>
            </a:xfrm>
            <a:custGeom>
              <a:avLst/>
              <a:gdLst/>
              <a:ahLst/>
              <a:cxnLst/>
              <a:rect l="0" t="0" r="0" b="0"/>
              <a:pathLst>
                <a:path w="389556" h="21058">
                  <a:moveTo>
                    <a:pt x="389555" y="0"/>
                  </a:moveTo>
                  <a:lnTo>
                    <a:pt x="380686" y="2867"/>
                  </a:lnTo>
                  <a:lnTo>
                    <a:pt x="371699" y="5009"/>
                  </a:lnTo>
                  <a:lnTo>
                    <a:pt x="361699" y="6612"/>
                  </a:lnTo>
                  <a:lnTo>
                    <a:pt x="350546" y="7793"/>
                  </a:lnTo>
                  <a:lnTo>
                    <a:pt x="338086" y="8641"/>
                  </a:lnTo>
                  <a:lnTo>
                    <a:pt x="324379" y="9239"/>
                  </a:lnTo>
                  <a:lnTo>
                    <a:pt x="309789" y="9653"/>
                  </a:lnTo>
                  <a:lnTo>
                    <a:pt x="294859" y="9937"/>
                  </a:lnTo>
                  <a:lnTo>
                    <a:pt x="279935" y="10131"/>
                  </a:lnTo>
                  <a:lnTo>
                    <a:pt x="265154" y="10262"/>
                  </a:lnTo>
                  <a:lnTo>
                    <a:pt x="250544" y="10350"/>
                  </a:lnTo>
                  <a:lnTo>
                    <a:pt x="236087" y="10409"/>
                  </a:lnTo>
                  <a:lnTo>
                    <a:pt x="221750" y="10449"/>
                  </a:lnTo>
                  <a:lnTo>
                    <a:pt x="207504" y="10475"/>
                  </a:lnTo>
                  <a:lnTo>
                    <a:pt x="193323" y="10493"/>
                  </a:lnTo>
                  <a:lnTo>
                    <a:pt x="179187" y="10505"/>
                  </a:lnTo>
                  <a:lnTo>
                    <a:pt x="165082" y="10513"/>
                  </a:lnTo>
                  <a:lnTo>
                    <a:pt x="151000" y="10518"/>
                  </a:lnTo>
                  <a:lnTo>
                    <a:pt x="136931" y="10522"/>
                  </a:lnTo>
                  <a:lnTo>
                    <a:pt x="122873" y="10524"/>
                  </a:lnTo>
                  <a:lnTo>
                    <a:pt x="108826" y="10530"/>
                  </a:lnTo>
                  <a:lnTo>
                    <a:pt x="94952" y="10704"/>
                  </a:lnTo>
                  <a:lnTo>
                    <a:pt x="81557" y="11353"/>
                  </a:lnTo>
                  <a:lnTo>
                    <a:pt x="68772" y="12602"/>
                  </a:lnTo>
                  <a:lnTo>
                    <a:pt x="56632" y="14264"/>
                  </a:lnTo>
                  <a:lnTo>
                    <a:pt x="43754" y="16091"/>
                  </a:lnTo>
                  <a:lnTo>
                    <a:pt x="26772" y="1824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53015" y="715937"/>
              <a:ext cx="252533" cy="244837"/>
            </a:xfrm>
            <a:custGeom>
              <a:avLst/>
              <a:gdLst/>
              <a:ahLst/>
              <a:cxnLst/>
              <a:rect l="0" t="0" r="0" b="0"/>
              <a:pathLst>
                <a:path w="252533" h="244837">
                  <a:moveTo>
                    <a:pt x="210570" y="0"/>
                  </a:moveTo>
                  <a:lnTo>
                    <a:pt x="198835" y="2800"/>
                  </a:lnTo>
                  <a:lnTo>
                    <a:pt x="187706" y="4302"/>
                  </a:lnTo>
                  <a:lnTo>
                    <a:pt x="176108" y="4613"/>
                  </a:lnTo>
                  <a:lnTo>
                    <a:pt x="163947" y="4107"/>
                  </a:lnTo>
                  <a:lnTo>
                    <a:pt x="151286" y="3287"/>
                  </a:lnTo>
                  <a:lnTo>
                    <a:pt x="138235" y="2476"/>
                  </a:lnTo>
                  <a:lnTo>
                    <a:pt x="125056" y="1965"/>
                  </a:lnTo>
                  <a:lnTo>
                    <a:pt x="112139" y="2087"/>
                  </a:lnTo>
                  <a:lnTo>
                    <a:pt x="99686" y="2963"/>
                  </a:lnTo>
                  <a:lnTo>
                    <a:pt x="88039" y="4860"/>
                  </a:lnTo>
                  <a:lnTo>
                    <a:pt x="77741" y="8261"/>
                  </a:lnTo>
                  <a:lnTo>
                    <a:pt x="68970" y="13296"/>
                  </a:lnTo>
                  <a:lnTo>
                    <a:pt x="61741" y="19948"/>
                  </a:lnTo>
                  <a:lnTo>
                    <a:pt x="56094" y="28233"/>
                  </a:lnTo>
                  <a:lnTo>
                    <a:pt x="51885" y="37991"/>
                  </a:lnTo>
                  <a:lnTo>
                    <a:pt x="48852" y="48949"/>
                  </a:lnTo>
                  <a:lnTo>
                    <a:pt x="46717" y="60820"/>
                  </a:lnTo>
                  <a:lnTo>
                    <a:pt x="45256" y="73334"/>
                  </a:lnTo>
                  <a:lnTo>
                    <a:pt x="44933" y="85479"/>
                  </a:lnTo>
                  <a:lnTo>
                    <a:pt x="46836" y="95576"/>
                  </a:lnTo>
                  <a:lnTo>
                    <a:pt x="51378" y="102875"/>
                  </a:lnTo>
                  <a:lnTo>
                    <a:pt x="58193" y="107467"/>
                  </a:lnTo>
                  <a:lnTo>
                    <a:pt x="66519" y="109808"/>
                  </a:lnTo>
                  <a:lnTo>
                    <a:pt x="75753" y="110427"/>
                  </a:lnTo>
                  <a:lnTo>
                    <a:pt x="85679" y="109950"/>
                  </a:lnTo>
                  <a:lnTo>
                    <a:pt x="96385" y="109050"/>
                  </a:lnTo>
                  <a:lnTo>
                    <a:pt x="107872" y="108132"/>
                  </a:lnTo>
                  <a:lnTo>
                    <a:pt x="119871" y="107524"/>
                  </a:lnTo>
                  <a:lnTo>
                    <a:pt x="131932" y="107567"/>
                  </a:lnTo>
                  <a:lnTo>
                    <a:pt x="143789" y="108380"/>
                  </a:lnTo>
                  <a:lnTo>
                    <a:pt x="155362" y="110062"/>
                  </a:lnTo>
                  <a:lnTo>
                    <a:pt x="166667" y="112785"/>
                  </a:lnTo>
                  <a:lnTo>
                    <a:pt x="177753" y="116541"/>
                  </a:lnTo>
                  <a:lnTo>
                    <a:pt x="188673" y="121181"/>
                  </a:lnTo>
                  <a:lnTo>
                    <a:pt x="199472" y="126511"/>
                  </a:lnTo>
                  <a:lnTo>
                    <a:pt x="210177" y="132358"/>
                  </a:lnTo>
                  <a:lnTo>
                    <a:pt x="220485" y="138740"/>
                  </a:lnTo>
                  <a:lnTo>
                    <a:pt x="229802" y="145856"/>
                  </a:lnTo>
                  <a:lnTo>
                    <a:pt x="237872" y="153754"/>
                  </a:lnTo>
                  <a:lnTo>
                    <a:pt x="244443" y="162346"/>
                  </a:lnTo>
                  <a:lnTo>
                    <a:pt x="249107" y="171492"/>
                  </a:lnTo>
                  <a:lnTo>
                    <a:pt x="251825" y="181044"/>
                  </a:lnTo>
                  <a:lnTo>
                    <a:pt x="252532" y="190559"/>
                  </a:lnTo>
                  <a:lnTo>
                    <a:pt x="250969" y="199335"/>
                  </a:lnTo>
                  <a:lnTo>
                    <a:pt x="247212" y="207047"/>
                  </a:lnTo>
                  <a:lnTo>
                    <a:pt x="241437" y="213716"/>
                  </a:lnTo>
                  <a:lnTo>
                    <a:pt x="233749" y="219510"/>
                  </a:lnTo>
                  <a:lnTo>
                    <a:pt x="224395" y="224633"/>
                  </a:lnTo>
                  <a:lnTo>
                    <a:pt x="213710" y="229261"/>
                  </a:lnTo>
                  <a:lnTo>
                    <a:pt x="202022" y="233538"/>
                  </a:lnTo>
                  <a:lnTo>
                    <a:pt x="189613" y="237561"/>
                  </a:lnTo>
                  <a:lnTo>
                    <a:pt x="176859" y="241079"/>
                  </a:lnTo>
                  <a:lnTo>
                    <a:pt x="164223" y="243530"/>
                  </a:lnTo>
                  <a:lnTo>
                    <a:pt x="151944" y="244698"/>
                  </a:lnTo>
                  <a:lnTo>
                    <a:pt x="139901" y="244836"/>
                  </a:lnTo>
                  <a:lnTo>
                    <a:pt x="127742" y="244473"/>
                  </a:lnTo>
                  <a:lnTo>
                    <a:pt x="115257" y="243972"/>
                  </a:lnTo>
                  <a:lnTo>
                    <a:pt x="102242" y="243502"/>
                  </a:lnTo>
                  <a:lnTo>
                    <a:pt x="88433" y="243121"/>
                  </a:lnTo>
                  <a:lnTo>
                    <a:pt x="73784" y="242832"/>
                  </a:lnTo>
                  <a:lnTo>
                    <a:pt x="58962" y="242623"/>
                  </a:lnTo>
                  <a:lnTo>
                    <a:pt x="43682" y="242452"/>
                  </a:lnTo>
                  <a:lnTo>
                    <a:pt x="25485" y="242305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577748" y="1577563"/>
            <a:ext cx="2910777" cy="519982"/>
            <a:chOff x="577748" y="1577563"/>
            <a:chExt cx="2910777" cy="519982"/>
          </a:xfrm>
        </p:grpSpPr>
        <p:sp>
          <p:nvSpPr>
            <p:cNvPr id="12" name="Freeform 11"/>
            <p:cNvSpPr/>
            <p:nvPr/>
          </p:nvSpPr>
          <p:spPr>
            <a:xfrm>
              <a:off x="723307" y="1703905"/>
              <a:ext cx="10530" cy="178986"/>
            </a:xfrm>
            <a:custGeom>
              <a:avLst/>
              <a:gdLst/>
              <a:ahLst/>
              <a:cxnLst/>
              <a:rect l="0" t="0" r="0" b="0"/>
              <a:pathLst>
                <a:path w="10530" h="178986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1999" y="32468"/>
                  </a:lnTo>
                  <a:lnTo>
                    <a:pt x="3686" y="43115"/>
                  </a:lnTo>
                  <a:lnTo>
                    <a:pt x="5355" y="54755"/>
                  </a:lnTo>
                  <a:lnTo>
                    <a:pt x="6768" y="67647"/>
                  </a:lnTo>
                  <a:lnTo>
                    <a:pt x="7866" y="81553"/>
                  </a:lnTo>
                  <a:lnTo>
                    <a:pt x="8677" y="95956"/>
                  </a:lnTo>
                  <a:lnTo>
                    <a:pt x="9256" y="110481"/>
                  </a:lnTo>
                  <a:lnTo>
                    <a:pt x="9662" y="124548"/>
                  </a:lnTo>
                  <a:lnTo>
                    <a:pt x="9987" y="138780"/>
                  </a:lnTo>
                  <a:lnTo>
                    <a:pt x="10260" y="155541"/>
                  </a:lnTo>
                  <a:lnTo>
                    <a:pt x="10529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77748" y="1617604"/>
              <a:ext cx="341828" cy="365952"/>
            </a:xfrm>
            <a:custGeom>
              <a:avLst/>
              <a:gdLst/>
              <a:ahLst/>
              <a:cxnLst/>
              <a:rect l="0" t="0" r="0" b="0"/>
              <a:pathLst>
                <a:path w="341828" h="365952">
                  <a:moveTo>
                    <a:pt x="229787" y="2073"/>
                  </a:moveTo>
                  <a:lnTo>
                    <a:pt x="218052" y="2140"/>
                  </a:lnTo>
                  <a:lnTo>
                    <a:pt x="206923" y="2781"/>
                  </a:lnTo>
                  <a:lnTo>
                    <a:pt x="195330" y="4077"/>
                  </a:lnTo>
                  <a:lnTo>
                    <a:pt x="183341" y="5937"/>
                  </a:lnTo>
                  <a:lnTo>
                    <a:pt x="171330" y="8253"/>
                  </a:lnTo>
                  <a:lnTo>
                    <a:pt x="159527" y="10924"/>
                  </a:lnTo>
                  <a:lnTo>
                    <a:pt x="148000" y="14021"/>
                  </a:lnTo>
                  <a:lnTo>
                    <a:pt x="136732" y="17776"/>
                  </a:lnTo>
                  <a:lnTo>
                    <a:pt x="125673" y="22269"/>
                  </a:lnTo>
                  <a:lnTo>
                    <a:pt x="114772" y="27592"/>
                  </a:lnTo>
                  <a:lnTo>
                    <a:pt x="103986" y="33921"/>
                  </a:lnTo>
                  <a:lnTo>
                    <a:pt x="93287" y="41251"/>
                  </a:lnTo>
                  <a:lnTo>
                    <a:pt x="82811" y="49275"/>
                  </a:lnTo>
                  <a:lnTo>
                    <a:pt x="72851" y="57499"/>
                  </a:lnTo>
                  <a:lnTo>
                    <a:pt x="63521" y="65625"/>
                  </a:lnTo>
                  <a:lnTo>
                    <a:pt x="54781" y="73707"/>
                  </a:lnTo>
                  <a:lnTo>
                    <a:pt x="46525" y="82045"/>
                  </a:lnTo>
                  <a:lnTo>
                    <a:pt x="38641" y="90804"/>
                  </a:lnTo>
                  <a:lnTo>
                    <a:pt x="31193" y="99991"/>
                  </a:lnTo>
                  <a:lnTo>
                    <a:pt x="24410" y="109546"/>
                  </a:lnTo>
                  <a:lnTo>
                    <a:pt x="18368" y="119389"/>
                  </a:lnTo>
                  <a:lnTo>
                    <a:pt x="13158" y="129610"/>
                  </a:lnTo>
                  <a:lnTo>
                    <a:pt x="8955" y="140457"/>
                  </a:lnTo>
                  <a:lnTo>
                    <a:pt x="5760" y="152014"/>
                  </a:lnTo>
                  <a:lnTo>
                    <a:pt x="3428" y="164216"/>
                  </a:lnTo>
                  <a:lnTo>
                    <a:pt x="1772" y="176939"/>
                  </a:lnTo>
                  <a:lnTo>
                    <a:pt x="622" y="190050"/>
                  </a:lnTo>
                  <a:lnTo>
                    <a:pt x="0" y="203278"/>
                  </a:lnTo>
                  <a:lnTo>
                    <a:pt x="106" y="216231"/>
                  </a:lnTo>
                  <a:lnTo>
                    <a:pt x="991" y="228720"/>
                  </a:lnTo>
                  <a:lnTo>
                    <a:pt x="2569" y="240732"/>
                  </a:lnTo>
                  <a:lnTo>
                    <a:pt x="4699" y="252339"/>
                  </a:lnTo>
                  <a:lnTo>
                    <a:pt x="7243" y="263630"/>
                  </a:lnTo>
                  <a:lnTo>
                    <a:pt x="10087" y="274689"/>
                  </a:lnTo>
                  <a:lnTo>
                    <a:pt x="13141" y="285582"/>
                  </a:lnTo>
                  <a:lnTo>
                    <a:pt x="16351" y="296355"/>
                  </a:lnTo>
                  <a:lnTo>
                    <a:pt x="19998" y="306878"/>
                  </a:lnTo>
                  <a:lnTo>
                    <a:pt x="24663" y="316872"/>
                  </a:lnTo>
                  <a:lnTo>
                    <a:pt x="30585" y="326219"/>
                  </a:lnTo>
                  <a:lnTo>
                    <a:pt x="37682" y="334800"/>
                  </a:lnTo>
                  <a:lnTo>
                    <a:pt x="45742" y="342418"/>
                  </a:lnTo>
                  <a:lnTo>
                    <a:pt x="54545" y="349056"/>
                  </a:lnTo>
                  <a:lnTo>
                    <a:pt x="64218" y="354683"/>
                  </a:lnTo>
                  <a:lnTo>
                    <a:pt x="75220" y="359172"/>
                  </a:lnTo>
                  <a:lnTo>
                    <a:pt x="87687" y="362560"/>
                  </a:lnTo>
                  <a:lnTo>
                    <a:pt x="101143" y="364853"/>
                  </a:lnTo>
                  <a:lnTo>
                    <a:pt x="114713" y="365951"/>
                  </a:lnTo>
                  <a:lnTo>
                    <a:pt x="127876" y="365913"/>
                  </a:lnTo>
                  <a:lnTo>
                    <a:pt x="140475" y="364923"/>
                  </a:lnTo>
                  <a:lnTo>
                    <a:pt x="152543" y="363195"/>
                  </a:lnTo>
                  <a:lnTo>
                    <a:pt x="164176" y="360920"/>
                  </a:lnTo>
                  <a:lnTo>
                    <a:pt x="175481" y="358089"/>
                  </a:lnTo>
                  <a:lnTo>
                    <a:pt x="186546" y="354511"/>
                  </a:lnTo>
                  <a:lnTo>
                    <a:pt x="197436" y="350141"/>
                  </a:lnTo>
                  <a:lnTo>
                    <a:pt x="208042" y="345071"/>
                  </a:lnTo>
                  <a:lnTo>
                    <a:pt x="218089" y="339443"/>
                  </a:lnTo>
                  <a:lnTo>
                    <a:pt x="227478" y="333392"/>
                  </a:lnTo>
                  <a:lnTo>
                    <a:pt x="236257" y="326871"/>
                  </a:lnTo>
                  <a:lnTo>
                    <a:pt x="244540" y="319663"/>
                  </a:lnTo>
                  <a:lnTo>
                    <a:pt x="252447" y="311706"/>
                  </a:lnTo>
                  <a:lnTo>
                    <a:pt x="260080" y="303245"/>
                  </a:lnTo>
                  <a:lnTo>
                    <a:pt x="267519" y="294719"/>
                  </a:lnTo>
                  <a:lnTo>
                    <a:pt x="274824" y="286383"/>
                  </a:lnTo>
                  <a:lnTo>
                    <a:pt x="282036" y="277989"/>
                  </a:lnTo>
                  <a:lnTo>
                    <a:pt x="289185" y="268908"/>
                  </a:lnTo>
                  <a:lnTo>
                    <a:pt x="296287" y="258838"/>
                  </a:lnTo>
                  <a:lnTo>
                    <a:pt x="303192" y="247954"/>
                  </a:lnTo>
                  <a:lnTo>
                    <a:pt x="309601" y="236724"/>
                  </a:lnTo>
                  <a:lnTo>
                    <a:pt x="315393" y="225463"/>
                  </a:lnTo>
                  <a:lnTo>
                    <a:pt x="320605" y="214309"/>
                  </a:lnTo>
                  <a:lnTo>
                    <a:pt x="325339" y="203294"/>
                  </a:lnTo>
                  <a:lnTo>
                    <a:pt x="329705" y="192401"/>
                  </a:lnTo>
                  <a:lnTo>
                    <a:pt x="333638" y="181443"/>
                  </a:lnTo>
                  <a:lnTo>
                    <a:pt x="336907" y="170087"/>
                  </a:lnTo>
                  <a:lnTo>
                    <a:pt x="339437" y="158181"/>
                  </a:lnTo>
                  <a:lnTo>
                    <a:pt x="341136" y="145743"/>
                  </a:lnTo>
                  <a:lnTo>
                    <a:pt x="341827" y="132860"/>
                  </a:lnTo>
                  <a:lnTo>
                    <a:pt x="341508" y="119642"/>
                  </a:lnTo>
                  <a:lnTo>
                    <a:pt x="340157" y="106341"/>
                  </a:lnTo>
                  <a:lnTo>
                    <a:pt x="337656" y="93340"/>
                  </a:lnTo>
                  <a:lnTo>
                    <a:pt x="334048" y="80823"/>
                  </a:lnTo>
                  <a:lnTo>
                    <a:pt x="329507" y="68962"/>
                  </a:lnTo>
                  <a:lnTo>
                    <a:pt x="324243" y="57989"/>
                  </a:lnTo>
                  <a:lnTo>
                    <a:pt x="318440" y="47945"/>
                  </a:lnTo>
                  <a:lnTo>
                    <a:pt x="312087" y="38878"/>
                  </a:lnTo>
                  <a:lnTo>
                    <a:pt x="304991" y="30926"/>
                  </a:lnTo>
                  <a:lnTo>
                    <a:pt x="297106" y="24055"/>
                  </a:lnTo>
                  <a:lnTo>
                    <a:pt x="288523" y="18101"/>
                  </a:lnTo>
                  <a:lnTo>
                    <a:pt x="279383" y="12859"/>
                  </a:lnTo>
                  <a:lnTo>
                    <a:pt x="269825" y="8152"/>
                  </a:lnTo>
                  <a:lnTo>
                    <a:pt x="259967" y="4159"/>
                  </a:lnTo>
                  <a:lnTo>
                    <a:pt x="249896" y="1381"/>
                  </a:lnTo>
                  <a:lnTo>
                    <a:pt x="239683" y="0"/>
                  </a:lnTo>
                  <a:lnTo>
                    <a:pt x="229537" y="56"/>
                  </a:lnTo>
                  <a:lnTo>
                    <a:pt x="219798" y="1615"/>
                  </a:lnTo>
                  <a:lnTo>
                    <a:pt x="210622" y="4549"/>
                  </a:lnTo>
                  <a:lnTo>
                    <a:pt x="202099" y="8499"/>
                  </a:lnTo>
                  <a:lnTo>
                    <a:pt x="193399" y="13451"/>
                  </a:lnTo>
                  <a:lnTo>
                    <a:pt x="182642" y="20955"/>
                  </a:lnTo>
                  <a:lnTo>
                    <a:pt x="166617" y="336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004285" y="1577563"/>
              <a:ext cx="161220" cy="463255"/>
            </a:xfrm>
            <a:custGeom>
              <a:avLst/>
              <a:gdLst/>
              <a:ahLst/>
              <a:cxnLst/>
              <a:rect l="0" t="0" r="0" b="0"/>
              <a:pathLst>
                <a:path w="161220" h="463255">
                  <a:moveTo>
                    <a:pt x="45406" y="463254"/>
                  </a:moveTo>
                  <a:lnTo>
                    <a:pt x="45339" y="451519"/>
                  </a:lnTo>
                  <a:lnTo>
                    <a:pt x="44699" y="440390"/>
                  </a:lnTo>
                  <a:lnTo>
                    <a:pt x="43407" y="428792"/>
                  </a:lnTo>
                  <a:lnTo>
                    <a:pt x="41720" y="416631"/>
                  </a:lnTo>
                  <a:lnTo>
                    <a:pt x="40052" y="403971"/>
                  </a:lnTo>
                  <a:lnTo>
                    <a:pt x="38633" y="390914"/>
                  </a:lnTo>
                  <a:lnTo>
                    <a:pt x="37363" y="377563"/>
                  </a:lnTo>
                  <a:lnTo>
                    <a:pt x="35904" y="363997"/>
                  </a:lnTo>
                  <a:lnTo>
                    <a:pt x="34076" y="350282"/>
                  </a:lnTo>
                  <a:lnTo>
                    <a:pt x="32017" y="336463"/>
                  </a:lnTo>
                  <a:lnTo>
                    <a:pt x="30089" y="322573"/>
                  </a:lnTo>
                  <a:lnTo>
                    <a:pt x="28491" y="308639"/>
                  </a:lnTo>
                  <a:lnTo>
                    <a:pt x="27095" y="294841"/>
                  </a:lnTo>
                  <a:lnTo>
                    <a:pt x="25552" y="281496"/>
                  </a:lnTo>
                  <a:lnTo>
                    <a:pt x="23666" y="268737"/>
                  </a:lnTo>
                  <a:lnTo>
                    <a:pt x="21569" y="256371"/>
                  </a:lnTo>
                  <a:lnTo>
                    <a:pt x="19614" y="243995"/>
                  </a:lnTo>
                  <a:lnTo>
                    <a:pt x="17998" y="231373"/>
                  </a:lnTo>
                  <a:lnTo>
                    <a:pt x="16591" y="218607"/>
                  </a:lnTo>
                  <a:lnTo>
                    <a:pt x="15039" y="206029"/>
                  </a:lnTo>
                  <a:lnTo>
                    <a:pt x="13143" y="193820"/>
                  </a:lnTo>
                  <a:lnTo>
                    <a:pt x="10870" y="181842"/>
                  </a:lnTo>
                  <a:lnTo>
                    <a:pt x="8264" y="169733"/>
                  </a:lnTo>
                  <a:lnTo>
                    <a:pt x="5407" y="157294"/>
                  </a:lnTo>
                  <a:lnTo>
                    <a:pt x="2692" y="144652"/>
                  </a:lnTo>
                  <a:lnTo>
                    <a:pt x="788" y="132158"/>
                  </a:lnTo>
                  <a:lnTo>
                    <a:pt x="0" y="120015"/>
                  </a:lnTo>
                  <a:lnTo>
                    <a:pt x="457" y="108420"/>
                  </a:lnTo>
                  <a:lnTo>
                    <a:pt x="2286" y="97633"/>
                  </a:lnTo>
                  <a:lnTo>
                    <a:pt x="5411" y="87713"/>
                  </a:lnTo>
                  <a:lnTo>
                    <a:pt x="9779" y="78561"/>
                  </a:lnTo>
                  <a:lnTo>
                    <a:pt x="15453" y="70019"/>
                  </a:lnTo>
                  <a:lnTo>
                    <a:pt x="22340" y="61936"/>
                  </a:lnTo>
                  <a:lnTo>
                    <a:pt x="30234" y="54183"/>
                  </a:lnTo>
                  <a:lnTo>
                    <a:pt x="38902" y="46662"/>
                  </a:lnTo>
                  <a:lnTo>
                    <a:pt x="48144" y="39307"/>
                  </a:lnTo>
                  <a:lnTo>
                    <a:pt x="57959" y="32231"/>
                  </a:lnTo>
                  <a:lnTo>
                    <a:pt x="68532" y="25706"/>
                  </a:lnTo>
                  <a:lnTo>
                    <a:pt x="79901" y="19841"/>
                  </a:lnTo>
                  <a:lnTo>
                    <a:pt x="91939" y="14735"/>
                  </a:lnTo>
                  <a:lnTo>
                    <a:pt x="105929" y="10058"/>
                  </a:lnTo>
                  <a:lnTo>
                    <a:pt x="126456" y="5399"/>
                  </a:lnTo>
                  <a:lnTo>
                    <a:pt x="16121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039162" y="1851304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96417" y="2867"/>
                  </a:lnTo>
                  <a:lnTo>
                    <a:pt x="87430" y="5009"/>
                  </a:lnTo>
                  <a:lnTo>
                    <a:pt x="77439" y="6621"/>
                  </a:lnTo>
                  <a:lnTo>
                    <a:pt x="66632" y="8148"/>
                  </a:lnTo>
                  <a:lnTo>
                    <a:pt x="55468" y="10293"/>
                  </a:lnTo>
                  <a:lnTo>
                    <a:pt x="44277" y="13387"/>
                  </a:lnTo>
                  <a:lnTo>
                    <a:pt x="33645" y="17125"/>
                  </a:lnTo>
                  <a:lnTo>
                    <a:pt x="23451" y="21108"/>
                  </a:lnTo>
                  <a:lnTo>
                    <a:pt x="12802" y="2569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218147" y="1946061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1999" y="34444"/>
                  </a:lnTo>
                  <a:lnTo>
                    <a:pt x="3695" y="45958"/>
                  </a:lnTo>
                  <a:lnTo>
                    <a:pt x="5545" y="57273"/>
                  </a:lnTo>
                  <a:lnTo>
                    <a:pt x="7713" y="69388"/>
                  </a:lnTo>
                  <a:lnTo>
                    <a:pt x="10528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239204" y="1798662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302375" y="1907909"/>
              <a:ext cx="115815" cy="142468"/>
            </a:xfrm>
            <a:custGeom>
              <a:avLst/>
              <a:gdLst/>
              <a:ahLst/>
              <a:cxnLst/>
              <a:rect l="0" t="0" r="0" b="0"/>
              <a:pathLst>
                <a:path w="115815" h="142468">
                  <a:moveTo>
                    <a:pt x="0" y="38152"/>
                  </a:moveTo>
                  <a:lnTo>
                    <a:pt x="2934" y="47020"/>
                  </a:lnTo>
                  <a:lnTo>
                    <a:pt x="5716" y="56007"/>
                  </a:lnTo>
                  <a:lnTo>
                    <a:pt x="8615" y="65998"/>
                  </a:lnTo>
                  <a:lnTo>
                    <a:pt x="11656" y="76805"/>
                  </a:lnTo>
                  <a:lnTo>
                    <a:pt x="14821" y="87969"/>
                  </a:lnTo>
                  <a:lnTo>
                    <a:pt x="18076" y="99174"/>
                  </a:lnTo>
                  <a:lnTo>
                    <a:pt x="21068" y="110286"/>
                  </a:lnTo>
                  <a:lnTo>
                    <a:pt x="23163" y="121271"/>
                  </a:lnTo>
                  <a:lnTo>
                    <a:pt x="24064" y="132066"/>
                  </a:lnTo>
                  <a:lnTo>
                    <a:pt x="23094" y="140221"/>
                  </a:lnTo>
                  <a:lnTo>
                    <a:pt x="20365" y="142467"/>
                  </a:lnTo>
                  <a:lnTo>
                    <a:pt x="17627" y="139453"/>
                  </a:lnTo>
                  <a:lnTo>
                    <a:pt x="15480" y="132716"/>
                  </a:lnTo>
                  <a:lnTo>
                    <a:pt x="13926" y="123492"/>
                  </a:lnTo>
                  <a:lnTo>
                    <a:pt x="12838" y="112629"/>
                  </a:lnTo>
                  <a:lnTo>
                    <a:pt x="12095" y="100690"/>
                  </a:lnTo>
                  <a:lnTo>
                    <a:pt x="11757" y="88042"/>
                  </a:lnTo>
                  <a:lnTo>
                    <a:pt x="12060" y="74926"/>
                  </a:lnTo>
                  <a:lnTo>
                    <a:pt x="13085" y="61509"/>
                  </a:lnTo>
                  <a:lnTo>
                    <a:pt x="14927" y="48224"/>
                  </a:lnTo>
                  <a:lnTo>
                    <a:pt x="17767" y="35753"/>
                  </a:lnTo>
                  <a:lnTo>
                    <a:pt x="21610" y="24416"/>
                  </a:lnTo>
                  <a:lnTo>
                    <a:pt x="26479" y="14668"/>
                  </a:lnTo>
                  <a:lnTo>
                    <a:pt x="32498" y="7248"/>
                  </a:lnTo>
                  <a:lnTo>
                    <a:pt x="39611" y="2344"/>
                  </a:lnTo>
                  <a:lnTo>
                    <a:pt x="47318" y="0"/>
                  </a:lnTo>
                  <a:lnTo>
                    <a:pt x="54797" y="381"/>
                  </a:lnTo>
                  <a:lnTo>
                    <a:pt x="61600" y="3302"/>
                  </a:lnTo>
                  <a:lnTo>
                    <a:pt x="67639" y="8327"/>
                  </a:lnTo>
                  <a:lnTo>
                    <a:pt x="73004" y="14970"/>
                  </a:lnTo>
                  <a:lnTo>
                    <a:pt x="77834" y="22806"/>
                  </a:lnTo>
                  <a:lnTo>
                    <a:pt x="82265" y="31656"/>
                  </a:lnTo>
                  <a:lnTo>
                    <a:pt x="86409" y="41573"/>
                  </a:lnTo>
                  <a:lnTo>
                    <a:pt x="90351" y="52498"/>
                  </a:lnTo>
                  <a:lnTo>
                    <a:pt x="94154" y="64104"/>
                  </a:lnTo>
                  <a:lnTo>
                    <a:pt x="97862" y="75894"/>
                  </a:lnTo>
                  <a:lnTo>
                    <a:pt x="101500" y="87553"/>
                  </a:lnTo>
                  <a:lnTo>
                    <a:pt x="104939" y="98521"/>
                  </a:lnTo>
                  <a:lnTo>
                    <a:pt x="108234" y="108988"/>
                  </a:lnTo>
                  <a:lnTo>
                    <a:pt x="111675" y="119870"/>
                  </a:lnTo>
                  <a:lnTo>
                    <a:pt x="115814" y="1329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464984" y="1646580"/>
              <a:ext cx="142718" cy="407223"/>
            </a:xfrm>
            <a:custGeom>
              <a:avLst/>
              <a:gdLst/>
              <a:ahLst/>
              <a:cxnLst/>
              <a:rect l="0" t="0" r="0" b="0"/>
              <a:pathLst>
                <a:path w="142718" h="407223">
                  <a:moveTo>
                    <a:pt x="90075" y="331066"/>
                  </a:moveTo>
                  <a:lnTo>
                    <a:pt x="92875" y="322265"/>
                  </a:lnTo>
                  <a:lnTo>
                    <a:pt x="94377" y="313918"/>
                  </a:lnTo>
                  <a:lnTo>
                    <a:pt x="94679" y="305224"/>
                  </a:lnTo>
                  <a:lnTo>
                    <a:pt x="93827" y="296276"/>
                  </a:lnTo>
                  <a:lnTo>
                    <a:pt x="91710" y="287429"/>
                  </a:lnTo>
                  <a:lnTo>
                    <a:pt x="88379" y="278904"/>
                  </a:lnTo>
                  <a:lnTo>
                    <a:pt x="83698" y="271234"/>
                  </a:lnTo>
                  <a:lnTo>
                    <a:pt x="77283" y="265302"/>
                  </a:lnTo>
                  <a:lnTo>
                    <a:pt x="69087" y="261436"/>
                  </a:lnTo>
                  <a:lnTo>
                    <a:pt x="59670" y="259639"/>
                  </a:lnTo>
                  <a:lnTo>
                    <a:pt x="49973" y="259864"/>
                  </a:lnTo>
                  <a:lnTo>
                    <a:pt x="40572" y="261875"/>
                  </a:lnTo>
                  <a:lnTo>
                    <a:pt x="31823" y="265646"/>
                  </a:lnTo>
                  <a:lnTo>
                    <a:pt x="24026" y="271442"/>
                  </a:lnTo>
                  <a:lnTo>
                    <a:pt x="17235" y="279225"/>
                  </a:lnTo>
                  <a:lnTo>
                    <a:pt x="11490" y="288704"/>
                  </a:lnTo>
                  <a:lnTo>
                    <a:pt x="6914" y="299507"/>
                  </a:lnTo>
                  <a:lnTo>
                    <a:pt x="3464" y="311286"/>
                  </a:lnTo>
                  <a:lnTo>
                    <a:pt x="1129" y="323601"/>
                  </a:lnTo>
                  <a:lnTo>
                    <a:pt x="0" y="335933"/>
                  </a:lnTo>
                  <a:lnTo>
                    <a:pt x="22" y="347997"/>
                  </a:lnTo>
                  <a:lnTo>
                    <a:pt x="1172" y="359553"/>
                  </a:lnTo>
                  <a:lnTo>
                    <a:pt x="3538" y="370322"/>
                  </a:lnTo>
                  <a:lnTo>
                    <a:pt x="7065" y="380223"/>
                  </a:lnTo>
                  <a:lnTo>
                    <a:pt x="11890" y="389025"/>
                  </a:lnTo>
                  <a:lnTo>
                    <a:pt x="18410" y="396268"/>
                  </a:lnTo>
                  <a:lnTo>
                    <a:pt x="26683" y="401835"/>
                  </a:lnTo>
                  <a:lnTo>
                    <a:pt x="36323" y="405591"/>
                  </a:lnTo>
                  <a:lnTo>
                    <a:pt x="46703" y="407222"/>
                  </a:lnTo>
                  <a:lnTo>
                    <a:pt x="57377" y="406758"/>
                  </a:lnTo>
                  <a:lnTo>
                    <a:pt x="67794" y="404346"/>
                  </a:lnTo>
                  <a:lnTo>
                    <a:pt x="77250" y="400069"/>
                  </a:lnTo>
                  <a:lnTo>
                    <a:pt x="85455" y="394154"/>
                  </a:lnTo>
                  <a:lnTo>
                    <a:pt x="92470" y="386761"/>
                  </a:lnTo>
                  <a:lnTo>
                    <a:pt x="98506" y="377905"/>
                  </a:lnTo>
                  <a:lnTo>
                    <a:pt x="103793" y="367727"/>
                  </a:lnTo>
                  <a:lnTo>
                    <a:pt x="108534" y="356470"/>
                  </a:lnTo>
                  <a:lnTo>
                    <a:pt x="112887" y="344391"/>
                  </a:lnTo>
                  <a:lnTo>
                    <a:pt x="116971" y="331706"/>
                  </a:lnTo>
                  <a:lnTo>
                    <a:pt x="120868" y="318425"/>
                  </a:lnTo>
                  <a:lnTo>
                    <a:pt x="124639" y="304372"/>
                  </a:lnTo>
                  <a:lnTo>
                    <a:pt x="128320" y="289509"/>
                  </a:lnTo>
                  <a:lnTo>
                    <a:pt x="131775" y="273933"/>
                  </a:lnTo>
                  <a:lnTo>
                    <a:pt x="134714" y="257793"/>
                  </a:lnTo>
                  <a:lnTo>
                    <a:pt x="137019" y="241229"/>
                  </a:lnTo>
                  <a:lnTo>
                    <a:pt x="138565" y="224360"/>
                  </a:lnTo>
                  <a:lnTo>
                    <a:pt x="139153" y="207275"/>
                  </a:lnTo>
                  <a:lnTo>
                    <a:pt x="138773" y="190042"/>
                  </a:lnTo>
                  <a:lnTo>
                    <a:pt x="137723" y="172707"/>
                  </a:lnTo>
                  <a:lnTo>
                    <a:pt x="136486" y="155302"/>
                  </a:lnTo>
                  <a:lnTo>
                    <a:pt x="135359" y="137855"/>
                  </a:lnTo>
                  <a:lnTo>
                    <a:pt x="134282" y="120544"/>
                  </a:lnTo>
                  <a:lnTo>
                    <a:pt x="132953" y="103688"/>
                  </a:lnTo>
                  <a:lnTo>
                    <a:pt x="131208" y="87427"/>
                  </a:lnTo>
                  <a:lnTo>
                    <a:pt x="129035" y="71897"/>
                  </a:lnTo>
                  <a:lnTo>
                    <a:pt x="126498" y="57308"/>
                  </a:lnTo>
                  <a:lnTo>
                    <a:pt x="123672" y="43682"/>
                  </a:lnTo>
                  <a:lnTo>
                    <a:pt x="120468" y="31057"/>
                  </a:lnTo>
                  <a:lnTo>
                    <a:pt x="116639" y="19563"/>
                  </a:lnTo>
                  <a:lnTo>
                    <a:pt x="112099" y="9216"/>
                  </a:lnTo>
                  <a:lnTo>
                    <a:pt x="106894" y="1808"/>
                  </a:lnTo>
                  <a:lnTo>
                    <a:pt x="101798" y="0"/>
                  </a:lnTo>
                  <a:lnTo>
                    <a:pt x="97918" y="3581"/>
                  </a:lnTo>
                  <a:lnTo>
                    <a:pt x="95260" y="11365"/>
                  </a:lnTo>
                  <a:lnTo>
                    <a:pt x="93498" y="22201"/>
                  </a:lnTo>
                  <a:lnTo>
                    <a:pt x="92337" y="35346"/>
                  </a:lnTo>
                  <a:lnTo>
                    <a:pt x="91572" y="50444"/>
                  </a:lnTo>
                  <a:lnTo>
                    <a:pt x="91073" y="67152"/>
                  </a:lnTo>
                  <a:lnTo>
                    <a:pt x="90912" y="84949"/>
                  </a:lnTo>
                  <a:lnTo>
                    <a:pt x="91339" y="103203"/>
                  </a:lnTo>
                  <a:lnTo>
                    <a:pt x="92441" y="121524"/>
                  </a:lnTo>
                  <a:lnTo>
                    <a:pt x="93996" y="139742"/>
                  </a:lnTo>
                  <a:lnTo>
                    <a:pt x="95580" y="157816"/>
                  </a:lnTo>
                  <a:lnTo>
                    <a:pt x="96944" y="175754"/>
                  </a:lnTo>
                  <a:lnTo>
                    <a:pt x="98181" y="193581"/>
                  </a:lnTo>
                  <a:lnTo>
                    <a:pt x="99618" y="211324"/>
                  </a:lnTo>
                  <a:lnTo>
                    <a:pt x="101436" y="229002"/>
                  </a:lnTo>
                  <a:lnTo>
                    <a:pt x="103659" y="246469"/>
                  </a:lnTo>
                  <a:lnTo>
                    <a:pt x="106229" y="263431"/>
                  </a:lnTo>
                  <a:lnTo>
                    <a:pt x="109072" y="279763"/>
                  </a:lnTo>
                  <a:lnTo>
                    <a:pt x="112117" y="295341"/>
                  </a:lnTo>
                  <a:lnTo>
                    <a:pt x="115308" y="309963"/>
                  </a:lnTo>
                  <a:lnTo>
                    <a:pt x="118600" y="323614"/>
                  </a:lnTo>
                  <a:lnTo>
                    <a:pt x="121962" y="336426"/>
                  </a:lnTo>
                  <a:lnTo>
                    <a:pt x="125372" y="348579"/>
                  </a:lnTo>
                  <a:lnTo>
                    <a:pt x="128810" y="360226"/>
                  </a:lnTo>
                  <a:lnTo>
                    <a:pt x="132114" y="371054"/>
                  </a:lnTo>
                  <a:lnTo>
                    <a:pt x="135304" y="381347"/>
                  </a:lnTo>
                  <a:lnTo>
                    <a:pt x="138660" y="392012"/>
                  </a:lnTo>
                  <a:lnTo>
                    <a:pt x="142717" y="4047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997381" y="1714434"/>
              <a:ext cx="10404" cy="357969"/>
            </a:xfrm>
            <a:custGeom>
              <a:avLst/>
              <a:gdLst/>
              <a:ahLst/>
              <a:cxnLst/>
              <a:rect l="0" t="0" r="0" b="0"/>
              <a:pathLst>
                <a:path w="10404" h="357969">
                  <a:moveTo>
                    <a:pt x="10403" y="0"/>
                  </a:moveTo>
                  <a:lnTo>
                    <a:pt x="7537" y="8935"/>
                  </a:lnTo>
                  <a:lnTo>
                    <a:pt x="5394" y="18562"/>
                  </a:lnTo>
                  <a:lnTo>
                    <a:pt x="3791" y="29854"/>
                  </a:lnTo>
                  <a:lnTo>
                    <a:pt x="2611" y="42694"/>
                  </a:lnTo>
                  <a:lnTo>
                    <a:pt x="1762" y="56822"/>
                  </a:lnTo>
                  <a:lnTo>
                    <a:pt x="1165" y="71947"/>
                  </a:lnTo>
                  <a:lnTo>
                    <a:pt x="751" y="87809"/>
                  </a:lnTo>
                  <a:lnTo>
                    <a:pt x="466" y="104197"/>
                  </a:lnTo>
                  <a:lnTo>
                    <a:pt x="273" y="120954"/>
                  </a:lnTo>
                  <a:lnTo>
                    <a:pt x="142" y="137966"/>
                  </a:lnTo>
                  <a:lnTo>
                    <a:pt x="54" y="155152"/>
                  </a:lnTo>
                  <a:lnTo>
                    <a:pt x="0" y="172448"/>
                  </a:lnTo>
                  <a:lnTo>
                    <a:pt x="133" y="189486"/>
                  </a:lnTo>
                  <a:lnTo>
                    <a:pt x="754" y="205628"/>
                  </a:lnTo>
                  <a:lnTo>
                    <a:pt x="1984" y="220606"/>
                  </a:lnTo>
                  <a:lnTo>
                    <a:pt x="3626" y="234799"/>
                  </a:lnTo>
                  <a:lnTo>
                    <a:pt x="5266" y="249017"/>
                  </a:lnTo>
                  <a:lnTo>
                    <a:pt x="6664" y="263728"/>
                  </a:lnTo>
                  <a:lnTo>
                    <a:pt x="7755" y="278873"/>
                  </a:lnTo>
                  <a:lnTo>
                    <a:pt x="8680" y="295834"/>
                  </a:lnTo>
                  <a:lnTo>
                    <a:pt x="9517" y="319465"/>
                  </a:lnTo>
                  <a:lnTo>
                    <a:pt x="10403" y="3579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881442" y="1878282"/>
              <a:ext cx="221100" cy="25666"/>
            </a:xfrm>
            <a:custGeom>
              <a:avLst/>
              <a:gdLst/>
              <a:ahLst/>
              <a:cxnLst/>
              <a:rect l="0" t="0" r="0" b="0"/>
              <a:pathLst>
                <a:path w="221100" h="25666">
                  <a:moveTo>
                    <a:pt x="221099" y="4608"/>
                  </a:moveTo>
                  <a:lnTo>
                    <a:pt x="209431" y="1808"/>
                  </a:lnTo>
                  <a:lnTo>
                    <a:pt x="198942" y="306"/>
                  </a:lnTo>
                  <a:lnTo>
                    <a:pt x="188640" y="0"/>
                  </a:lnTo>
                  <a:lnTo>
                    <a:pt x="178338" y="679"/>
                  </a:lnTo>
                  <a:lnTo>
                    <a:pt x="167995" y="2147"/>
                  </a:lnTo>
                  <a:lnTo>
                    <a:pt x="157601" y="4211"/>
                  </a:lnTo>
                  <a:lnTo>
                    <a:pt x="147000" y="6548"/>
                  </a:lnTo>
                  <a:lnTo>
                    <a:pt x="135894" y="8722"/>
                  </a:lnTo>
                  <a:lnTo>
                    <a:pt x="124156" y="10516"/>
                  </a:lnTo>
                  <a:lnTo>
                    <a:pt x="111662" y="12056"/>
                  </a:lnTo>
                  <a:lnTo>
                    <a:pt x="98211" y="13704"/>
                  </a:lnTo>
                  <a:lnTo>
                    <a:pt x="83803" y="15663"/>
                  </a:lnTo>
                  <a:lnTo>
                    <a:pt x="68945" y="17820"/>
                  </a:lnTo>
                  <a:lnTo>
                    <a:pt x="52894" y="20042"/>
                  </a:lnTo>
                  <a:lnTo>
                    <a:pt x="32004" y="22527"/>
                  </a:lnTo>
                  <a:lnTo>
                    <a:pt x="0" y="256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123598" y="1672320"/>
              <a:ext cx="294798" cy="393602"/>
            </a:xfrm>
            <a:custGeom>
              <a:avLst/>
              <a:gdLst/>
              <a:ahLst/>
              <a:cxnLst/>
              <a:rect l="0" t="0" r="0" b="0"/>
              <a:pathLst>
                <a:path w="294798" h="393602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09"/>
                  </a:lnTo>
                  <a:lnTo>
                    <a:pt x="0" y="74418"/>
                  </a:lnTo>
                  <a:lnTo>
                    <a:pt x="0" y="89596"/>
                  </a:lnTo>
                  <a:lnTo>
                    <a:pt x="0" y="105457"/>
                  </a:lnTo>
                  <a:lnTo>
                    <a:pt x="4" y="121819"/>
                  </a:lnTo>
                  <a:lnTo>
                    <a:pt x="177" y="138211"/>
                  </a:lnTo>
                  <a:lnTo>
                    <a:pt x="826" y="153909"/>
                  </a:lnTo>
                  <a:lnTo>
                    <a:pt x="2074" y="168580"/>
                  </a:lnTo>
                  <a:lnTo>
                    <a:pt x="3726" y="182396"/>
                  </a:lnTo>
                  <a:lnTo>
                    <a:pt x="5375" y="195829"/>
                  </a:lnTo>
                  <a:lnTo>
                    <a:pt x="6777" y="209208"/>
                  </a:lnTo>
                  <a:lnTo>
                    <a:pt x="7871" y="222841"/>
                  </a:lnTo>
                  <a:lnTo>
                    <a:pt x="8678" y="237073"/>
                  </a:lnTo>
                  <a:lnTo>
                    <a:pt x="9256" y="252027"/>
                  </a:lnTo>
                  <a:lnTo>
                    <a:pt x="9661" y="267649"/>
                  </a:lnTo>
                  <a:lnTo>
                    <a:pt x="9941" y="283814"/>
                  </a:lnTo>
                  <a:lnTo>
                    <a:pt x="10127" y="300382"/>
                  </a:lnTo>
                  <a:lnTo>
                    <a:pt x="10084" y="316913"/>
                  </a:lnTo>
                  <a:lnTo>
                    <a:pt x="9524" y="332704"/>
                  </a:lnTo>
                  <a:lnTo>
                    <a:pt x="8325" y="347334"/>
                  </a:lnTo>
                  <a:lnTo>
                    <a:pt x="6390" y="357347"/>
                  </a:lnTo>
                  <a:lnTo>
                    <a:pt x="4165" y="359082"/>
                  </a:lnTo>
                  <a:lnTo>
                    <a:pt x="2530" y="354844"/>
                  </a:lnTo>
                  <a:lnTo>
                    <a:pt x="1687" y="347106"/>
                  </a:lnTo>
                  <a:lnTo>
                    <a:pt x="1734" y="337597"/>
                  </a:lnTo>
                  <a:lnTo>
                    <a:pt x="2633" y="327293"/>
                  </a:lnTo>
                  <a:lnTo>
                    <a:pt x="4248" y="316514"/>
                  </a:lnTo>
                  <a:lnTo>
                    <a:pt x="6417" y="305171"/>
                  </a:lnTo>
                  <a:lnTo>
                    <a:pt x="8998" y="293230"/>
                  </a:lnTo>
                  <a:lnTo>
                    <a:pt x="12041" y="281082"/>
                  </a:lnTo>
                  <a:lnTo>
                    <a:pt x="15763" y="269446"/>
                  </a:lnTo>
                  <a:lnTo>
                    <a:pt x="20235" y="258703"/>
                  </a:lnTo>
                  <a:lnTo>
                    <a:pt x="25544" y="249370"/>
                  </a:lnTo>
                  <a:lnTo>
                    <a:pt x="31864" y="242237"/>
                  </a:lnTo>
                  <a:lnTo>
                    <a:pt x="39188" y="237524"/>
                  </a:lnTo>
                  <a:lnTo>
                    <a:pt x="47208" y="235140"/>
                  </a:lnTo>
                  <a:lnTo>
                    <a:pt x="55430" y="234962"/>
                  </a:lnTo>
                  <a:lnTo>
                    <a:pt x="63546" y="236699"/>
                  </a:lnTo>
                  <a:lnTo>
                    <a:pt x="71280" y="240284"/>
                  </a:lnTo>
                  <a:lnTo>
                    <a:pt x="78321" y="245955"/>
                  </a:lnTo>
                  <a:lnTo>
                    <a:pt x="84568" y="253660"/>
                  </a:lnTo>
                  <a:lnTo>
                    <a:pt x="89932" y="263255"/>
                  </a:lnTo>
                  <a:lnTo>
                    <a:pt x="94244" y="274668"/>
                  </a:lnTo>
                  <a:lnTo>
                    <a:pt x="97517" y="287676"/>
                  </a:lnTo>
                  <a:lnTo>
                    <a:pt x="99904" y="301799"/>
                  </a:lnTo>
                  <a:lnTo>
                    <a:pt x="101597" y="316417"/>
                  </a:lnTo>
                  <a:lnTo>
                    <a:pt x="102789" y="331104"/>
                  </a:lnTo>
                  <a:lnTo>
                    <a:pt x="104088" y="344586"/>
                  </a:lnTo>
                  <a:lnTo>
                    <a:pt x="106430" y="353427"/>
                  </a:lnTo>
                  <a:lnTo>
                    <a:pt x="109699" y="355721"/>
                  </a:lnTo>
                  <a:lnTo>
                    <a:pt x="113124" y="353367"/>
                  </a:lnTo>
                  <a:lnTo>
                    <a:pt x="116675" y="348254"/>
                  </a:lnTo>
                  <a:lnTo>
                    <a:pt x="120682" y="341769"/>
                  </a:lnTo>
                  <a:lnTo>
                    <a:pt x="125312" y="334711"/>
                  </a:lnTo>
                  <a:lnTo>
                    <a:pt x="130708" y="327633"/>
                  </a:lnTo>
                  <a:lnTo>
                    <a:pt x="137077" y="321005"/>
                  </a:lnTo>
                  <a:lnTo>
                    <a:pt x="144434" y="315017"/>
                  </a:lnTo>
                  <a:lnTo>
                    <a:pt x="152645" y="309650"/>
                  </a:lnTo>
                  <a:lnTo>
                    <a:pt x="161526" y="304800"/>
                  </a:lnTo>
                  <a:lnTo>
                    <a:pt x="170900" y="300341"/>
                  </a:lnTo>
                  <a:lnTo>
                    <a:pt x="180463" y="296004"/>
                  </a:lnTo>
                  <a:lnTo>
                    <a:pt x="189803" y="291396"/>
                  </a:lnTo>
                  <a:lnTo>
                    <a:pt x="198712" y="286324"/>
                  </a:lnTo>
                  <a:lnTo>
                    <a:pt x="207168" y="280609"/>
                  </a:lnTo>
                  <a:lnTo>
                    <a:pt x="215233" y="274016"/>
                  </a:lnTo>
                  <a:lnTo>
                    <a:pt x="222982" y="266499"/>
                  </a:lnTo>
                  <a:lnTo>
                    <a:pt x="229999" y="258010"/>
                  </a:lnTo>
                  <a:lnTo>
                    <a:pt x="235427" y="248409"/>
                  </a:lnTo>
                  <a:lnTo>
                    <a:pt x="238923" y="237737"/>
                  </a:lnTo>
                  <a:lnTo>
                    <a:pt x="240457" y="226488"/>
                  </a:lnTo>
                  <a:lnTo>
                    <a:pt x="240049" y="215477"/>
                  </a:lnTo>
                  <a:lnTo>
                    <a:pt x="237916" y="205164"/>
                  </a:lnTo>
                  <a:lnTo>
                    <a:pt x="234231" y="196124"/>
                  </a:lnTo>
                  <a:lnTo>
                    <a:pt x="229026" y="189188"/>
                  </a:lnTo>
                  <a:lnTo>
                    <a:pt x="222461" y="184609"/>
                  </a:lnTo>
                  <a:lnTo>
                    <a:pt x="214954" y="182316"/>
                  </a:lnTo>
                  <a:lnTo>
                    <a:pt x="207079" y="182198"/>
                  </a:lnTo>
                  <a:lnTo>
                    <a:pt x="199192" y="183966"/>
                  </a:lnTo>
                  <a:lnTo>
                    <a:pt x="191439" y="187233"/>
                  </a:lnTo>
                  <a:lnTo>
                    <a:pt x="183854" y="191625"/>
                  </a:lnTo>
                  <a:lnTo>
                    <a:pt x="176424" y="196839"/>
                  </a:lnTo>
                  <a:lnTo>
                    <a:pt x="169281" y="202965"/>
                  </a:lnTo>
                  <a:lnTo>
                    <a:pt x="162703" y="210439"/>
                  </a:lnTo>
                  <a:lnTo>
                    <a:pt x="156800" y="219396"/>
                  </a:lnTo>
                  <a:lnTo>
                    <a:pt x="151681" y="229683"/>
                  </a:lnTo>
                  <a:lnTo>
                    <a:pt x="147541" y="241038"/>
                  </a:lnTo>
                  <a:lnTo>
                    <a:pt x="144387" y="253197"/>
                  </a:lnTo>
                  <a:lnTo>
                    <a:pt x="142082" y="265938"/>
                  </a:lnTo>
                  <a:lnTo>
                    <a:pt x="140444" y="279089"/>
                  </a:lnTo>
                  <a:lnTo>
                    <a:pt x="139307" y="292520"/>
                  </a:lnTo>
                  <a:lnTo>
                    <a:pt x="138693" y="305978"/>
                  </a:lnTo>
                  <a:lnTo>
                    <a:pt x="138805" y="319094"/>
                  </a:lnTo>
                  <a:lnTo>
                    <a:pt x="139699" y="331690"/>
                  </a:lnTo>
                  <a:lnTo>
                    <a:pt x="141452" y="343607"/>
                  </a:lnTo>
                  <a:lnTo>
                    <a:pt x="144232" y="354617"/>
                  </a:lnTo>
                  <a:lnTo>
                    <a:pt x="148039" y="364682"/>
                  </a:lnTo>
                  <a:lnTo>
                    <a:pt x="153054" y="373594"/>
                  </a:lnTo>
                  <a:lnTo>
                    <a:pt x="159702" y="380909"/>
                  </a:lnTo>
                  <a:lnTo>
                    <a:pt x="168061" y="386530"/>
                  </a:lnTo>
                  <a:lnTo>
                    <a:pt x="177759" y="390491"/>
                  </a:lnTo>
                  <a:lnTo>
                    <a:pt x="188177" y="392792"/>
                  </a:lnTo>
                  <a:lnTo>
                    <a:pt x="198885" y="393601"/>
                  </a:lnTo>
                  <a:lnTo>
                    <a:pt x="209667" y="393197"/>
                  </a:lnTo>
                  <a:lnTo>
                    <a:pt x="220431" y="391872"/>
                  </a:lnTo>
                  <a:lnTo>
                    <a:pt x="231145" y="389875"/>
                  </a:lnTo>
                  <a:lnTo>
                    <a:pt x="241737" y="387362"/>
                  </a:lnTo>
                  <a:lnTo>
                    <a:pt x="253335" y="384054"/>
                  </a:lnTo>
                  <a:lnTo>
                    <a:pt x="269190" y="378547"/>
                  </a:lnTo>
                  <a:lnTo>
                    <a:pt x="294797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703717" y="1693377"/>
              <a:ext cx="220048" cy="348204"/>
            </a:xfrm>
            <a:custGeom>
              <a:avLst/>
              <a:gdLst/>
              <a:ahLst/>
              <a:cxnLst/>
              <a:rect l="0" t="0" r="0" b="0"/>
              <a:pathLst>
                <a:path w="220048" h="348204">
                  <a:moveTo>
                    <a:pt x="9477" y="0"/>
                  </a:moveTo>
                  <a:lnTo>
                    <a:pt x="6610" y="8935"/>
                  </a:lnTo>
                  <a:lnTo>
                    <a:pt x="4468" y="18562"/>
                  </a:lnTo>
                  <a:lnTo>
                    <a:pt x="2865" y="29849"/>
                  </a:lnTo>
                  <a:lnTo>
                    <a:pt x="1684" y="42517"/>
                  </a:lnTo>
                  <a:lnTo>
                    <a:pt x="835" y="55997"/>
                  </a:lnTo>
                  <a:lnTo>
                    <a:pt x="242" y="69873"/>
                  </a:lnTo>
                  <a:lnTo>
                    <a:pt x="0" y="84081"/>
                  </a:lnTo>
                  <a:lnTo>
                    <a:pt x="366" y="98821"/>
                  </a:lnTo>
                  <a:lnTo>
                    <a:pt x="1421" y="114171"/>
                  </a:lnTo>
                  <a:lnTo>
                    <a:pt x="2942" y="129918"/>
                  </a:lnTo>
                  <a:lnTo>
                    <a:pt x="4502" y="145648"/>
                  </a:lnTo>
                  <a:lnTo>
                    <a:pt x="5850" y="161121"/>
                  </a:lnTo>
                  <a:lnTo>
                    <a:pt x="7076" y="176275"/>
                  </a:lnTo>
                  <a:lnTo>
                    <a:pt x="8506" y="191138"/>
                  </a:lnTo>
                  <a:lnTo>
                    <a:pt x="10315" y="205765"/>
                  </a:lnTo>
                  <a:lnTo>
                    <a:pt x="12361" y="220215"/>
                  </a:lnTo>
                  <a:lnTo>
                    <a:pt x="14280" y="234538"/>
                  </a:lnTo>
                  <a:lnTo>
                    <a:pt x="15869" y="248775"/>
                  </a:lnTo>
                  <a:lnTo>
                    <a:pt x="17088" y="263118"/>
                  </a:lnTo>
                  <a:lnTo>
                    <a:pt x="17981" y="277894"/>
                  </a:lnTo>
                  <a:lnTo>
                    <a:pt x="18635" y="293222"/>
                  </a:lnTo>
                  <a:lnTo>
                    <a:pt x="19771" y="308262"/>
                  </a:lnTo>
                  <a:lnTo>
                    <a:pt x="22669" y="321382"/>
                  </a:lnTo>
                  <a:lnTo>
                    <a:pt x="27886" y="331824"/>
                  </a:lnTo>
                  <a:lnTo>
                    <a:pt x="35157" y="339492"/>
                  </a:lnTo>
                  <a:lnTo>
                    <a:pt x="43790" y="344511"/>
                  </a:lnTo>
                  <a:lnTo>
                    <a:pt x="53229" y="347255"/>
                  </a:lnTo>
                  <a:lnTo>
                    <a:pt x="63293" y="348203"/>
                  </a:lnTo>
                  <a:lnTo>
                    <a:pt x="74091" y="347809"/>
                  </a:lnTo>
                  <a:lnTo>
                    <a:pt x="85644" y="346451"/>
                  </a:lnTo>
                  <a:lnTo>
                    <a:pt x="97856" y="344582"/>
                  </a:lnTo>
                  <a:lnTo>
                    <a:pt x="110593" y="342716"/>
                  </a:lnTo>
                  <a:lnTo>
                    <a:pt x="123722" y="341131"/>
                  </a:lnTo>
                  <a:lnTo>
                    <a:pt x="137134" y="339900"/>
                  </a:lnTo>
                  <a:lnTo>
                    <a:pt x="150743" y="338990"/>
                  </a:lnTo>
                  <a:lnTo>
                    <a:pt x="164472" y="338340"/>
                  </a:lnTo>
                  <a:lnTo>
                    <a:pt x="177671" y="337884"/>
                  </a:lnTo>
                  <a:lnTo>
                    <a:pt x="190417" y="337520"/>
                  </a:lnTo>
                  <a:lnTo>
                    <a:pt x="203828" y="337214"/>
                  </a:lnTo>
                  <a:lnTo>
                    <a:pt x="220047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949252" y="1743916"/>
              <a:ext cx="216668" cy="301451"/>
            </a:xfrm>
            <a:custGeom>
              <a:avLst/>
              <a:gdLst/>
              <a:ahLst/>
              <a:cxnLst/>
              <a:rect l="0" t="0" r="0" b="0"/>
              <a:pathLst>
                <a:path w="216668" h="301451">
                  <a:moveTo>
                    <a:pt x="164024" y="23160"/>
                  </a:moveTo>
                  <a:lnTo>
                    <a:pt x="158090" y="17360"/>
                  </a:lnTo>
                  <a:lnTo>
                    <a:pt x="151885" y="12435"/>
                  </a:lnTo>
                  <a:lnTo>
                    <a:pt x="144789" y="7942"/>
                  </a:lnTo>
                  <a:lnTo>
                    <a:pt x="136848" y="4067"/>
                  </a:lnTo>
                  <a:lnTo>
                    <a:pt x="128202" y="1350"/>
                  </a:lnTo>
                  <a:lnTo>
                    <a:pt x="119008" y="0"/>
                  </a:lnTo>
                  <a:lnTo>
                    <a:pt x="109409" y="71"/>
                  </a:lnTo>
                  <a:lnTo>
                    <a:pt x="99520" y="1637"/>
                  </a:lnTo>
                  <a:lnTo>
                    <a:pt x="89431" y="4580"/>
                  </a:lnTo>
                  <a:lnTo>
                    <a:pt x="79370" y="8657"/>
                  </a:lnTo>
                  <a:lnTo>
                    <a:pt x="69689" y="13601"/>
                  </a:lnTo>
                  <a:lnTo>
                    <a:pt x="60547" y="19186"/>
                  </a:lnTo>
                  <a:lnTo>
                    <a:pt x="51933" y="25391"/>
                  </a:lnTo>
                  <a:lnTo>
                    <a:pt x="43762" y="32387"/>
                  </a:lnTo>
                  <a:lnTo>
                    <a:pt x="35934" y="40205"/>
                  </a:lnTo>
                  <a:lnTo>
                    <a:pt x="28524" y="48743"/>
                  </a:lnTo>
                  <a:lnTo>
                    <a:pt x="21766" y="57853"/>
                  </a:lnTo>
                  <a:lnTo>
                    <a:pt x="15741" y="67395"/>
                  </a:lnTo>
                  <a:lnTo>
                    <a:pt x="10542" y="77413"/>
                  </a:lnTo>
                  <a:lnTo>
                    <a:pt x="6348" y="88123"/>
                  </a:lnTo>
                  <a:lnTo>
                    <a:pt x="3163" y="99588"/>
                  </a:lnTo>
                  <a:lnTo>
                    <a:pt x="1006" y="111728"/>
                  </a:lnTo>
                  <a:lnTo>
                    <a:pt x="0" y="124409"/>
                  </a:lnTo>
                  <a:lnTo>
                    <a:pt x="100" y="137497"/>
                  </a:lnTo>
                  <a:lnTo>
                    <a:pt x="1133" y="150879"/>
                  </a:lnTo>
                  <a:lnTo>
                    <a:pt x="2887" y="164469"/>
                  </a:lnTo>
                  <a:lnTo>
                    <a:pt x="5180" y="178198"/>
                  </a:lnTo>
                  <a:lnTo>
                    <a:pt x="8025" y="191858"/>
                  </a:lnTo>
                  <a:lnTo>
                    <a:pt x="11612" y="205109"/>
                  </a:lnTo>
                  <a:lnTo>
                    <a:pt x="15987" y="217796"/>
                  </a:lnTo>
                  <a:lnTo>
                    <a:pt x="21061" y="229774"/>
                  </a:lnTo>
                  <a:lnTo>
                    <a:pt x="26691" y="240825"/>
                  </a:lnTo>
                  <a:lnTo>
                    <a:pt x="32738" y="250926"/>
                  </a:lnTo>
                  <a:lnTo>
                    <a:pt x="39088" y="260202"/>
                  </a:lnTo>
                  <a:lnTo>
                    <a:pt x="45649" y="268826"/>
                  </a:lnTo>
                  <a:lnTo>
                    <a:pt x="52367" y="276957"/>
                  </a:lnTo>
                  <a:lnTo>
                    <a:pt x="59521" y="284402"/>
                  </a:lnTo>
                  <a:lnTo>
                    <a:pt x="67696" y="290651"/>
                  </a:lnTo>
                  <a:lnTo>
                    <a:pt x="77122" y="295516"/>
                  </a:lnTo>
                  <a:lnTo>
                    <a:pt x="87555" y="298953"/>
                  </a:lnTo>
                  <a:lnTo>
                    <a:pt x="98477" y="300892"/>
                  </a:lnTo>
                  <a:lnTo>
                    <a:pt x="109521" y="301450"/>
                  </a:lnTo>
                  <a:lnTo>
                    <a:pt x="120360" y="300707"/>
                  </a:lnTo>
                  <a:lnTo>
                    <a:pt x="130631" y="298621"/>
                  </a:lnTo>
                  <a:lnTo>
                    <a:pt x="140205" y="295300"/>
                  </a:lnTo>
                  <a:lnTo>
                    <a:pt x="149295" y="291123"/>
                  </a:lnTo>
                  <a:lnTo>
                    <a:pt x="158324" y="286636"/>
                  </a:lnTo>
                  <a:lnTo>
                    <a:pt x="167545" y="282182"/>
                  </a:lnTo>
                  <a:lnTo>
                    <a:pt x="176770" y="278044"/>
                  </a:lnTo>
                  <a:lnTo>
                    <a:pt x="186475" y="274130"/>
                  </a:lnTo>
                  <a:lnTo>
                    <a:pt x="198634" y="270102"/>
                  </a:lnTo>
                  <a:lnTo>
                    <a:pt x="216667" y="2653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292261" y="1777605"/>
              <a:ext cx="31586" cy="263213"/>
            </a:xfrm>
            <a:custGeom>
              <a:avLst/>
              <a:gdLst/>
              <a:ahLst/>
              <a:cxnLst/>
              <a:rect l="0" t="0" r="0" b="0"/>
              <a:pathLst>
                <a:path w="31586" h="263213">
                  <a:moveTo>
                    <a:pt x="31585" y="263212"/>
                  </a:moveTo>
                  <a:lnTo>
                    <a:pt x="28719" y="254344"/>
                  </a:lnTo>
                  <a:lnTo>
                    <a:pt x="26576" y="245357"/>
                  </a:lnTo>
                  <a:lnTo>
                    <a:pt x="24969" y="235362"/>
                  </a:lnTo>
                  <a:lnTo>
                    <a:pt x="23617" y="224381"/>
                  </a:lnTo>
                  <a:lnTo>
                    <a:pt x="22119" y="212570"/>
                  </a:lnTo>
                  <a:lnTo>
                    <a:pt x="20273" y="200106"/>
                  </a:lnTo>
                  <a:lnTo>
                    <a:pt x="18205" y="186996"/>
                  </a:lnTo>
                  <a:lnTo>
                    <a:pt x="16273" y="173067"/>
                  </a:lnTo>
                  <a:lnTo>
                    <a:pt x="14672" y="158301"/>
                  </a:lnTo>
                  <a:lnTo>
                    <a:pt x="13276" y="143133"/>
                  </a:lnTo>
                  <a:lnTo>
                    <a:pt x="11731" y="128331"/>
                  </a:lnTo>
                  <a:lnTo>
                    <a:pt x="9845" y="114298"/>
                  </a:lnTo>
                  <a:lnTo>
                    <a:pt x="7748" y="100926"/>
                  </a:lnTo>
                  <a:lnTo>
                    <a:pt x="5794" y="87800"/>
                  </a:lnTo>
                  <a:lnTo>
                    <a:pt x="4181" y="74643"/>
                  </a:lnTo>
                  <a:lnTo>
                    <a:pt x="2945" y="61566"/>
                  </a:lnTo>
                  <a:lnTo>
                    <a:pt x="1906" y="47492"/>
                  </a:lnTo>
                  <a:lnTo>
                    <a:pt x="976" y="2894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197504" y="1724962"/>
              <a:ext cx="291021" cy="372583"/>
            </a:xfrm>
            <a:custGeom>
              <a:avLst/>
              <a:gdLst/>
              <a:ahLst/>
              <a:cxnLst/>
              <a:rect l="0" t="0" r="0" b="0"/>
              <a:pathLst>
                <a:path w="291021" h="372583">
                  <a:moveTo>
                    <a:pt x="42115" y="0"/>
                  </a:moveTo>
                  <a:lnTo>
                    <a:pt x="50983" y="2867"/>
                  </a:lnTo>
                  <a:lnTo>
                    <a:pt x="59970" y="5009"/>
                  </a:lnTo>
                  <a:lnTo>
                    <a:pt x="69964" y="6617"/>
                  </a:lnTo>
                  <a:lnTo>
                    <a:pt x="80946" y="7970"/>
                  </a:lnTo>
                  <a:lnTo>
                    <a:pt x="92757" y="9467"/>
                  </a:lnTo>
                  <a:lnTo>
                    <a:pt x="105206" y="11322"/>
                  </a:lnTo>
                  <a:lnTo>
                    <a:pt x="117798" y="13735"/>
                  </a:lnTo>
                  <a:lnTo>
                    <a:pt x="129782" y="16964"/>
                  </a:lnTo>
                  <a:lnTo>
                    <a:pt x="140802" y="21062"/>
                  </a:lnTo>
                  <a:lnTo>
                    <a:pt x="151012" y="25764"/>
                  </a:lnTo>
                  <a:lnTo>
                    <a:pt x="160870" y="30605"/>
                  </a:lnTo>
                  <a:lnTo>
                    <a:pt x="170686" y="35310"/>
                  </a:lnTo>
                  <a:lnTo>
                    <a:pt x="180433" y="40112"/>
                  </a:lnTo>
                  <a:lnTo>
                    <a:pt x="189838" y="45627"/>
                  </a:lnTo>
                  <a:lnTo>
                    <a:pt x="198763" y="52150"/>
                  </a:lnTo>
                  <a:lnTo>
                    <a:pt x="207216" y="59498"/>
                  </a:lnTo>
                  <a:lnTo>
                    <a:pt x="215272" y="67202"/>
                  </a:lnTo>
                  <a:lnTo>
                    <a:pt x="223025" y="74945"/>
                  </a:lnTo>
                  <a:lnTo>
                    <a:pt x="230552" y="82755"/>
                  </a:lnTo>
                  <a:lnTo>
                    <a:pt x="237919" y="90904"/>
                  </a:lnTo>
                  <a:lnTo>
                    <a:pt x="245171" y="99532"/>
                  </a:lnTo>
                  <a:lnTo>
                    <a:pt x="252179" y="108631"/>
                  </a:lnTo>
                  <a:lnTo>
                    <a:pt x="258658" y="118125"/>
                  </a:lnTo>
                  <a:lnTo>
                    <a:pt x="264497" y="127922"/>
                  </a:lnTo>
                  <a:lnTo>
                    <a:pt x="269738" y="137944"/>
                  </a:lnTo>
                  <a:lnTo>
                    <a:pt x="274494" y="148124"/>
                  </a:lnTo>
                  <a:lnTo>
                    <a:pt x="278874" y="158425"/>
                  </a:lnTo>
                  <a:lnTo>
                    <a:pt x="282817" y="169139"/>
                  </a:lnTo>
                  <a:lnTo>
                    <a:pt x="286094" y="180856"/>
                  </a:lnTo>
                  <a:lnTo>
                    <a:pt x="288626" y="193809"/>
                  </a:lnTo>
                  <a:lnTo>
                    <a:pt x="290328" y="207594"/>
                  </a:lnTo>
                  <a:lnTo>
                    <a:pt x="291020" y="221387"/>
                  </a:lnTo>
                  <a:lnTo>
                    <a:pt x="290701" y="234694"/>
                  </a:lnTo>
                  <a:lnTo>
                    <a:pt x="289352" y="247221"/>
                  </a:lnTo>
                  <a:lnTo>
                    <a:pt x="286852" y="258707"/>
                  </a:lnTo>
                  <a:lnTo>
                    <a:pt x="283244" y="269132"/>
                  </a:lnTo>
                  <a:lnTo>
                    <a:pt x="278703" y="278640"/>
                  </a:lnTo>
                  <a:lnTo>
                    <a:pt x="273439" y="287429"/>
                  </a:lnTo>
                  <a:lnTo>
                    <a:pt x="267641" y="295682"/>
                  </a:lnTo>
                  <a:lnTo>
                    <a:pt x="261462" y="303550"/>
                  </a:lnTo>
                  <a:lnTo>
                    <a:pt x="255014" y="311148"/>
                  </a:lnTo>
                  <a:lnTo>
                    <a:pt x="248378" y="318556"/>
                  </a:lnTo>
                  <a:lnTo>
                    <a:pt x="241448" y="325667"/>
                  </a:lnTo>
                  <a:lnTo>
                    <a:pt x="233957" y="332216"/>
                  </a:lnTo>
                  <a:lnTo>
                    <a:pt x="225797" y="338101"/>
                  </a:lnTo>
                  <a:lnTo>
                    <a:pt x="216858" y="343375"/>
                  </a:lnTo>
                  <a:lnTo>
                    <a:pt x="206948" y="348151"/>
                  </a:lnTo>
                  <a:lnTo>
                    <a:pt x="196055" y="352545"/>
                  </a:lnTo>
                  <a:lnTo>
                    <a:pt x="184315" y="356497"/>
                  </a:lnTo>
                  <a:lnTo>
                    <a:pt x="171910" y="359779"/>
                  </a:lnTo>
                  <a:lnTo>
                    <a:pt x="159017" y="362326"/>
                  </a:lnTo>
                  <a:lnTo>
                    <a:pt x="145936" y="364376"/>
                  </a:lnTo>
                  <a:lnTo>
                    <a:pt x="133081" y="366368"/>
                  </a:lnTo>
                  <a:lnTo>
                    <a:pt x="120659" y="368553"/>
                  </a:lnTo>
                  <a:lnTo>
                    <a:pt x="108692" y="370682"/>
                  </a:lnTo>
                  <a:lnTo>
                    <a:pt x="97115" y="372127"/>
                  </a:lnTo>
                  <a:lnTo>
                    <a:pt x="85839" y="372582"/>
                  </a:lnTo>
                  <a:lnTo>
                    <a:pt x="74621" y="372226"/>
                  </a:lnTo>
                  <a:lnTo>
                    <a:pt x="63089" y="371523"/>
                  </a:lnTo>
                  <a:lnTo>
                    <a:pt x="51082" y="370791"/>
                  </a:lnTo>
                  <a:lnTo>
                    <a:pt x="39210" y="370163"/>
                  </a:lnTo>
                  <a:lnTo>
                    <a:pt x="27580" y="369607"/>
                  </a:lnTo>
                  <a:lnTo>
                    <a:pt x="15167" y="369080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224820" y="1329288"/>
            <a:ext cx="408716" cy="974050"/>
            <a:chOff x="5224820" y="1329288"/>
            <a:chExt cx="408716" cy="974050"/>
          </a:xfrm>
        </p:grpSpPr>
        <p:sp>
          <p:nvSpPr>
            <p:cNvPr id="28" name="Freeform 27"/>
            <p:cNvSpPr/>
            <p:nvPr/>
          </p:nvSpPr>
          <p:spPr>
            <a:xfrm>
              <a:off x="5370323" y="1329288"/>
              <a:ext cx="10529" cy="400084"/>
            </a:xfrm>
            <a:custGeom>
              <a:avLst/>
              <a:gdLst/>
              <a:ahLst/>
              <a:cxnLst/>
              <a:rect l="0" t="0" r="0" b="0"/>
              <a:pathLst>
                <a:path w="10529" h="400084">
                  <a:moveTo>
                    <a:pt x="10528" y="0"/>
                  </a:moveTo>
                  <a:lnTo>
                    <a:pt x="7661" y="11735"/>
                  </a:lnTo>
                  <a:lnTo>
                    <a:pt x="5520" y="22864"/>
                  </a:lnTo>
                  <a:lnTo>
                    <a:pt x="3921" y="34467"/>
                  </a:lnTo>
                  <a:lnTo>
                    <a:pt x="2913" y="46801"/>
                  </a:lnTo>
                  <a:lnTo>
                    <a:pt x="2713" y="60109"/>
                  </a:lnTo>
                  <a:lnTo>
                    <a:pt x="3364" y="74423"/>
                  </a:lnTo>
                  <a:lnTo>
                    <a:pt x="4603" y="89774"/>
                  </a:lnTo>
                  <a:lnTo>
                    <a:pt x="5967" y="106284"/>
                  </a:lnTo>
                  <a:lnTo>
                    <a:pt x="7176" y="123908"/>
                  </a:lnTo>
                  <a:lnTo>
                    <a:pt x="8138" y="142471"/>
                  </a:lnTo>
                  <a:lnTo>
                    <a:pt x="8858" y="161762"/>
                  </a:lnTo>
                  <a:lnTo>
                    <a:pt x="9376" y="181586"/>
                  </a:lnTo>
                  <a:lnTo>
                    <a:pt x="9742" y="201626"/>
                  </a:lnTo>
                  <a:lnTo>
                    <a:pt x="9995" y="221459"/>
                  </a:lnTo>
                  <a:lnTo>
                    <a:pt x="10168" y="240869"/>
                  </a:lnTo>
                  <a:lnTo>
                    <a:pt x="10286" y="259665"/>
                  </a:lnTo>
                  <a:lnTo>
                    <a:pt x="10366" y="277601"/>
                  </a:lnTo>
                  <a:lnTo>
                    <a:pt x="10415" y="294625"/>
                  </a:lnTo>
                  <a:lnTo>
                    <a:pt x="10278" y="310686"/>
                  </a:lnTo>
                  <a:lnTo>
                    <a:pt x="9654" y="325641"/>
                  </a:lnTo>
                  <a:lnTo>
                    <a:pt x="8421" y="339510"/>
                  </a:lnTo>
                  <a:lnTo>
                    <a:pt x="6771" y="352201"/>
                  </a:lnTo>
                  <a:lnTo>
                    <a:pt x="4953" y="364773"/>
                  </a:lnTo>
                  <a:lnTo>
                    <a:pt x="2805" y="379450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224820" y="1371402"/>
              <a:ext cx="156033" cy="226236"/>
            </a:xfrm>
            <a:custGeom>
              <a:avLst/>
              <a:gdLst/>
              <a:ahLst/>
              <a:cxnLst/>
              <a:rect l="0" t="0" r="0" b="0"/>
              <a:pathLst>
                <a:path w="156033" h="226236">
                  <a:moveTo>
                    <a:pt x="156032" y="178985"/>
                  </a:moveTo>
                  <a:lnTo>
                    <a:pt x="144363" y="179052"/>
                  </a:lnTo>
                  <a:lnTo>
                    <a:pt x="133875" y="179692"/>
                  </a:lnTo>
                  <a:lnTo>
                    <a:pt x="123577" y="180993"/>
                  </a:lnTo>
                  <a:lnTo>
                    <a:pt x="113449" y="183026"/>
                  </a:lnTo>
                  <a:lnTo>
                    <a:pt x="103754" y="185990"/>
                  </a:lnTo>
                  <a:lnTo>
                    <a:pt x="94608" y="189905"/>
                  </a:lnTo>
                  <a:lnTo>
                    <a:pt x="85660" y="194482"/>
                  </a:lnTo>
                  <a:lnTo>
                    <a:pt x="76202" y="199237"/>
                  </a:lnTo>
                  <a:lnTo>
                    <a:pt x="65881" y="203880"/>
                  </a:lnTo>
                  <a:lnTo>
                    <a:pt x="54998" y="208469"/>
                  </a:lnTo>
                  <a:lnTo>
                    <a:pt x="44301" y="213310"/>
                  </a:lnTo>
                  <a:lnTo>
                    <a:pt x="34221" y="218544"/>
                  </a:lnTo>
                  <a:lnTo>
                    <a:pt x="25013" y="223363"/>
                  </a:lnTo>
                  <a:lnTo>
                    <a:pt x="16908" y="226170"/>
                  </a:lnTo>
                  <a:lnTo>
                    <a:pt x="9920" y="226235"/>
                  </a:lnTo>
                  <a:lnTo>
                    <a:pt x="4382" y="223648"/>
                  </a:lnTo>
                  <a:lnTo>
                    <a:pt x="1009" y="218855"/>
                  </a:lnTo>
                  <a:lnTo>
                    <a:pt x="0" y="212370"/>
                  </a:lnTo>
                  <a:lnTo>
                    <a:pt x="1100" y="204646"/>
                  </a:lnTo>
                  <a:lnTo>
                    <a:pt x="3889" y="196041"/>
                  </a:lnTo>
                  <a:lnTo>
                    <a:pt x="7943" y="186816"/>
                  </a:lnTo>
                  <a:lnTo>
                    <a:pt x="12745" y="176999"/>
                  </a:lnTo>
                  <a:lnTo>
                    <a:pt x="17719" y="166419"/>
                  </a:lnTo>
                  <a:lnTo>
                    <a:pt x="22541" y="155043"/>
                  </a:lnTo>
                  <a:lnTo>
                    <a:pt x="27267" y="143130"/>
                  </a:lnTo>
                  <a:lnTo>
                    <a:pt x="32207" y="131134"/>
                  </a:lnTo>
                  <a:lnTo>
                    <a:pt x="37534" y="119322"/>
                  </a:lnTo>
                  <a:lnTo>
                    <a:pt x="43266" y="107781"/>
                  </a:lnTo>
                  <a:lnTo>
                    <a:pt x="49348" y="96499"/>
                  </a:lnTo>
                  <a:lnTo>
                    <a:pt x="55697" y="85428"/>
                  </a:lnTo>
                  <a:lnTo>
                    <a:pt x="62080" y="74519"/>
                  </a:lnTo>
                  <a:lnTo>
                    <a:pt x="68133" y="63726"/>
                  </a:lnTo>
                  <a:lnTo>
                    <a:pt x="73677" y="53026"/>
                  </a:lnTo>
                  <a:lnTo>
                    <a:pt x="78567" y="42655"/>
                  </a:lnTo>
                  <a:lnTo>
                    <a:pt x="83074" y="31983"/>
                  </a:lnTo>
                  <a:lnTo>
                    <a:pt x="87594" y="18952"/>
                  </a:lnTo>
                  <a:lnTo>
                    <a:pt x="9286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507194" y="144510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528250" y="1581972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296623" y="1950470"/>
              <a:ext cx="216167" cy="352868"/>
            </a:xfrm>
            <a:custGeom>
              <a:avLst/>
              <a:gdLst/>
              <a:ahLst/>
              <a:cxnLst/>
              <a:rect l="0" t="0" r="0" b="0"/>
              <a:pathLst>
                <a:path w="216167" h="352868">
                  <a:moveTo>
                    <a:pt x="157928" y="0"/>
                  </a:moveTo>
                  <a:lnTo>
                    <a:pt x="146260" y="66"/>
                  </a:lnTo>
                  <a:lnTo>
                    <a:pt x="135771" y="707"/>
                  </a:lnTo>
                  <a:lnTo>
                    <a:pt x="125465" y="1999"/>
                  </a:lnTo>
                  <a:lnTo>
                    <a:pt x="114991" y="3686"/>
                  </a:lnTo>
                  <a:lnTo>
                    <a:pt x="103999" y="5354"/>
                  </a:lnTo>
                  <a:lnTo>
                    <a:pt x="92360" y="6772"/>
                  </a:lnTo>
                  <a:lnTo>
                    <a:pt x="80279" y="8043"/>
                  </a:lnTo>
                  <a:lnTo>
                    <a:pt x="68173" y="9502"/>
                  </a:lnTo>
                  <a:lnTo>
                    <a:pt x="56304" y="11348"/>
                  </a:lnTo>
                  <a:lnTo>
                    <a:pt x="45235" y="14097"/>
                  </a:lnTo>
                  <a:lnTo>
                    <a:pt x="35866" y="18619"/>
                  </a:lnTo>
                  <a:lnTo>
                    <a:pt x="28539" y="25226"/>
                  </a:lnTo>
                  <a:lnTo>
                    <a:pt x="23266" y="33750"/>
                  </a:lnTo>
                  <a:lnTo>
                    <a:pt x="20002" y="43832"/>
                  </a:lnTo>
                  <a:lnTo>
                    <a:pt x="18509" y="55093"/>
                  </a:lnTo>
                  <a:lnTo>
                    <a:pt x="18434" y="67211"/>
                  </a:lnTo>
                  <a:lnTo>
                    <a:pt x="19430" y="79935"/>
                  </a:lnTo>
                  <a:lnTo>
                    <a:pt x="21202" y="93076"/>
                  </a:lnTo>
                  <a:lnTo>
                    <a:pt x="23523" y="106338"/>
                  </a:lnTo>
                  <a:lnTo>
                    <a:pt x="26225" y="119321"/>
                  </a:lnTo>
                  <a:lnTo>
                    <a:pt x="29194" y="131810"/>
                  </a:lnTo>
                  <a:lnTo>
                    <a:pt x="32532" y="142970"/>
                  </a:lnTo>
                  <a:lnTo>
                    <a:pt x="37286" y="151128"/>
                  </a:lnTo>
                  <a:lnTo>
                    <a:pt x="43949" y="155594"/>
                  </a:lnTo>
                  <a:lnTo>
                    <a:pt x="51428" y="157059"/>
                  </a:lnTo>
                  <a:lnTo>
                    <a:pt x="59458" y="156559"/>
                  </a:lnTo>
                  <a:lnTo>
                    <a:pt x="68031" y="154873"/>
                  </a:lnTo>
                  <a:lnTo>
                    <a:pt x="77100" y="152481"/>
                  </a:lnTo>
                  <a:lnTo>
                    <a:pt x="86575" y="149675"/>
                  </a:lnTo>
                  <a:lnTo>
                    <a:pt x="96360" y="146950"/>
                  </a:lnTo>
                  <a:lnTo>
                    <a:pt x="106374" y="145017"/>
                  </a:lnTo>
                  <a:lnTo>
                    <a:pt x="116545" y="144199"/>
                  </a:lnTo>
                  <a:lnTo>
                    <a:pt x="126660" y="144630"/>
                  </a:lnTo>
                  <a:lnTo>
                    <a:pt x="136377" y="146439"/>
                  </a:lnTo>
                  <a:lnTo>
                    <a:pt x="145548" y="149546"/>
                  </a:lnTo>
                  <a:lnTo>
                    <a:pt x="154350" y="153731"/>
                  </a:lnTo>
                  <a:lnTo>
                    <a:pt x="163181" y="158749"/>
                  </a:lnTo>
                  <a:lnTo>
                    <a:pt x="172264" y="164392"/>
                  </a:lnTo>
                  <a:lnTo>
                    <a:pt x="181332" y="170976"/>
                  </a:lnTo>
                  <a:lnTo>
                    <a:pt x="189741" y="179290"/>
                  </a:lnTo>
                  <a:lnTo>
                    <a:pt x="197171" y="189624"/>
                  </a:lnTo>
                  <a:lnTo>
                    <a:pt x="203464" y="201651"/>
                  </a:lnTo>
                  <a:lnTo>
                    <a:pt x="208467" y="214712"/>
                  </a:lnTo>
                  <a:lnTo>
                    <a:pt x="212232" y="228307"/>
                  </a:lnTo>
                  <a:lnTo>
                    <a:pt x="214794" y="241994"/>
                  </a:lnTo>
                  <a:lnTo>
                    <a:pt x="216079" y="255321"/>
                  </a:lnTo>
                  <a:lnTo>
                    <a:pt x="216166" y="268094"/>
                  </a:lnTo>
                  <a:lnTo>
                    <a:pt x="215091" y="280312"/>
                  </a:lnTo>
                  <a:lnTo>
                    <a:pt x="212775" y="292064"/>
                  </a:lnTo>
                  <a:lnTo>
                    <a:pt x="209287" y="303448"/>
                  </a:lnTo>
                  <a:lnTo>
                    <a:pt x="204658" y="314230"/>
                  </a:lnTo>
                  <a:lnTo>
                    <a:pt x="198802" y="323874"/>
                  </a:lnTo>
                  <a:lnTo>
                    <a:pt x="191779" y="332172"/>
                  </a:lnTo>
                  <a:lnTo>
                    <a:pt x="183452" y="339066"/>
                  </a:lnTo>
                  <a:lnTo>
                    <a:pt x="173429" y="344481"/>
                  </a:lnTo>
                  <a:lnTo>
                    <a:pt x="161646" y="348525"/>
                  </a:lnTo>
                  <a:lnTo>
                    <a:pt x="148326" y="351277"/>
                  </a:lnTo>
                  <a:lnTo>
                    <a:pt x="133790" y="352690"/>
                  </a:lnTo>
                  <a:lnTo>
                    <a:pt x="118355" y="352867"/>
                  </a:lnTo>
                  <a:lnTo>
                    <a:pt x="102603" y="352022"/>
                  </a:lnTo>
                  <a:lnTo>
                    <a:pt x="87342" y="350393"/>
                  </a:lnTo>
                  <a:lnTo>
                    <a:pt x="72977" y="348194"/>
                  </a:lnTo>
                  <a:lnTo>
                    <a:pt x="59606" y="345742"/>
                  </a:lnTo>
                  <a:lnTo>
                    <a:pt x="45686" y="343225"/>
                  </a:lnTo>
                  <a:lnTo>
                    <a:pt x="27766" y="340426"/>
                  </a:lnTo>
                  <a:lnTo>
                    <a:pt x="0" y="3369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591422" y="208734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623007" y="2234739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5847846" y="1310681"/>
            <a:ext cx="2367138" cy="1145157"/>
            <a:chOff x="5847846" y="1310681"/>
            <a:chExt cx="2367138" cy="1145157"/>
          </a:xfrm>
        </p:grpSpPr>
        <p:sp>
          <p:nvSpPr>
            <p:cNvPr id="36" name="Freeform 35"/>
            <p:cNvSpPr/>
            <p:nvPr/>
          </p:nvSpPr>
          <p:spPr>
            <a:xfrm>
              <a:off x="6012561" y="1329288"/>
              <a:ext cx="10530" cy="368499"/>
            </a:xfrm>
            <a:custGeom>
              <a:avLst/>
              <a:gdLst/>
              <a:ahLst/>
              <a:cxnLst/>
              <a:rect l="0" t="0" r="0" b="0"/>
              <a:pathLst>
                <a:path w="10530" h="368499">
                  <a:moveTo>
                    <a:pt x="10529" y="0"/>
                  </a:moveTo>
                  <a:lnTo>
                    <a:pt x="7662" y="8869"/>
                  </a:lnTo>
                  <a:lnTo>
                    <a:pt x="5520" y="17855"/>
                  </a:lnTo>
                  <a:lnTo>
                    <a:pt x="3917" y="27855"/>
                  </a:lnTo>
                  <a:lnTo>
                    <a:pt x="2736" y="39009"/>
                  </a:lnTo>
                  <a:lnTo>
                    <a:pt x="1888" y="51469"/>
                  </a:lnTo>
                  <a:lnTo>
                    <a:pt x="1290" y="65180"/>
                  </a:lnTo>
                  <a:lnTo>
                    <a:pt x="876" y="79944"/>
                  </a:lnTo>
                  <a:lnTo>
                    <a:pt x="592" y="95521"/>
                  </a:lnTo>
                  <a:lnTo>
                    <a:pt x="398" y="111703"/>
                  </a:lnTo>
                  <a:lnTo>
                    <a:pt x="268" y="128483"/>
                  </a:lnTo>
                  <a:lnTo>
                    <a:pt x="179" y="146038"/>
                  </a:lnTo>
                  <a:lnTo>
                    <a:pt x="120" y="164399"/>
                  </a:lnTo>
                  <a:lnTo>
                    <a:pt x="80" y="183307"/>
                  </a:lnTo>
                  <a:lnTo>
                    <a:pt x="54" y="202306"/>
                  </a:lnTo>
                  <a:lnTo>
                    <a:pt x="36" y="221124"/>
                  </a:lnTo>
                  <a:lnTo>
                    <a:pt x="24" y="239676"/>
                  </a:lnTo>
                  <a:lnTo>
                    <a:pt x="16" y="257972"/>
                  </a:lnTo>
                  <a:lnTo>
                    <a:pt x="11" y="276045"/>
                  </a:lnTo>
                  <a:lnTo>
                    <a:pt x="7" y="293572"/>
                  </a:lnTo>
                  <a:lnTo>
                    <a:pt x="4" y="311803"/>
                  </a:lnTo>
                  <a:lnTo>
                    <a:pt x="2" y="334577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847846" y="1350345"/>
              <a:ext cx="175245" cy="232790"/>
            </a:xfrm>
            <a:custGeom>
              <a:avLst/>
              <a:gdLst/>
              <a:ahLst/>
              <a:cxnLst/>
              <a:rect l="0" t="0" r="0" b="0"/>
              <a:pathLst>
                <a:path w="175245" h="232790">
                  <a:moveTo>
                    <a:pt x="175244" y="157928"/>
                  </a:moveTo>
                  <a:lnTo>
                    <a:pt x="166442" y="160929"/>
                  </a:lnTo>
                  <a:lnTo>
                    <a:pt x="158095" y="164351"/>
                  </a:lnTo>
                  <a:lnTo>
                    <a:pt x="149397" y="168547"/>
                  </a:lnTo>
                  <a:lnTo>
                    <a:pt x="140276" y="173447"/>
                  </a:lnTo>
                  <a:lnTo>
                    <a:pt x="130781" y="178928"/>
                  </a:lnTo>
                  <a:lnTo>
                    <a:pt x="120989" y="184859"/>
                  </a:lnTo>
                  <a:lnTo>
                    <a:pt x="110975" y="191121"/>
                  </a:lnTo>
                  <a:lnTo>
                    <a:pt x="100801" y="197619"/>
                  </a:lnTo>
                  <a:lnTo>
                    <a:pt x="90515" y="204279"/>
                  </a:lnTo>
                  <a:lnTo>
                    <a:pt x="80151" y="210884"/>
                  </a:lnTo>
                  <a:lnTo>
                    <a:pt x="69733" y="217093"/>
                  </a:lnTo>
                  <a:lnTo>
                    <a:pt x="59279" y="222741"/>
                  </a:lnTo>
                  <a:lnTo>
                    <a:pt x="48801" y="227515"/>
                  </a:lnTo>
                  <a:lnTo>
                    <a:pt x="38306" y="230892"/>
                  </a:lnTo>
                  <a:lnTo>
                    <a:pt x="27818" y="232707"/>
                  </a:lnTo>
                  <a:lnTo>
                    <a:pt x="17995" y="232789"/>
                  </a:lnTo>
                  <a:lnTo>
                    <a:pt x="10070" y="230799"/>
                  </a:lnTo>
                  <a:lnTo>
                    <a:pt x="4561" y="226756"/>
                  </a:lnTo>
                  <a:lnTo>
                    <a:pt x="1339" y="220957"/>
                  </a:lnTo>
                  <a:lnTo>
                    <a:pt x="0" y="213786"/>
                  </a:lnTo>
                  <a:lnTo>
                    <a:pt x="98" y="205597"/>
                  </a:lnTo>
                  <a:lnTo>
                    <a:pt x="1244" y="196678"/>
                  </a:lnTo>
                  <a:lnTo>
                    <a:pt x="3134" y="187247"/>
                  </a:lnTo>
                  <a:lnTo>
                    <a:pt x="5543" y="177462"/>
                  </a:lnTo>
                  <a:lnTo>
                    <a:pt x="8308" y="167435"/>
                  </a:lnTo>
                  <a:lnTo>
                    <a:pt x="11315" y="157244"/>
                  </a:lnTo>
                  <a:lnTo>
                    <a:pt x="14488" y="146942"/>
                  </a:lnTo>
                  <a:lnTo>
                    <a:pt x="17772" y="136565"/>
                  </a:lnTo>
                  <a:lnTo>
                    <a:pt x="21130" y="126138"/>
                  </a:lnTo>
                  <a:lnTo>
                    <a:pt x="24538" y="115678"/>
                  </a:lnTo>
                  <a:lnTo>
                    <a:pt x="27980" y="105195"/>
                  </a:lnTo>
                  <a:lnTo>
                    <a:pt x="31445" y="94696"/>
                  </a:lnTo>
                  <a:lnTo>
                    <a:pt x="34924" y="84188"/>
                  </a:lnTo>
                  <a:lnTo>
                    <a:pt x="38414" y="73672"/>
                  </a:lnTo>
                  <a:lnTo>
                    <a:pt x="41909" y="63153"/>
                  </a:lnTo>
                  <a:lnTo>
                    <a:pt x="45405" y="52640"/>
                  </a:lnTo>
                  <a:lnTo>
                    <a:pt x="48749" y="42395"/>
                  </a:lnTo>
                  <a:lnTo>
                    <a:pt x="51969" y="31822"/>
                  </a:lnTo>
                  <a:lnTo>
                    <a:pt x="55349" y="18873"/>
                  </a:lnTo>
                  <a:lnTo>
                    <a:pt x="5943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096789" y="1708314"/>
              <a:ext cx="44741" cy="178986"/>
            </a:xfrm>
            <a:custGeom>
              <a:avLst/>
              <a:gdLst/>
              <a:ahLst/>
              <a:cxnLst/>
              <a:rect l="0" t="0" r="0" b="0"/>
              <a:pathLst>
                <a:path w="44741" h="178986">
                  <a:moveTo>
                    <a:pt x="10529" y="0"/>
                  </a:moveTo>
                  <a:lnTo>
                    <a:pt x="16329" y="5935"/>
                  </a:lnTo>
                  <a:lnTo>
                    <a:pt x="21254" y="12139"/>
                  </a:lnTo>
                  <a:lnTo>
                    <a:pt x="25756" y="19235"/>
                  </a:lnTo>
                  <a:lnTo>
                    <a:pt x="29977" y="27175"/>
                  </a:lnTo>
                  <a:lnTo>
                    <a:pt x="33991" y="35822"/>
                  </a:lnTo>
                  <a:lnTo>
                    <a:pt x="37843" y="45021"/>
                  </a:lnTo>
                  <a:lnTo>
                    <a:pt x="41250" y="54793"/>
                  </a:lnTo>
                  <a:lnTo>
                    <a:pt x="43629" y="65331"/>
                  </a:lnTo>
                  <a:lnTo>
                    <a:pt x="44740" y="76673"/>
                  </a:lnTo>
                  <a:lnTo>
                    <a:pt x="44502" y="88559"/>
                  </a:lnTo>
                  <a:lnTo>
                    <a:pt x="42821" y="100537"/>
                  </a:lnTo>
                  <a:lnTo>
                    <a:pt x="39799" y="112330"/>
                  </a:lnTo>
                  <a:lnTo>
                    <a:pt x="35670" y="123689"/>
                  </a:lnTo>
                  <a:lnTo>
                    <a:pt x="30689" y="134316"/>
                  </a:lnTo>
                  <a:lnTo>
                    <a:pt x="25094" y="144120"/>
                  </a:lnTo>
                  <a:lnTo>
                    <a:pt x="19369" y="152884"/>
                  </a:lnTo>
                  <a:lnTo>
                    <a:pt x="13686" y="161036"/>
                  </a:lnTo>
                  <a:lnTo>
                    <a:pt x="7552" y="169289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316864" y="1333880"/>
              <a:ext cx="169481" cy="352303"/>
            </a:xfrm>
            <a:custGeom>
              <a:avLst/>
              <a:gdLst/>
              <a:ahLst/>
              <a:cxnLst/>
              <a:rect l="0" t="0" r="0" b="0"/>
              <a:pathLst>
                <a:path w="169481" h="352303">
                  <a:moveTo>
                    <a:pt x="169480" y="69108"/>
                  </a:moveTo>
                  <a:lnTo>
                    <a:pt x="163612" y="74975"/>
                  </a:lnTo>
                  <a:lnTo>
                    <a:pt x="158048" y="80540"/>
                  </a:lnTo>
                  <a:lnTo>
                    <a:pt x="152253" y="86343"/>
                  </a:lnTo>
                  <a:lnTo>
                    <a:pt x="146345" y="92597"/>
                  </a:lnTo>
                  <a:lnTo>
                    <a:pt x="140664" y="99575"/>
                  </a:lnTo>
                  <a:lnTo>
                    <a:pt x="135389" y="107357"/>
                  </a:lnTo>
                  <a:lnTo>
                    <a:pt x="130539" y="115858"/>
                  </a:lnTo>
                  <a:lnTo>
                    <a:pt x="126053" y="124937"/>
                  </a:lnTo>
                  <a:lnTo>
                    <a:pt x="121846" y="134451"/>
                  </a:lnTo>
                  <a:lnTo>
                    <a:pt x="117683" y="144278"/>
                  </a:lnTo>
                  <a:lnTo>
                    <a:pt x="113194" y="154328"/>
                  </a:lnTo>
                  <a:lnTo>
                    <a:pt x="108210" y="164531"/>
                  </a:lnTo>
                  <a:lnTo>
                    <a:pt x="102895" y="174840"/>
                  </a:lnTo>
                  <a:lnTo>
                    <a:pt x="97634" y="185221"/>
                  </a:lnTo>
                  <a:lnTo>
                    <a:pt x="92652" y="195655"/>
                  </a:lnTo>
                  <a:lnTo>
                    <a:pt x="88003" y="206290"/>
                  </a:lnTo>
                  <a:lnTo>
                    <a:pt x="83655" y="217422"/>
                  </a:lnTo>
                  <a:lnTo>
                    <a:pt x="79547" y="229169"/>
                  </a:lnTo>
                  <a:lnTo>
                    <a:pt x="75618" y="241331"/>
                  </a:lnTo>
                  <a:lnTo>
                    <a:pt x="71820" y="253494"/>
                  </a:lnTo>
                  <a:lnTo>
                    <a:pt x="68117" y="265421"/>
                  </a:lnTo>
                  <a:lnTo>
                    <a:pt x="64647" y="277209"/>
                  </a:lnTo>
                  <a:lnTo>
                    <a:pt x="61695" y="289190"/>
                  </a:lnTo>
                  <a:lnTo>
                    <a:pt x="59392" y="301534"/>
                  </a:lnTo>
                  <a:lnTo>
                    <a:pt x="58186" y="313772"/>
                  </a:lnTo>
                  <a:lnTo>
                    <a:pt x="58890" y="324931"/>
                  </a:lnTo>
                  <a:lnTo>
                    <a:pt x="61778" y="334537"/>
                  </a:lnTo>
                  <a:lnTo>
                    <a:pt x="66651" y="342291"/>
                  </a:lnTo>
                  <a:lnTo>
                    <a:pt x="73128" y="347825"/>
                  </a:lnTo>
                  <a:lnTo>
                    <a:pt x="80810" y="351163"/>
                  </a:lnTo>
                  <a:lnTo>
                    <a:pt x="89203" y="352302"/>
                  </a:lnTo>
                  <a:lnTo>
                    <a:pt x="97740" y="351038"/>
                  </a:lnTo>
                  <a:lnTo>
                    <a:pt x="106098" y="347488"/>
                  </a:lnTo>
                  <a:lnTo>
                    <a:pt x="114012" y="342024"/>
                  </a:lnTo>
                  <a:lnTo>
                    <a:pt x="121181" y="335078"/>
                  </a:lnTo>
                  <a:lnTo>
                    <a:pt x="127521" y="327040"/>
                  </a:lnTo>
                  <a:lnTo>
                    <a:pt x="133119" y="318223"/>
                  </a:lnTo>
                  <a:lnTo>
                    <a:pt x="138122" y="308860"/>
                  </a:lnTo>
                  <a:lnTo>
                    <a:pt x="142668" y="299120"/>
                  </a:lnTo>
                  <a:lnTo>
                    <a:pt x="146553" y="289124"/>
                  </a:lnTo>
                  <a:lnTo>
                    <a:pt x="149259" y="278953"/>
                  </a:lnTo>
                  <a:lnTo>
                    <a:pt x="150592" y="268665"/>
                  </a:lnTo>
                  <a:lnTo>
                    <a:pt x="150504" y="258297"/>
                  </a:lnTo>
                  <a:lnTo>
                    <a:pt x="148925" y="247876"/>
                  </a:lnTo>
                  <a:lnTo>
                    <a:pt x="145967" y="237424"/>
                  </a:lnTo>
                  <a:lnTo>
                    <a:pt x="141709" y="227116"/>
                  </a:lnTo>
                  <a:lnTo>
                    <a:pt x="136111" y="217268"/>
                  </a:lnTo>
                  <a:lnTo>
                    <a:pt x="129278" y="208014"/>
                  </a:lnTo>
                  <a:lnTo>
                    <a:pt x="121591" y="199326"/>
                  </a:lnTo>
                  <a:lnTo>
                    <a:pt x="113593" y="191103"/>
                  </a:lnTo>
                  <a:lnTo>
                    <a:pt x="105624" y="183237"/>
                  </a:lnTo>
                  <a:lnTo>
                    <a:pt x="97818" y="175631"/>
                  </a:lnTo>
                  <a:lnTo>
                    <a:pt x="90196" y="168210"/>
                  </a:lnTo>
                  <a:lnTo>
                    <a:pt x="82732" y="160917"/>
                  </a:lnTo>
                  <a:lnTo>
                    <a:pt x="75228" y="153713"/>
                  </a:lnTo>
                  <a:lnTo>
                    <a:pt x="67342" y="146570"/>
                  </a:lnTo>
                  <a:lnTo>
                    <a:pt x="58924" y="139467"/>
                  </a:lnTo>
                  <a:lnTo>
                    <a:pt x="50150" y="132392"/>
                  </a:lnTo>
                  <a:lnTo>
                    <a:pt x="41414" y="125335"/>
                  </a:lnTo>
                  <a:lnTo>
                    <a:pt x="32950" y="118286"/>
                  </a:lnTo>
                  <a:lnTo>
                    <a:pt x="24979" y="111078"/>
                  </a:lnTo>
                  <a:lnTo>
                    <a:pt x="17780" y="103399"/>
                  </a:lnTo>
                  <a:lnTo>
                    <a:pt x="11431" y="95120"/>
                  </a:lnTo>
                  <a:lnTo>
                    <a:pt x="6169" y="86270"/>
                  </a:lnTo>
                  <a:lnTo>
                    <a:pt x="2457" y="76951"/>
                  </a:lnTo>
                  <a:lnTo>
                    <a:pt x="410" y="67279"/>
                  </a:lnTo>
                  <a:lnTo>
                    <a:pt x="0" y="57512"/>
                  </a:lnTo>
                  <a:lnTo>
                    <a:pt x="1238" y="48037"/>
                  </a:lnTo>
                  <a:lnTo>
                    <a:pt x="3962" y="39041"/>
                  </a:lnTo>
                  <a:lnTo>
                    <a:pt x="8061" y="30696"/>
                  </a:lnTo>
                  <a:lnTo>
                    <a:pt x="13553" y="23238"/>
                  </a:lnTo>
                  <a:lnTo>
                    <a:pt x="20323" y="16707"/>
                  </a:lnTo>
                  <a:lnTo>
                    <a:pt x="28308" y="11152"/>
                  </a:lnTo>
                  <a:lnTo>
                    <a:pt x="37570" y="6711"/>
                  </a:lnTo>
                  <a:lnTo>
                    <a:pt x="48024" y="3355"/>
                  </a:lnTo>
                  <a:lnTo>
                    <a:pt x="59467" y="1083"/>
                  </a:lnTo>
                  <a:lnTo>
                    <a:pt x="71672" y="0"/>
                  </a:lnTo>
                  <a:lnTo>
                    <a:pt x="84423" y="56"/>
                  </a:lnTo>
                  <a:lnTo>
                    <a:pt x="97069" y="1398"/>
                  </a:lnTo>
                  <a:lnTo>
                    <a:pt x="108567" y="4427"/>
                  </a:lnTo>
                  <a:lnTo>
                    <a:pt x="118433" y="9206"/>
                  </a:lnTo>
                  <a:lnTo>
                    <a:pt x="126378" y="15518"/>
                  </a:lnTo>
                  <a:lnTo>
                    <a:pt x="132047" y="23042"/>
                  </a:lnTo>
                  <a:lnTo>
                    <a:pt x="135493" y="31457"/>
                  </a:lnTo>
                  <a:lnTo>
                    <a:pt x="137214" y="40055"/>
                  </a:lnTo>
                  <a:lnTo>
                    <a:pt x="138131" y="48583"/>
                  </a:lnTo>
                  <a:lnTo>
                    <a:pt x="138331" y="57784"/>
                  </a:lnTo>
                  <a:lnTo>
                    <a:pt x="137894" y="691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538986" y="1655672"/>
              <a:ext cx="49553" cy="115814"/>
            </a:xfrm>
            <a:custGeom>
              <a:avLst/>
              <a:gdLst/>
              <a:ahLst/>
              <a:cxnLst/>
              <a:rect l="0" t="0" r="0" b="0"/>
              <a:pathLst>
                <a:path w="49553" h="115814">
                  <a:moveTo>
                    <a:pt x="42114" y="0"/>
                  </a:moveTo>
                  <a:lnTo>
                    <a:pt x="44981" y="8868"/>
                  </a:lnTo>
                  <a:lnTo>
                    <a:pt x="47123" y="17855"/>
                  </a:lnTo>
                  <a:lnTo>
                    <a:pt x="48717" y="27841"/>
                  </a:lnTo>
                  <a:lnTo>
                    <a:pt x="49552" y="38476"/>
                  </a:lnTo>
                  <a:lnTo>
                    <a:pt x="49104" y="48991"/>
                  </a:lnTo>
                  <a:lnTo>
                    <a:pt x="47191" y="58938"/>
                  </a:lnTo>
                  <a:lnTo>
                    <a:pt x="43781" y="68052"/>
                  </a:lnTo>
                  <a:lnTo>
                    <a:pt x="38824" y="76092"/>
                  </a:lnTo>
                  <a:lnTo>
                    <a:pt x="32465" y="83048"/>
                  </a:lnTo>
                  <a:lnTo>
                    <a:pt x="25422" y="89120"/>
                  </a:lnTo>
                  <a:lnTo>
                    <a:pt x="18188" y="95311"/>
                  </a:lnTo>
                  <a:lnTo>
                    <a:pt x="10132" y="103282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812727" y="1360874"/>
              <a:ext cx="1" cy="273742"/>
            </a:xfrm>
            <a:custGeom>
              <a:avLst/>
              <a:gdLst/>
              <a:ahLst/>
              <a:cxnLst/>
              <a:rect l="0" t="0" r="0" b="0"/>
              <a:pathLst>
                <a:path w="1" h="273742">
                  <a:moveTo>
                    <a:pt x="0" y="0"/>
                  </a:moveTo>
                  <a:lnTo>
                    <a:pt x="0" y="14601"/>
                  </a:lnTo>
                  <a:lnTo>
                    <a:pt x="0" y="27873"/>
                  </a:lnTo>
                  <a:lnTo>
                    <a:pt x="0" y="41078"/>
                  </a:lnTo>
                  <a:lnTo>
                    <a:pt x="0" y="54593"/>
                  </a:lnTo>
                  <a:lnTo>
                    <a:pt x="0" y="68750"/>
                  </a:lnTo>
                  <a:lnTo>
                    <a:pt x="0" y="83652"/>
                  </a:lnTo>
                  <a:lnTo>
                    <a:pt x="0" y="99071"/>
                  </a:lnTo>
                  <a:lnTo>
                    <a:pt x="0" y="114569"/>
                  </a:lnTo>
                  <a:lnTo>
                    <a:pt x="0" y="129880"/>
                  </a:lnTo>
                  <a:lnTo>
                    <a:pt x="0" y="144923"/>
                  </a:lnTo>
                  <a:lnTo>
                    <a:pt x="0" y="159709"/>
                  </a:lnTo>
                  <a:lnTo>
                    <a:pt x="0" y="174285"/>
                  </a:lnTo>
                  <a:lnTo>
                    <a:pt x="0" y="188700"/>
                  </a:lnTo>
                  <a:lnTo>
                    <a:pt x="0" y="203000"/>
                  </a:lnTo>
                  <a:lnTo>
                    <a:pt x="0" y="217199"/>
                  </a:lnTo>
                  <a:lnTo>
                    <a:pt x="0" y="230716"/>
                  </a:lnTo>
                  <a:lnTo>
                    <a:pt x="0" y="243711"/>
                  </a:lnTo>
                  <a:lnTo>
                    <a:pt x="0" y="257327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896955" y="1378533"/>
              <a:ext cx="157929" cy="263033"/>
            </a:xfrm>
            <a:custGeom>
              <a:avLst/>
              <a:gdLst/>
              <a:ahLst/>
              <a:cxnLst/>
              <a:rect l="0" t="0" r="0" b="0"/>
              <a:pathLst>
                <a:path w="157929" h="263033">
                  <a:moveTo>
                    <a:pt x="0" y="45512"/>
                  </a:moveTo>
                  <a:lnTo>
                    <a:pt x="3001" y="36777"/>
                  </a:lnTo>
                  <a:lnTo>
                    <a:pt x="6423" y="29071"/>
                  </a:lnTo>
                  <a:lnTo>
                    <a:pt x="10629" y="21678"/>
                  </a:lnTo>
                  <a:lnTo>
                    <a:pt x="15874" y="14762"/>
                  </a:lnTo>
                  <a:lnTo>
                    <a:pt x="22652" y="8880"/>
                  </a:lnTo>
                  <a:lnTo>
                    <a:pt x="31081" y="4270"/>
                  </a:lnTo>
                  <a:lnTo>
                    <a:pt x="40647" y="1177"/>
                  </a:lnTo>
                  <a:lnTo>
                    <a:pt x="50442" y="0"/>
                  </a:lnTo>
                  <a:lnTo>
                    <a:pt x="59907" y="772"/>
                  </a:lnTo>
                  <a:lnTo>
                    <a:pt x="68698" y="3392"/>
                  </a:lnTo>
                  <a:lnTo>
                    <a:pt x="76523" y="7809"/>
                  </a:lnTo>
                  <a:lnTo>
                    <a:pt x="83332" y="13819"/>
                  </a:lnTo>
                  <a:lnTo>
                    <a:pt x="89089" y="21275"/>
                  </a:lnTo>
                  <a:lnTo>
                    <a:pt x="93674" y="30173"/>
                  </a:lnTo>
                  <a:lnTo>
                    <a:pt x="97132" y="40380"/>
                  </a:lnTo>
                  <a:lnTo>
                    <a:pt x="99645" y="51655"/>
                  </a:lnTo>
                  <a:lnTo>
                    <a:pt x="101424" y="63747"/>
                  </a:lnTo>
                  <a:lnTo>
                    <a:pt x="102661" y="76436"/>
                  </a:lnTo>
                  <a:lnTo>
                    <a:pt x="103511" y="89550"/>
                  </a:lnTo>
                  <a:lnTo>
                    <a:pt x="104091" y="102958"/>
                  </a:lnTo>
                  <a:lnTo>
                    <a:pt x="104474" y="116571"/>
                  </a:lnTo>
                  <a:lnTo>
                    <a:pt x="104392" y="130322"/>
                  </a:lnTo>
                  <a:lnTo>
                    <a:pt x="103274" y="144168"/>
                  </a:lnTo>
                  <a:lnTo>
                    <a:pt x="100891" y="158071"/>
                  </a:lnTo>
                  <a:lnTo>
                    <a:pt x="97493" y="171850"/>
                  </a:lnTo>
                  <a:lnTo>
                    <a:pt x="93602" y="185182"/>
                  </a:lnTo>
                  <a:lnTo>
                    <a:pt x="89569" y="197924"/>
                  </a:lnTo>
                  <a:lnTo>
                    <a:pt x="85236" y="209938"/>
                  </a:lnTo>
                  <a:lnTo>
                    <a:pt x="80043" y="221013"/>
                  </a:lnTo>
                  <a:lnTo>
                    <a:pt x="73735" y="231126"/>
                  </a:lnTo>
                  <a:lnTo>
                    <a:pt x="66363" y="240240"/>
                  </a:lnTo>
                  <a:lnTo>
                    <a:pt x="58111" y="248223"/>
                  </a:lnTo>
                  <a:lnTo>
                    <a:pt x="49191" y="255096"/>
                  </a:lnTo>
                  <a:lnTo>
                    <a:pt x="39946" y="260373"/>
                  </a:lnTo>
                  <a:lnTo>
                    <a:pt x="30828" y="263032"/>
                  </a:lnTo>
                  <a:lnTo>
                    <a:pt x="22084" y="262736"/>
                  </a:lnTo>
                  <a:lnTo>
                    <a:pt x="14250" y="259604"/>
                  </a:lnTo>
                  <a:lnTo>
                    <a:pt x="8199" y="253847"/>
                  </a:lnTo>
                  <a:lnTo>
                    <a:pt x="4250" y="245873"/>
                  </a:lnTo>
                  <a:lnTo>
                    <a:pt x="2395" y="236488"/>
                  </a:lnTo>
                  <a:lnTo>
                    <a:pt x="2580" y="226754"/>
                  </a:lnTo>
                  <a:lnTo>
                    <a:pt x="4564" y="217304"/>
                  </a:lnTo>
                  <a:lnTo>
                    <a:pt x="8316" y="208677"/>
                  </a:lnTo>
                  <a:lnTo>
                    <a:pt x="14100" y="201488"/>
                  </a:lnTo>
                  <a:lnTo>
                    <a:pt x="21866" y="195926"/>
                  </a:lnTo>
                  <a:lnTo>
                    <a:pt x="30994" y="192157"/>
                  </a:lnTo>
                  <a:lnTo>
                    <a:pt x="40496" y="190510"/>
                  </a:lnTo>
                  <a:lnTo>
                    <a:pt x="49776" y="190950"/>
                  </a:lnTo>
                  <a:lnTo>
                    <a:pt x="58783" y="193004"/>
                  </a:lnTo>
                  <a:lnTo>
                    <a:pt x="67819" y="195976"/>
                  </a:lnTo>
                  <a:lnTo>
                    <a:pt x="77081" y="199374"/>
                  </a:lnTo>
                  <a:lnTo>
                    <a:pt x="86624" y="202938"/>
                  </a:lnTo>
                  <a:lnTo>
                    <a:pt x="96424" y="206550"/>
                  </a:lnTo>
                  <a:lnTo>
                    <a:pt x="106422" y="210156"/>
                  </a:lnTo>
                  <a:lnTo>
                    <a:pt x="116305" y="213589"/>
                  </a:lnTo>
                  <a:lnTo>
                    <a:pt x="126589" y="216886"/>
                  </a:lnTo>
                  <a:lnTo>
                    <a:pt x="139295" y="220338"/>
                  </a:lnTo>
                  <a:lnTo>
                    <a:pt x="157928" y="2244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149639" y="1613558"/>
              <a:ext cx="47184" cy="136871"/>
            </a:xfrm>
            <a:custGeom>
              <a:avLst/>
              <a:gdLst/>
              <a:ahLst/>
              <a:cxnLst/>
              <a:rect l="0" t="0" r="0" b="0"/>
              <a:pathLst>
                <a:path w="47184" h="136871">
                  <a:moveTo>
                    <a:pt x="0" y="0"/>
                  </a:moveTo>
                  <a:lnTo>
                    <a:pt x="5868" y="5867"/>
                  </a:lnTo>
                  <a:lnTo>
                    <a:pt x="11432" y="11432"/>
                  </a:lnTo>
                  <a:lnTo>
                    <a:pt x="17227" y="17235"/>
                  </a:lnTo>
                  <a:lnTo>
                    <a:pt x="23134" y="23489"/>
                  </a:lnTo>
                  <a:lnTo>
                    <a:pt x="28816" y="30467"/>
                  </a:lnTo>
                  <a:lnTo>
                    <a:pt x="34086" y="38253"/>
                  </a:lnTo>
                  <a:lnTo>
                    <a:pt x="38764" y="46927"/>
                  </a:lnTo>
                  <a:lnTo>
                    <a:pt x="42602" y="56655"/>
                  </a:lnTo>
                  <a:lnTo>
                    <a:pt x="45536" y="67408"/>
                  </a:lnTo>
                  <a:lnTo>
                    <a:pt x="47183" y="78543"/>
                  </a:lnTo>
                  <a:lnTo>
                    <a:pt x="46782" y="88944"/>
                  </a:lnTo>
                  <a:lnTo>
                    <a:pt x="44115" y="98044"/>
                  </a:lnTo>
                  <a:lnTo>
                    <a:pt x="39877" y="105845"/>
                  </a:lnTo>
                  <a:lnTo>
                    <a:pt x="34987" y="113523"/>
                  </a:lnTo>
                  <a:lnTo>
                    <a:pt x="29014" y="122864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381266" y="1329288"/>
              <a:ext cx="2" cy="273742"/>
            </a:xfrm>
            <a:custGeom>
              <a:avLst/>
              <a:gdLst/>
              <a:ahLst/>
              <a:cxnLst/>
              <a:rect l="0" t="0" r="0" b="0"/>
              <a:pathLst>
                <a:path w="2" h="273742">
                  <a:moveTo>
                    <a:pt x="0" y="0"/>
                  </a:moveTo>
                  <a:lnTo>
                    <a:pt x="0" y="11735"/>
                  </a:lnTo>
                  <a:lnTo>
                    <a:pt x="1" y="22864"/>
                  </a:lnTo>
                  <a:lnTo>
                    <a:pt x="1" y="34467"/>
                  </a:lnTo>
                  <a:lnTo>
                    <a:pt x="1" y="46801"/>
                  </a:lnTo>
                  <a:lnTo>
                    <a:pt x="1" y="60109"/>
                  </a:lnTo>
                  <a:lnTo>
                    <a:pt x="1" y="74414"/>
                  </a:lnTo>
                  <a:lnTo>
                    <a:pt x="1" y="89419"/>
                  </a:lnTo>
                  <a:lnTo>
                    <a:pt x="1" y="104632"/>
                  </a:lnTo>
                  <a:lnTo>
                    <a:pt x="1" y="119750"/>
                  </a:lnTo>
                  <a:lnTo>
                    <a:pt x="1" y="134662"/>
                  </a:lnTo>
                  <a:lnTo>
                    <a:pt x="1" y="149360"/>
                  </a:lnTo>
                  <a:lnTo>
                    <a:pt x="1" y="163877"/>
                  </a:lnTo>
                  <a:lnTo>
                    <a:pt x="1" y="178253"/>
                  </a:lnTo>
                  <a:lnTo>
                    <a:pt x="1" y="192526"/>
                  </a:lnTo>
                  <a:lnTo>
                    <a:pt x="1" y="206711"/>
                  </a:lnTo>
                  <a:lnTo>
                    <a:pt x="1" y="220418"/>
                  </a:lnTo>
                  <a:lnTo>
                    <a:pt x="0" y="234306"/>
                  </a:lnTo>
                  <a:lnTo>
                    <a:pt x="0" y="250712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482544" y="1318760"/>
              <a:ext cx="109367" cy="252710"/>
            </a:xfrm>
            <a:custGeom>
              <a:avLst/>
              <a:gdLst/>
              <a:ahLst/>
              <a:cxnLst/>
              <a:rect l="0" t="0" r="0" b="0"/>
              <a:pathLst>
                <a:path w="109367" h="252710">
                  <a:moveTo>
                    <a:pt x="67178" y="0"/>
                  </a:moveTo>
                  <a:lnTo>
                    <a:pt x="61378" y="5934"/>
                  </a:lnTo>
                  <a:lnTo>
                    <a:pt x="56453" y="12139"/>
                  </a:lnTo>
                  <a:lnTo>
                    <a:pt x="51946" y="19235"/>
                  </a:lnTo>
                  <a:lnTo>
                    <a:pt x="47552" y="27175"/>
                  </a:lnTo>
                  <a:lnTo>
                    <a:pt x="42891" y="35822"/>
                  </a:lnTo>
                  <a:lnTo>
                    <a:pt x="37781" y="45016"/>
                  </a:lnTo>
                  <a:lnTo>
                    <a:pt x="32375" y="54616"/>
                  </a:lnTo>
                  <a:lnTo>
                    <a:pt x="27052" y="64505"/>
                  </a:lnTo>
                  <a:lnTo>
                    <a:pt x="22032" y="74603"/>
                  </a:lnTo>
                  <a:lnTo>
                    <a:pt x="17526" y="85009"/>
                  </a:lnTo>
                  <a:lnTo>
                    <a:pt x="13806" y="95987"/>
                  </a:lnTo>
                  <a:lnTo>
                    <a:pt x="10932" y="107630"/>
                  </a:lnTo>
                  <a:lnTo>
                    <a:pt x="8648" y="119721"/>
                  </a:lnTo>
                  <a:lnTo>
                    <a:pt x="6491" y="131838"/>
                  </a:lnTo>
                  <a:lnTo>
                    <a:pt x="4192" y="143729"/>
                  </a:lnTo>
                  <a:lnTo>
                    <a:pt x="1985" y="155323"/>
                  </a:lnTo>
                  <a:lnTo>
                    <a:pt x="487" y="166642"/>
                  </a:lnTo>
                  <a:lnTo>
                    <a:pt x="0" y="177737"/>
                  </a:lnTo>
                  <a:lnTo>
                    <a:pt x="506" y="188662"/>
                  </a:lnTo>
                  <a:lnTo>
                    <a:pt x="1841" y="199464"/>
                  </a:lnTo>
                  <a:lnTo>
                    <a:pt x="3825" y="210171"/>
                  </a:lnTo>
                  <a:lnTo>
                    <a:pt x="6615" y="220482"/>
                  </a:lnTo>
                  <a:lnTo>
                    <a:pt x="10690" y="229800"/>
                  </a:lnTo>
                  <a:lnTo>
                    <a:pt x="16209" y="237870"/>
                  </a:lnTo>
                  <a:lnTo>
                    <a:pt x="23032" y="244441"/>
                  </a:lnTo>
                  <a:lnTo>
                    <a:pt x="30909" y="249106"/>
                  </a:lnTo>
                  <a:lnTo>
                    <a:pt x="39573" y="251829"/>
                  </a:lnTo>
                  <a:lnTo>
                    <a:pt x="48644" y="252709"/>
                  </a:lnTo>
                  <a:lnTo>
                    <a:pt x="57646" y="251795"/>
                  </a:lnTo>
                  <a:lnTo>
                    <a:pt x="66320" y="249290"/>
                  </a:lnTo>
                  <a:lnTo>
                    <a:pt x="74447" y="245341"/>
                  </a:lnTo>
                  <a:lnTo>
                    <a:pt x="81759" y="239950"/>
                  </a:lnTo>
                  <a:lnTo>
                    <a:pt x="88196" y="233252"/>
                  </a:lnTo>
                  <a:lnTo>
                    <a:pt x="93858" y="225485"/>
                  </a:lnTo>
                  <a:lnTo>
                    <a:pt x="98904" y="216902"/>
                  </a:lnTo>
                  <a:lnTo>
                    <a:pt x="103475" y="207727"/>
                  </a:lnTo>
                  <a:lnTo>
                    <a:pt x="107206" y="198295"/>
                  </a:lnTo>
                  <a:lnTo>
                    <a:pt x="109277" y="189044"/>
                  </a:lnTo>
                  <a:lnTo>
                    <a:pt x="109366" y="180208"/>
                  </a:lnTo>
                  <a:lnTo>
                    <a:pt x="107457" y="172310"/>
                  </a:lnTo>
                  <a:lnTo>
                    <a:pt x="103585" y="166216"/>
                  </a:lnTo>
                  <a:lnTo>
                    <a:pt x="97983" y="162237"/>
                  </a:lnTo>
                  <a:lnTo>
                    <a:pt x="91154" y="160362"/>
                  </a:lnTo>
                  <a:lnTo>
                    <a:pt x="83750" y="160534"/>
                  </a:lnTo>
                  <a:lnTo>
                    <a:pt x="76186" y="162499"/>
                  </a:lnTo>
                  <a:lnTo>
                    <a:pt x="68653" y="165900"/>
                  </a:lnTo>
                  <a:lnTo>
                    <a:pt x="61217" y="170383"/>
                  </a:lnTo>
                  <a:lnTo>
                    <a:pt x="53891" y="175650"/>
                  </a:lnTo>
                  <a:lnTo>
                    <a:pt x="46963" y="181550"/>
                  </a:lnTo>
                  <a:lnTo>
                    <a:pt x="40327" y="188857"/>
                  </a:lnTo>
                  <a:lnTo>
                    <a:pt x="33397" y="200442"/>
                  </a:lnTo>
                  <a:lnTo>
                    <a:pt x="25064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676064" y="1550387"/>
              <a:ext cx="37663" cy="147400"/>
            </a:xfrm>
            <a:custGeom>
              <a:avLst/>
              <a:gdLst/>
              <a:ahLst/>
              <a:cxnLst/>
              <a:rect l="0" t="0" r="0" b="0"/>
              <a:pathLst>
                <a:path w="37663" h="147400">
                  <a:moveTo>
                    <a:pt x="0" y="0"/>
                  </a:moveTo>
                  <a:lnTo>
                    <a:pt x="8668" y="3067"/>
                  </a:lnTo>
                  <a:lnTo>
                    <a:pt x="15734" y="7130"/>
                  </a:lnTo>
                  <a:lnTo>
                    <a:pt x="21835" y="12627"/>
                  </a:lnTo>
                  <a:lnTo>
                    <a:pt x="27064" y="19560"/>
                  </a:lnTo>
                  <a:lnTo>
                    <a:pt x="31277" y="28006"/>
                  </a:lnTo>
                  <a:lnTo>
                    <a:pt x="34479" y="37852"/>
                  </a:lnTo>
                  <a:lnTo>
                    <a:pt x="36647" y="48690"/>
                  </a:lnTo>
                  <a:lnTo>
                    <a:pt x="37662" y="59943"/>
                  </a:lnTo>
                  <a:lnTo>
                    <a:pt x="37564" y="71246"/>
                  </a:lnTo>
                  <a:lnTo>
                    <a:pt x="36363" y="82441"/>
                  </a:lnTo>
                  <a:lnTo>
                    <a:pt x="33963" y="93490"/>
                  </a:lnTo>
                  <a:lnTo>
                    <a:pt x="30427" y="104390"/>
                  </a:lnTo>
                  <a:lnTo>
                    <a:pt x="26057" y="114713"/>
                  </a:lnTo>
                  <a:lnTo>
                    <a:pt x="20769" y="124610"/>
                  </a:lnTo>
                  <a:lnTo>
                    <a:pt x="12982" y="134954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812935" y="1310681"/>
              <a:ext cx="189514" cy="292772"/>
            </a:xfrm>
            <a:custGeom>
              <a:avLst/>
              <a:gdLst/>
              <a:ahLst/>
              <a:cxnLst/>
              <a:rect l="0" t="0" r="0" b="0"/>
              <a:pathLst>
                <a:path w="189514" h="292772">
                  <a:moveTo>
                    <a:pt x="0" y="71250"/>
                  </a:moveTo>
                  <a:lnTo>
                    <a:pt x="3001" y="62448"/>
                  </a:lnTo>
                  <a:lnTo>
                    <a:pt x="6423" y="54102"/>
                  </a:lnTo>
                  <a:lnTo>
                    <a:pt x="10624" y="45408"/>
                  </a:lnTo>
                  <a:lnTo>
                    <a:pt x="15697" y="36459"/>
                  </a:lnTo>
                  <a:lnTo>
                    <a:pt x="21827" y="27613"/>
                  </a:lnTo>
                  <a:lnTo>
                    <a:pt x="29011" y="19088"/>
                  </a:lnTo>
                  <a:lnTo>
                    <a:pt x="37097" y="11418"/>
                  </a:lnTo>
                  <a:lnTo>
                    <a:pt x="45893" y="5485"/>
                  </a:lnTo>
                  <a:lnTo>
                    <a:pt x="55203" y="1624"/>
                  </a:lnTo>
                  <a:lnTo>
                    <a:pt x="64555" y="0"/>
                  </a:lnTo>
                  <a:lnTo>
                    <a:pt x="73220" y="873"/>
                  </a:lnTo>
                  <a:lnTo>
                    <a:pt x="80857" y="4128"/>
                  </a:lnTo>
                  <a:lnTo>
                    <a:pt x="87475" y="9379"/>
                  </a:lnTo>
                  <a:lnTo>
                    <a:pt x="93236" y="16174"/>
                  </a:lnTo>
                  <a:lnTo>
                    <a:pt x="98331" y="24112"/>
                  </a:lnTo>
                  <a:lnTo>
                    <a:pt x="102772" y="33031"/>
                  </a:lnTo>
                  <a:lnTo>
                    <a:pt x="106390" y="42994"/>
                  </a:lnTo>
                  <a:lnTo>
                    <a:pt x="109163" y="53953"/>
                  </a:lnTo>
                  <a:lnTo>
                    <a:pt x="111196" y="65753"/>
                  </a:lnTo>
                  <a:lnTo>
                    <a:pt x="112644" y="78205"/>
                  </a:lnTo>
                  <a:lnTo>
                    <a:pt x="113656" y="91144"/>
                  </a:lnTo>
                  <a:lnTo>
                    <a:pt x="114353" y="104596"/>
                  </a:lnTo>
                  <a:lnTo>
                    <a:pt x="114829" y="118766"/>
                  </a:lnTo>
                  <a:lnTo>
                    <a:pt x="115143" y="133702"/>
                  </a:lnTo>
                  <a:lnTo>
                    <a:pt x="115015" y="149157"/>
                  </a:lnTo>
                  <a:lnTo>
                    <a:pt x="113864" y="164684"/>
                  </a:lnTo>
                  <a:lnTo>
                    <a:pt x="111461" y="180014"/>
                  </a:lnTo>
                  <a:lnTo>
                    <a:pt x="108049" y="194900"/>
                  </a:lnTo>
                  <a:lnTo>
                    <a:pt x="104149" y="209050"/>
                  </a:lnTo>
                  <a:lnTo>
                    <a:pt x="100110" y="222376"/>
                  </a:lnTo>
                  <a:lnTo>
                    <a:pt x="95773" y="234799"/>
                  </a:lnTo>
                  <a:lnTo>
                    <a:pt x="90577" y="246158"/>
                  </a:lnTo>
                  <a:lnTo>
                    <a:pt x="84267" y="256464"/>
                  </a:lnTo>
                  <a:lnTo>
                    <a:pt x="76894" y="265709"/>
                  </a:lnTo>
                  <a:lnTo>
                    <a:pt x="68641" y="273781"/>
                  </a:lnTo>
                  <a:lnTo>
                    <a:pt x="59715" y="280722"/>
                  </a:lnTo>
                  <a:lnTo>
                    <a:pt x="50298" y="286385"/>
                  </a:lnTo>
                  <a:lnTo>
                    <a:pt x="40531" y="290367"/>
                  </a:lnTo>
                  <a:lnTo>
                    <a:pt x="30538" y="292586"/>
                  </a:lnTo>
                  <a:lnTo>
                    <a:pt x="21051" y="292771"/>
                  </a:lnTo>
                  <a:lnTo>
                    <a:pt x="13352" y="290319"/>
                  </a:lnTo>
                  <a:lnTo>
                    <a:pt x="8000" y="285156"/>
                  </a:lnTo>
                  <a:lnTo>
                    <a:pt x="5052" y="277961"/>
                  </a:lnTo>
                  <a:lnTo>
                    <a:pt x="4429" y="269845"/>
                  </a:lnTo>
                  <a:lnTo>
                    <a:pt x="5831" y="261548"/>
                  </a:lnTo>
                  <a:lnTo>
                    <a:pt x="9006" y="253559"/>
                  </a:lnTo>
                  <a:lnTo>
                    <a:pt x="13861" y="246282"/>
                  </a:lnTo>
                  <a:lnTo>
                    <a:pt x="20196" y="239844"/>
                  </a:lnTo>
                  <a:lnTo>
                    <a:pt x="27887" y="234337"/>
                  </a:lnTo>
                  <a:lnTo>
                    <a:pt x="36950" y="229920"/>
                  </a:lnTo>
                  <a:lnTo>
                    <a:pt x="47265" y="226578"/>
                  </a:lnTo>
                  <a:lnTo>
                    <a:pt x="58447" y="224314"/>
                  </a:lnTo>
                  <a:lnTo>
                    <a:pt x="69943" y="223234"/>
                  </a:lnTo>
                  <a:lnTo>
                    <a:pt x="81415" y="223275"/>
                  </a:lnTo>
                  <a:lnTo>
                    <a:pt x="92727" y="223927"/>
                  </a:lnTo>
                  <a:lnTo>
                    <a:pt x="103856" y="224362"/>
                  </a:lnTo>
                  <a:lnTo>
                    <a:pt x="114823" y="224125"/>
                  </a:lnTo>
                  <a:lnTo>
                    <a:pt x="125663" y="222962"/>
                  </a:lnTo>
                  <a:lnTo>
                    <a:pt x="136409" y="220651"/>
                  </a:lnTo>
                  <a:lnTo>
                    <a:pt x="147072" y="217213"/>
                  </a:lnTo>
                  <a:lnTo>
                    <a:pt x="157221" y="213123"/>
                  </a:lnTo>
                  <a:lnTo>
                    <a:pt x="166977" y="208805"/>
                  </a:lnTo>
                  <a:lnTo>
                    <a:pt x="177195" y="203881"/>
                  </a:lnTo>
                  <a:lnTo>
                    <a:pt x="189513" y="1975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016750" y="1357279"/>
              <a:ext cx="198234" cy="236268"/>
            </a:xfrm>
            <a:custGeom>
              <a:avLst/>
              <a:gdLst/>
              <a:ahLst/>
              <a:cxnLst/>
              <a:rect l="0" t="0" r="0" b="0"/>
              <a:pathLst>
                <a:path w="198234" h="236268">
                  <a:moveTo>
                    <a:pt x="90983" y="3595"/>
                  </a:moveTo>
                  <a:lnTo>
                    <a:pt x="82248" y="862"/>
                  </a:lnTo>
                  <a:lnTo>
                    <a:pt x="74542" y="0"/>
                  </a:lnTo>
                  <a:lnTo>
                    <a:pt x="67139" y="990"/>
                  </a:lnTo>
                  <a:lnTo>
                    <a:pt x="59877" y="3529"/>
                  </a:lnTo>
                  <a:lnTo>
                    <a:pt x="52700" y="7314"/>
                  </a:lnTo>
                  <a:lnTo>
                    <a:pt x="45578" y="12054"/>
                  </a:lnTo>
                  <a:lnTo>
                    <a:pt x="38662" y="17659"/>
                  </a:lnTo>
                  <a:lnTo>
                    <a:pt x="32243" y="24238"/>
                  </a:lnTo>
                  <a:lnTo>
                    <a:pt x="26445" y="31769"/>
                  </a:lnTo>
                  <a:lnTo>
                    <a:pt x="21230" y="40111"/>
                  </a:lnTo>
                  <a:lnTo>
                    <a:pt x="16494" y="49088"/>
                  </a:lnTo>
                  <a:lnTo>
                    <a:pt x="12125" y="58545"/>
                  </a:lnTo>
                  <a:lnTo>
                    <a:pt x="8192" y="68675"/>
                  </a:lnTo>
                  <a:lnTo>
                    <a:pt x="4921" y="79993"/>
                  </a:lnTo>
                  <a:lnTo>
                    <a:pt x="2391" y="92675"/>
                  </a:lnTo>
                  <a:lnTo>
                    <a:pt x="692" y="106277"/>
                  </a:lnTo>
                  <a:lnTo>
                    <a:pt x="0" y="119946"/>
                  </a:lnTo>
                  <a:lnTo>
                    <a:pt x="320" y="133176"/>
                  </a:lnTo>
                  <a:lnTo>
                    <a:pt x="1670" y="145819"/>
                  </a:lnTo>
                  <a:lnTo>
                    <a:pt x="4172" y="157917"/>
                  </a:lnTo>
                  <a:lnTo>
                    <a:pt x="7784" y="169566"/>
                  </a:lnTo>
                  <a:lnTo>
                    <a:pt x="12497" y="180710"/>
                  </a:lnTo>
                  <a:lnTo>
                    <a:pt x="18410" y="191136"/>
                  </a:lnTo>
                  <a:lnTo>
                    <a:pt x="25462" y="200779"/>
                  </a:lnTo>
                  <a:lnTo>
                    <a:pt x="33467" y="209563"/>
                  </a:lnTo>
                  <a:lnTo>
                    <a:pt x="42211" y="217318"/>
                  </a:lnTo>
                  <a:lnTo>
                    <a:pt x="51498" y="224043"/>
                  </a:lnTo>
                  <a:lnTo>
                    <a:pt x="61175" y="229559"/>
                  </a:lnTo>
                  <a:lnTo>
                    <a:pt x="71123" y="233442"/>
                  </a:lnTo>
                  <a:lnTo>
                    <a:pt x="81258" y="235609"/>
                  </a:lnTo>
                  <a:lnTo>
                    <a:pt x="91521" y="236267"/>
                  </a:lnTo>
                  <a:lnTo>
                    <a:pt x="101872" y="235730"/>
                  </a:lnTo>
                  <a:lnTo>
                    <a:pt x="112276" y="234293"/>
                  </a:lnTo>
                  <a:lnTo>
                    <a:pt x="122551" y="232043"/>
                  </a:lnTo>
                  <a:lnTo>
                    <a:pt x="132378" y="228863"/>
                  </a:lnTo>
                  <a:lnTo>
                    <a:pt x="141618" y="224759"/>
                  </a:lnTo>
                  <a:lnTo>
                    <a:pt x="150297" y="219699"/>
                  </a:lnTo>
                  <a:lnTo>
                    <a:pt x="158513" y="213546"/>
                  </a:lnTo>
                  <a:lnTo>
                    <a:pt x="166366" y="206325"/>
                  </a:lnTo>
                  <a:lnTo>
                    <a:pt x="173622" y="198034"/>
                  </a:lnTo>
                  <a:lnTo>
                    <a:pt x="179746" y="188566"/>
                  </a:lnTo>
                  <a:lnTo>
                    <a:pt x="184535" y="177979"/>
                  </a:lnTo>
                  <a:lnTo>
                    <a:pt x="188260" y="166615"/>
                  </a:lnTo>
                  <a:lnTo>
                    <a:pt x="191459" y="154996"/>
                  </a:lnTo>
                  <a:lnTo>
                    <a:pt x="194489" y="143442"/>
                  </a:lnTo>
                  <a:lnTo>
                    <a:pt x="197033" y="132076"/>
                  </a:lnTo>
                  <a:lnTo>
                    <a:pt x="198233" y="120911"/>
                  </a:lnTo>
                  <a:lnTo>
                    <a:pt x="197709" y="109919"/>
                  </a:lnTo>
                  <a:lnTo>
                    <a:pt x="195713" y="99063"/>
                  </a:lnTo>
                  <a:lnTo>
                    <a:pt x="192838" y="88306"/>
                  </a:lnTo>
                  <a:lnTo>
                    <a:pt x="189529" y="77621"/>
                  </a:lnTo>
                  <a:lnTo>
                    <a:pt x="185868" y="66986"/>
                  </a:lnTo>
                  <a:lnTo>
                    <a:pt x="181666" y="56385"/>
                  </a:lnTo>
                  <a:lnTo>
                    <a:pt x="176835" y="45821"/>
                  </a:lnTo>
                  <a:lnTo>
                    <a:pt x="171101" y="35778"/>
                  </a:lnTo>
                  <a:lnTo>
                    <a:pt x="163955" y="27173"/>
                  </a:lnTo>
                  <a:lnTo>
                    <a:pt x="155255" y="20394"/>
                  </a:lnTo>
                  <a:lnTo>
                    <a:pt x="145326" y="15505"/>
                  </a:lnTo>
                  <a:lnTo>
                    <a:pt x="134752" y="12508"/>
                  </a:lnTo>
                  <a:lnTo>
                    <a:pt x="123948" y="11196"/>
                  </a:lnTo>
                  <a:lnTo>
                    <a:pt x="113375" y="11280"/>
                  </a:lnTo>
                  <a:lnTo>
                    <a:pt x="102480" y="12596"/>
                  </a:lnTo>
                  <a:lnTo>
                    <a:pt x="89197" y="16372"/>
                  </a:lnTo>
                  <a:lnTo>
                    <a:pt x="69926" y="246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852691" y="2008955"/>
              <a:ext cx="182268" cy="345916"/>
            </a:xfrm>
            <a:custGeom>
              <a:avLst/>
              <a:gdLst/>
              <a:ahLst/>
              <a:cxnLst/>
              <a:rect l="0" t="0" r="0" b="0"/>
              <a:pathLst>
                <a:path w="182268" h="345916">
                  <a:moveTo>
                    <a:pt x="149342" y="4686"/>
                  </a:moveTo>
                  <a:lnTo>
                    <a:pt x="137607" y="4686"/>
                  </a:lnTo>
                  <a:lnTo>
                    <a:pt x="126478" y="4686"/>
                  </a:lnTo>
                  <a:lnTo>
                    <a:pt x="114885" y="4681"/>
                  </a:lnTo>
                  <a:lnTo>
                    <a:pt x="102896" y="4508"/>
                  </a:lnTo>
                  <a:lnTo>
                    <a:pt x="90884" y="3860"/>
                  </a:lnTo>
                  <a:lnTo>
                    <a:pt x="79077" y="2616"/>
                  </a:lnTo>
                  <a:lnTo>
                    <a:pt x="67378" y="1136"/>
                  </a:lnTo>
                  <a:lnTo>
                    <a:pt x="55461" y="136"/>
                  </a:lnTo>
                  <a:lnTo>
                    <a:pt x="43166" y="0"/>
                  </a:lnTo>
                  <a:lnTo>
                    <a:pt x="31132" y="1251"/>
                  </a:lnTo>
                  <a:lnTo>
                    <a:pt x="20643" y="4685"/>
                  </a:lnTo>
                  <a:lnTo>
                    <a:pt x="12300" y="10518"/>
                  </a:lnTo>
                  <a:lnTo>
                    <a:pt x="6209" y="18335"/>
                  </a:lnTo>
                  <a:lnTo>
                    <a:pt x="2329" y="27401"/>
                  </a:lnTo>
                  <a:lnTo>
                    <a:pt x="390" y="37164"/>
                  </a:lnTo>
                  <a:lnTo>
                    <a:pt x="0" y="47459"/>
                  </a:lnTo>
                  <a:lnTo>
                    <a:pt x="778" y="58421"/>
                  </a:lnTo>
                  <a:lnTo>
                    <a:pt x="2395" y="70087"/>
                  </a:lnTo>
                  <a:lnTo>
                    <a:pt x="4441" y="82377"/>
                  </a:lnTo>
                  <a:lnTo>
                    <a:pt x="6426" y="95166"/>
                  </a:lnTo>
                  <a:lnTo>
                    <a:pt x="8116" y="108300"/>
                  </a:lnTo>
                  <a:lnTo>
                    <a:pt x="10382" y="120528"/>
                  </a:lnTo>
                  <a:lnTo>
                    <a:pt x="15077" y="128533"/>
                  </a:lnTo>
                  <a:lnTo>
                    <a:pt x="22189" y="130756"/>
                  </a:lnTo>
                  <a:lnTo>
                    <a:pt x="30253" y="129206"/>
                  </a:lnTo>
                  <a:lnTo>
                    <a:pt x="38992" y="125819"/>
                  </a:lnTo>
                  <a:lnTo>
                    <a:pt x="48647" y="122116"/>
                  </a:lnTo>
                  <a:lnTo>
                    <a:pt x="59291" y="118870"/>
                  </a:lnTo>
                  <a:lnTo>
                    <a:pt x="70657" y="116476"/>
                  </a:lnTo>
                  <a:lnTo>
                    <a:pt x="82258" y="115211"/>
                  </a:lnTo>
                  <a:lnTo>
                    <a:pt x="93787" y="115094"/>
                  </a:lnTo>
                  <a:lnTo>
                    <a:pt x="104962" y="116127"/>
                  </a:lnTo>
                  <a:lnTo>
                    <a:pt x="115464" y="118404"/>
                  </a:lnTo>
                  <a:lnTo>
                    <a:pt x="125192" y="121860"/>
                  </a:lnTo>
                  <a:lnTo>
                    <a:pt x="134215" y="126466"/>
                  </a:lnTo>
                  <a:lnTo>
                    <a:pt x="142669" y="132305"/>
                  </a:lnTo>
                  <a:lnTo>
                    <a:pt x="150690" y="139307"/>
                  </a:lnTo>
                  <a:lnTo>
                    <a:pt x="158232" y="147279"/>
                  </a:lnTo>
                  <a:lnTo>
                    <a:pt x="165078" y="156001"/>
                  </a:lnTo>
                  <a:lnTo>
                    <a:pt x="171157" y="165283"/>
                  </a:lnTo>
                  <a:lnTo>
                    <a:pt x="176223" y="175295"/>
                  </a:lnTo>
                  <a:lnTo>
                    <a:pt x="179796" y="186532"/>
                  </a:lnTo>
                  <a:lnTo>
                    <a:pt x="181751" y="199160"/>
                  </a:lnTo>
                  <a:lnTo>
                    <a:pt x="182267" y="212726"/>
                  </a:lnTo>
                  <a:lnTo>
                    <a:pt x="181633" y="226371"/>
                  </a:lnTo>
                  <a:lnTo>
                    <a:pt x="180131" y="239579"/>
                  </a:lnTo>
                  <a:lnTo>
                    <a:pt x="177837" y="252040"/>
                  </a:lnTo>
                  <a:lnTo>
                    <a:pt x="174628" y="263482"/>
                  </a:lnTo>
                  <a:lnTo>
                    <a:pt x="170509" y="273877"/>
                  </a:lnTo>
                  <a:lnTo>
                    <a:pt x="165609" y="283366"/>
                  </a:lnTo>
                  <a:lnTo>
                    <a:pt x="160095" y="292141"/>
                  </a:lnTo>
                  <a:lnTo>
                    <a:pt x="154122" y="300385"/>
                  </a:lnTo>
                  <a:lnTo>
                    <a:pt x="147653" y="308247"/>
                  </a:lnTo>
                  <a:lnTo>
                    <a:pt x="140478" y="315842"/>
                  </a:lnTo>
                  <a:lnTo>
                    <a:pt x="132536" y="323241"/>
                  </a:lnTo>
                  <a:lnTo>
                    <a:pt x="123744" y="330178"/>
                  </a:lnTo>
                  <a:lnTo>
                    <a:pt x="113932" y="336078"/>
                  </a:lnTo>
                  <a:lnTo>
                    <a:pt x="103115" y="340705"/>
                  </a:lnTo>
                  <a:lnTo>
                    <a:pt x="91664" y="343957"/>
                  </a:lnTo>
                  <a:lnTo>
                    <a:pt x="78883" y="345915"/>
                  </a:lnTo>
                  <a:lnTo>
                    <a:pt x="61413" y="345626"/>
                  </a:lnTo>
                  <a:lnTo>
                    <a:pt x="33529" y="3415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086261" y="2308438"/>
              <a:ext cx="27693" cy="126343"/>
            </a:xfrm>
            <a:custGeom>
              <a:avLst/>
              <a:gdLst/>
              <a:ahLst/>
              <a:cxnLst/>
              <a:rect l="0" t="0" r="0" b="0"/>
              <a:pathLst>
                <a:path w="27693" h="126343">
                  <a:moveTo>
                    <a:pt x="10528" y="0"/>
                  </a:moveTo>
                  <a:lnTo>
                    <a:pt x="13462" y="8802"/>
                  </a:lnTo>
                  <a:lnTo>
                    <a:pt x="16244" y="17148"/>
                  </a:lnTo>
                  <a:lnTo>
                    <a:pt x="19139" y="25852"/>
                  </a:lnTo>
                  <a:lnTo>
                    <a:pt x="22007" y="35145"/>
                  </a:lnTo>
                  <a:lnTo>
                    <a:pt x="24523" y="45289"/>
                  </a:lnTo>
                  <a:lnTo>
                    <a:pt x="26525" y="56325"/>
                  </a:lnTo>
                  <a:lnTo>
                    <a:pt x="27692" y="67819"/>
                  </a:lnTo>
                  <a:lnTo>
                    <a:pt x="27490" y="78993"/>
                  </a:lnTo>
                  <a:lnTo>
                    <a:pt x="25761" y="89419"/>
                  </a:lnTo>
                  <a:lnTo>
                    <a:pt x="22774" y="98735"/>
                  </a:lnTo>
                  <a:lnTo>
                    <a:pt x="18646" y="107382"/>
                  </a:lnTo>
                  <a:lnTo>
                    <a:pt x="11895" y="116114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286303" y="2066283"/>
              <a:ext cx="10529" cy="263213"/>
            </a:xfrm>
            <a:custGeom>
              <a:avLst/>
              <a:gdLst/>
              <a:ahLst/>
              <a:cxnLst/>
              <a:rect l="0" t="0" r="0" b="0"/>
              <a:pathLst>
                <a:path w="10529" h="263213">
                  <a:moveTo>
                    <a:pt x="10528" y="0"/>
                  </a:moveTo>
                  <a:lnTo>
                    <a:pt x="10528" y="11802"/>
                  </a:lnTo>
                  <a:lnTo>
                    <a:pt x="10528" y="23571"/>
                  </a:lnTo>
                  <a:lnTo>
                    <a:pt x="10528" y="36471"/>
                  </a:lnTo>
                  <a:lnTo>
                    <a:pt x="10528" y="50664"/>
                  </a:lnTo>
                  <a:lnTo>
                    <a:pt x="10528" y="66289"/>
                  </a:lnTo>
                  <a:lnTo>
                    <a:pt x="10528" y="83256"/>
                  </a:lnTo>
                  <a:lnTo>
                    <a:pt x="10528" y="101011"/>
                  </a:lnTo>
                  <a:lnTo>
                    <a:pt x="10528" y="118684"/>
                  </a:lnTo>
                  <a:lnTo>
                    <a:pt x="10524" y="135779"/>
                  </a:lnTo>
                  <a:lnTo>
                    <a:pt x="10351" y="152016"/>
                  </a:lnTo>
                  <a:lnTo>
                    <a:pt x="9702" y="167154"/>
                  </a:lnTo>
                  <a:lnTo>
                    <a:pt x="8453" y="181187"/>
                  </a:lnTo>
                  <a:lnTo>
                    <a:pt x="6792" y="194401"/>
                  </a:lnTo>
                  <a:lnTo>
                    <a:pt x="4966" y="208876"/>
                  </a:lnTo>
                  <a:lnTo>
                    <a:pt x="2811" y="229241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367778" y="2097869"/>
              <a:ext cx="183852" cy="240652"/>
            </a:xfrm>
            <a:custGeom>
              <a:avLst/>
              <a:gdLst/>
              <a:ahLst/>
              <a:cxnLst/>
              <a:rect l="0" t="0" r="0" b="0"/>
              <a:pathLst>
                <a:path w="183852" h="240652">
                  <a:moveTo>
                    <a:pt x="55395" y="0"/>
                  </a:moveTo>
                  <a:lnTo>
                    <a:pt x="52394" y="8801"/>
                  </a:lnTo>
                  <a:lnTo>
                    <a:pt x="48971" y="17147"/>
                  </a:lnTo>
                  <a:lnTo>
                    <a:pt x="44780" y="25846"/>
                  </a:lnTo>
                  <a:lnTo>
                    <a:pt x="40052" y="34967"/>
                  </a:lnTo>
                  <a:lnTo>
                    <a:pt x="35219" y="44462"/>
                  </a:lnTo>
                  <a:lnTo>
                    <a:pt x="30542" y="54259"/>
                  </a:lnTo>
                  <a:lnTo>
                    <a:pt x="26106" y="64446"/>
                  </a:lnTo>
                  <a:lnTo>
                    <a:pt x="21904" y="75268"/>
                  </a:lnTo>
                  <a:lnTo>
                    <a:pt x="17896" y="86803"/>
                  </a:lnTo>
                  <a:lnTo>
                    <a:pt x="14035" y="98820"/>
                  </a:lnTo>
                  <a:lnTo>
                    <a:pt x="10283" y="110886"/>
                  </a:lnTo>
                  <a:lnTo>
                    <a:pt x="6616" y="122747"/>
                  </a:lnTo>
                  <a:lnTo>
                    <a:pt x="3339" y="134491"/>
                  </a:lnTo>
                  <a:lnTo>
                    <a:pt x="1050" y="146442"/>
                  </a:lnTo>
                  <a:lnTo>
                    <a:pt x="0" y="158770"/>
                  </a:lnTo>
                  <a:lnTo>
                    <a:pt x="280" y="171169"/>
                  </a:lnTo>
                  <a:lnTo>
                    <a:pt x="1989" y="182967"/>
                  </a:lnTo>
                  <a:lnTo>
                    <a:pt x="5029" y="193829"/>
                  </a:lnTo>
                  <a:lnTo>
                    <a:pt x="9171" y="203750"/>
                  </a:lnTo>
                  <a:lnTo>
                    <a:pt x="14160" y="212875"/>
                  </a:lnTo>
                  <a:lnTo>
                    <a:pt x="19780" y="221368"/>
                  </a:lnTo>
                  <a:lnTo>
                    <a:pt x="26177" y="228904"/>
                  </a:lnTo>
                  <a:lnTo>
                    <a:pt x="33835" y="234688"/>
                  </a:lnTo>
                  <a:lnTo>
                    <a:pt x="42910" y="238431"/>
                  </a:lnTo>
                  <a:lnTo>
                    <a:pt x="53107" y="240300"/>
                  </a:lnTo>
                  <a:lnTo>
                    <a:pt x="63869" y="240651"/>
                  </a:lnTo>
                  <a:lnTo>
                    <a:pt x="74812" y="239841"/>
                  </a:lnTo>
                  <a:lnTo>
                    <a:pt x="85752" y="237859"/>
                  </a:lnTo>
                  <a:lnTo>
                    <a:pt x="96622" y="234334"/>
                  </a:lnTo>
                  <a:lnTo>
                    <a:pt x="107408" y="229189"/>
                  </a:lnTo>
                  <a:lnTo>
                    <a:pt x="117956" y="222617"/>
                  </a:lnTo>
                  <a:lnTo>
                    <a:pt x="127972" y="214911"/>
                  </a:lnTo>
                  <a:lnTo>
                    <a:pt x="137338" y="206356"/>
                  </a:lnTo>
                  <a:lnTo>
                    <a:pt x="145932" y="197188"/>
                  </a:lnTo>
                  <a:lnTo>
                    <a:pt x="153561" y="187589"/>
                  </a:lnTo>
                  <a:lnTo>
                    <a:pt x="160211" y="177686"/>
                  </a:lnTo>
                  <a:lnTo>
                    <a:pt x="166015" y="167411"/>
                  </a:lnTo>
                  <a:lnTo>
                    <a:pt x="171156" y="156520"/>
                  </a:lnTo>
                  <a:lnTo>
                    <a:pt x="175795" y="144931"/>
                  </a:lnTo>
                  <a:lnTo>
                    <a:pt x="179743" y="132706"/>
                  </a:lnTo>
                  <a:lnTo>
                    <a:pt x="182490" y="119967"/>
                  </a:lnTo>
                  <a:lnTo>
                    <a:pt x="183851" y="106845"/>
                  </a:lnTo>
                  <a:lnTo>
                    <a:pt x="183781" y="93609"/>
                  </a:lnTo>
                  <a:lnTo>
                    <a:pt x="182213" y="80650"/>
                  </a:lnTo>
                  <a:lnTo>
                    <a:pt x="179264" y="68167"/>
                  </a:lnTo>
                  <a:lnTo>
                    <a:pt x="175012" y="56498"/>
                  </a:lnTo>
                  <a:lnTo>
                    <a:pt x="169417" y="46187"/>
                  </a:lnTo>
                  <a:lnTo>
                    <a:pt x="162583" y="37410"/>
                  </a:lnTo>
                  <a:lnTo>
                    <a:pt x="154723" y="30347"/>
                  </a:lnTo>
                  <a:lnTo>
                    <a:pt x="146079" y="25343"/>
                  </a:lnTo>
                  <a:lnTo>
                    <a:pt x="136862" y="22384"/>
                  </a:lnTo>
                  <a:lnTo>
                    <a:pt x="127310" y="21206"/>
                  </a:lnTo>
                  <a:lnTo>
                    <a:pt x="116542" y="21465"/>
                  </a:lnTo>
                  <a:lnTo>
                    <a:pt x="101379" y="24296"/>
                  </a:lnTo>
                  <a:lnTo>
                    <a:pt x="76451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633743" y="2361081"/>
              <a:ext cx="16456" cy="94757"/>
            </a:xfrm>
            <a:custGeom>
              <a:avLst/>
              <a:gdLst/>
              <a:ahLst/>
              <a:cxnLst/>
              <a:rect l="0" t="0" r="0" b="0"/>
              <a:pathLst>
                <a:path w="16456" h="94757">
                  <a:moveTo>
                    <a:pt x="0" y="0"/>
                  </a:moveTo>
                  <a:lnTo>
                    <a:pt x="5733" y="6002"/>
                  </a:lnTo>
                  <a:lnTo>
                    <a:pt x="10017" y="12846"/>
                  </a:lnTo>
                  <a:lnTo>
                    <a:pt x="13218" y="21234"/>
                  </a:lnTo>
                  <a:lnTo>
                    <a:pt x="15407" y="30861"/>
                  </a:lnTo>
                  <a:lnTo>
                    <a:pt x="16455" y="41176"/>
                  </a:lnTo>
                  <a:lnTo>
                    <a:pt x="16402" y="51770"/>
                  </a:lnTo>
                  <a:lnTo>
                    <a:pt x="15571" y="61987"/>
                  </a:lnTo>
                  <a:lnTo>
                    <a:pt x="14404" y="71851"/>
                  </a:lnTo>
                  <a:lnTo>
                    <a:pt x="12800" y="82225"/>
                  </a:lnTo>
                  <a:lnTo>
                    <a:pt x="10528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823256" y="2076811"/>
              <a:ext cx="10530" cy="242157"/>
            </a:xfrm>
            <a:custGeom>
              <a:avLst/>
              <a:gdLst/>
              <a:ahLst/>
              <a:cxnLst/>
              <a:rect l="0" t="0" r="0" b="0"/>
              <a:pathLst>
                <a:path w="10530" h="242157">
                  <a:moveTo>
                    <a:pt x="10529" y="0"/>
                  </a:moveTo>
                  <a:lnTo>
                    <a:pt x="10529" y="14670"/>
                  </a:lnTo>
                  <a:lnTo>
                    <a:pt x="10529" y="28581"/>
                  </a:lnTo>
                  <a:lnTo>
                    <a:pt x="10529" y="43078"/>
                  </a:lnTo>
                  <a:lnTo>
                    <a:pt x="10529" y="58280"/>
                  </a:lnTo>
                  <a:lnTo>
                    <a:pt x="10529" y="74105"/>
                  </a:lnTo>
                  <a:lnTo>
                    <a:pt x="10524" y="90425"/>
                  </a:lnTo>
                  <a:lnTo>
                    <a:pt x="10351" y="107115"/>
                  </a:lnTo>
                  <a:lnTo>
                    <a:pt x="9703" y="124071"/>
                  </a:lnTo>
                  <a:lnTo>
                    <a:pt x="8454" y="141206"/>
                  </a:lnTo>
                  <a:lnTo>
                    <a:pt x="6793" y="158282"/>
                  </a:lnTo>
                  <a:lnTo>
                    <a:pt x="4966" y="176896"/>
                  </a:lnTo>
                  <a:lnTo>
                    <a:pt x="2812" y="202036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939069" y="2045226"/>
              <a:ext cx="148589" cy="296206"/>
            </a:xfrm>
            <a:custGeom>
              <a:avLst/>
              <a:gdLst/>
              <a:ahLst/>
              <a:cxnLst/>
              <a:rect l="0" t="0" r="0" b="0"/>
              <a:pathLst>
                <a:path w="148589" h="296206">
                  <a:moveTo>
                    <a:pt x="115813" y="0"/>
                  </a:moveTo>
                  <a:lnTo>
                    <a:pt x="107012" y="2934"/>
                  </a:lnTo>
                  <a:lnTo>
                    <a:pt x="98665" y="5716"/>
                  </a:lnTo>
                  <a:lnTo>
                    <a:pt x="89962" y="8616"/>
                  </a:lnTo>
                  <a:lnTo>
                    <a:pt x="80669" y="11656"/>
                  </a:lnTo>
                  <a:lnTo>
                    <a:pt x="70525" y="14821"/>
                  </a:lnTo>
                  <a:lnTo>
                    <a:pt x="59494" y="18094"/>
                  </a:lnTo>
                  <a:lnTo>
                    <a:pt x="48172" y="21778"/>
                  </a:lnTo>
                  <a:lnTo>
                    <a:pt x="37647" y="26465"/>
                  </a:lnTo>
                  <a:lnTo>
                    <a:pt x="28470" y="32405"/>
                  </a:lnTo>
                  <a:lnTo>
                    <a:pt x="20836" y="39684"/>
                  </a:lnTo>
                  <a:lnTo>
                    <a:pt x="14852" y="48398"/>
                  </a:lnTo>
                  <a:lnTo>
                    <a:pt x="10389" y="58443"/>
                  </a:lnTo>
                  <a:lnTo>
                    <a:pt x="7341" y="69426"/>
                  </a:lnTo>
                  <a:lnTo>
                    <a:pt x="5721" y="80781"/>
                  </a:lnTo>
                  <a:lnTo>
                    <a:pt x="5410" y="92131"/>
                  </a:lnTo>
                  <a:lnTo>
                    <a:pt x="6503" y="102511"/>
                  </a:lnTo>
                  <a:lnTo>
                    <a:pt x="9362" y="110351"/>
                  </a:lnTo>
                  <a:lnTo>
                    <a:pt x="14029" y="115026"/>
                  </a:lnTo>
                  <a:lnTo>
                    <a:pt x="20264" y="116890"/>
                  </a:lnTo>
                  <a:lnTo>
                    <a:pt x="27736" y="116787"/>
                  </a:lnTo>
                  <a:lnTo>
                    <a:pt x="36132" y="115438"/>
                  </a:lnTo>
                  <a:lnTo>
                    <a:pt x="45191" y="113641"/>
                  </a:lnTo>
                  <a:lnTo>
                    <a:pt x="54716" y="112305"/>
                  </a:lnTo>
                  <a:lnTo>
                    <a:pt x="64560" y="111874"/>
                  </a:lnTo>
                  <a:lnTo>
                    <a:pt x="74457" y="112557"/>
                  </a:lnTo>
                  <a:lnTo>
                    <a:pt x="84028" y="114531"/>
                  </a:lnTo>
                  <a:lnTo>
                    <a:pt x="93097" y="117751"/>
                  </a:lnTo>
                  <a:lnTo>
                    <a:pt x="101660" y="122182"/>
                  </a:lnTo>
                  <a:lnTo>
                    <a:pt x="109799" y="127896"/>
                  </a:lnTo>
                  <a:lnTo>
                    <a:pt x="117605" y="134810"/>
                  </a:lnTo>
                  <a:lnTo>
                    <a:pt x="125001" y="142721"/>
                  </a:lnTo>
                  <a:lnTo>
                    <a:pt x="131749" y="151401"/>
                  </a:lnTo>
                  <a:lnTo>
                    <a:pt x="137763" y="160650"/>
                  </a:lnTo>
                  <a:lnTo>
                    <a:pt x="142784" y="170470"/>
                  </a:lnTo>
                  <a:lnTo>
                    <a:pt x="146327" y="181047"/>
                  </a:lnTo>
                  <a:lnTo>
                    <a:pt x="148258" y="192418"/>
                  </a:lnTo>
                  <a:lnTo>
                    <a:pt x="148588" y="204325"/>
                  </a:lnTo>
                  <a:lnTo>
                    <a:pt x="147296" y="216318"/>
                  </a:lnTo>
                  <a:lnTo>
                    <a:pt x="144540" y="228121"/>
                  </a:lnTo>
                  <a:lnTo>
                    <a:pt x="140589" y="239487"/>
                  </a:lnTo>
                  <a:lnTo>
                    <a:pt x="135729" y="250120"/>
                  </a:lnTo>
                  <a:lnTo>
                    <a:pt x="130201" y="259932"/>
                  </a:lnTo>
                  <a:lnTo>
                    <a:pt x="124034" y="268842"/>
                  </a:lnTo>
                  <a:lnTo>
                    <a:pt x="117063" y="276689"/>
                  </a:lnTo>
                  <a:lnTo>
                    <a:pt x="109258" y="283479"/>
                  </a:lnTo>
                  <a:lnTo>
                    <a:pt x="100558" y="289040"/>
                  </a:lnTo>
                  <a:lnTo>
                    <a:pt x="90808" y="292954"/>
                  </a:lnTo>
                  <a:lnTo>
                    <a:pt x="80028" y="295146"/>
                  </a:lnTo>
                  <a:lnTo>
                    <a:pt x="68402" y="295989"/>
                  </a:lnTo>
                  <a:lnTo>
                    <a:pt x="54741" y="296205"/>
                  </a:lnTo>
                  <a:lnTo>
                    <a:pt x="34491" y="295816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170696" y="2318967"/>
              <a:ext cx="31616" cy="105286"/>
            </a:xfrm>
            <a:custGeom>
              <a:avLst/>
              <a:gdLst/>
              <a:ahLst/>
              <a:cxnLst/>
              <a:rect l="0" t="0" r="0" b="0"/>
              <a:pathLst>
                <a:path w="31616" h="105286">
                  <a:moveTo>
                    <a:pt x="10529" y="0"/>
                  </a:moveTo>
                  <a:lnTo>
                    <a:pt x="16329" y="5934"/>
                  </a:lnTo>
                  <a:lnTo>
                    <a:pt x="21254" y="12139"/>
                  </a:lnTo>
                  <a:lnTo>
                    <a:pt x="25742" y="19235"/>
                  </a:lnTo>
                  <a:lnTo>
                    <a:pt x="29445" y="27175"/>
                  </a:lnTo>
                  <a:lnTo>
                    <a:pt x="31513" y="35822"/>
                  </a:lnTo>
                  <a:lnTo>
                    <a:pt x="31615" y="45012"/>
                  </a:lnTo>
                  <a:lnTo>
                    <a:pt x="29890" y="54438"/>
                  </a:lnTo>
                  <a:lnTo>
                    <a:pt x="26677" y="63680"/>
                  </a:lnTo>
                  <a:lnTo>
                    <a:pt x="22340" y="72510"/>
                  </a:lnTo>
                  <a:lnTo>
                    <a:pt x="17495" y="80600"/>
                  </a:lnTo>
                  <a:lnTo>
                    <a:pt x="12515" y="88216"/>
                  </a:lnTo>
                  <a:lnTo>
                    <a:pt x="6970" y="96026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379484" y="2024169"/>
              <a:ext cx="275524" cy="316553"/>
            </a:xfrm>
            <a:custGeom>
              <a:avLst/>
              <a:gdLst/>
              <a:ahLst/>
              <a:cxnLst/>
              <a:rect l="0" t="0" r="0" b="0"/>
              <a:pathLst>
                <a:path w="275524" h="316553">
                  <a:moveTo>
                    <a:pt x="33368" y="0"/>
                  </a:moveTo>
                  <a:lnTo>
                    <a:pt x="30434" y="8868"/>
                  </a:lnTo>
                  <a:lnTo>
                    <a:pt x="27652" y="17855"/>
                  </a:lnTo>
                  <a:lnTo>
                    <a:pt x="24752" y="27846"/>
                  </a:lnTo>
                  <a:lnTo>
                    <a:pt x="21712" y="38654"/>
                  </a:lnTo>
                  <a:lnTo>
                    <a:pt x="18547" y="49817"/>
                  </a:lnTo>
                  <a:lnTo>
                    <a:pt x="15269" y="60991"/>
                  </a:lnTo>
                  <a:lnTo>
                    <a:pt x="11436" y="70893"/>
                  </a:lnTo>
                  <a:lnTo>
                    <a:pt x="6819" y="76337"/>
                  </a:lnTo>
                  <a:lnTo>
                    <a:pt x="2742" y="75995"/>
                  </a:lnTo>
                  <a:lnTo>
                    <a:pt x="429" y="71908"/>
                  </a:lnTo>
                  <a:lnTo>
                    <a:pt x="0" y="65726"/>
                  </a:lnTo>
                  <a:lnTo>
                    <a:pt x="1347" y="58590"/>
                  </a:lnTo>
                  <a:lnTo>
                    <a:pt x="4210" y="51128"/>
                  </a:lnTo>
                  <a:lnTo>
                    <a:pt x="8268" y="43629"/>
                  </a:lnTo>
                  <a:lnTo>
                    <a:pt x="13218" y="36196"/>
                  </a:lnTo>
                  <a:lnTo>
                    <a:pt x="18819" y="28864"/>
                  </a:lnTo>
                  <a:lnTo>
                    <a:pt x="25210" y="21953"/>
                  </a:lnTo>
                  <a:lnTo>
                    <a:pt x="32865" y="16061"/>
                  </a:lnTo>
                  <a:lnTo>
                    <a:pt x="41939" y="11439"/>
                  </a:lnTo>
                  <a:lnTo>
                    <a:pt x="52136" y="8335"/>
                  </a:lnTo>
                  <a:lnTo>
                    <a:pt x="62898" y="7150"/>
                  </a:lnTo>
                  <a:lnTo>
                    <a:pt x="73832" y="7916"/>
                  </a:lnTo>
                  <a:lnTo>
                    <a:pt x="84427" y="10532"/>
                  </a:lnTo>
                  <a:lnTo>
                    <a:pt x="94000" y="14946"/>
                  </a:lnTo>
                  <a:lnTo>
                    <a:pt x="102285" y="20954"/>
                  </a:lnTo>
                  <a:lnTo>
                    <a:pt x="109355" y="28409"/>
                  </a:lnTo>
                  <a:lnTo>
                    <a:pt x="115425" y="37306"/>
                  </a:lnTo>
                  <a:lnTo>
                    <a:pt x="120732" y="47511"/>
                  </a:lnTo>
                  <a:lnTo>
                    <a:pt x="125316" y="58787"/>
                  </a:lnTo>
                  <a:lnTo>
                    <a:pt x="129032" y="70879"/>
                  </a:lnTo>
                  <a:lnTo>
                    <a:pt x="131869" y="83572"/>
                  </a:lnTo>
                  <a:lnTo>
                    <a:pt x="133947" y="96858"/>
                  </a:lnTo>
                  <a:lnTo>
                    <a:pt x="135424" y="110915"/>
                  </a:lnTo>
                  <a:lnTo>
                    <a:pt x="136451" y="125776"/>
                  </a:lnTo>
                  <a:lnTo>
                    <a:pt x="136988" y="141180"/>
                  </a:lnTo>
                  <a:lnTo>
                    <a:pt x="136824" y="156674"/>
                  </a:lnTo>
                  <a:lnTo>
                    <a:pt x="135900" y="171981"/>
                  </a:lnTo>
                  <a:lnTo>
                    <a:pt x="134296" y="186852"/>
                  </a:lnTo>
                  <a:lnTo>
                    <a:pt x="132149" y="200992"/>
                  </a:lnTo>
                  <a:lnTo>
                    <a:pt x="129594" y="214316"/>
                  </a:lnTo>
                  <a:lnTo>
                    <a:pt x="126743" y="226908"/>
                  </a:lnTo>
                  <a:lnTo>
                    <a:pt x="123682" y="238912"/>
                  </a:lnTo>
                  <a:lnTo>
                    <a:pt x="120474" y="250469"/>
                  </a:lnTo>
                  <a:lnTo>
                    <a:pt x="116997" y="261537"/>
                  </a:lnTo>
                  <a:lnTo>
                    <a:pt x="112979" y="271905"/>
                  </a:lnTo>
                  <a:lnTo>
                    <a:pt x="108305" y="281507"/>
                  </a:lnTo>
                  <a:lnTo>
                    <a:pt x="102860" y="290261"/>
                  </a:lnTo>
                  <a:lnTo>
                    <a:pt x="96447" y="297995"/>
                  </a:lnTo>
                  <a:lnTo>
                    <a:pt x="89052" y="304706"/>
                  </a:lnTo>
                  <a:lnTo>
                    <a:pt x="80644" y="310212"/>
                  </a:lnTo>
                  <a:lnTo>
                    <a:pt x="71098" y="314089"/>
                  </a:lnTo>
                  <a:lnTo>
                    <a:pt x="60467" y="316242"/>
                  </a:lnTo>
                  <a:lnTo>
                    <a:pt x="49414" y="316552"/>
                  </a:lnTo>
                  <a:lnTo>
                    <a:pt x="39068" y="314716"/>
                  </a:lnTo>
                  <a:lnTo>
                    <a:pt x="30015" y="310775"/>
                  </a:lnTo>
                  <a:lnTo>
                    <a:pt x="22635" y="305046"/>
                  </a:lnTo>
                  <a:lnTo>
                    <a:pt x="17352" y="297921"/>
                  </a:lnTo>
                  <a:lnTo>
                    <a:pt x="14179" y="289767"/>
                  </a:lnTo>
                  <a:lnTo>
                    <a:pt x="12981" y="281042"/>
                  </a:lnTo>
                  <a:lnTo>
                    <a:pt x="13672" y="272272"/>
                  </a:lnTo>
                  <a:lnTo>
                    <a:pt x="16023" y="263750"/>
                  </a:lnTo>
                  <a:lnTo>
                    <a:pt x="19869" y="255555"/>
                  </a:lnTo>
                  <a:lnTo>
                    <a:pt x="25189" y="247665"/>
                  </a:lnTo>
                  <a:lnTo>
                    <a:pt x="31843" y="240035"/>
                  </a:lnTo>
                  <a:lnTo>
                    <a:pt x="39751" y="233097"/>
                  </a:lnTo>
                  <a:lnTo>
                    <a:pt x="48961" y="227721"/>
                  </a:lnTo>
                  <a:lnTo>
                    <a:pt x="59375" y="224255"/>
                  </a:lnTo>
                  <a:lnTo>
                    <a:pt x="70623" y="222572"/>
                  </a:lnTo>
                  <a:lnTo>
                    <a:pt x="82164" y="222347"/>
                  </a:lnTo>
                  <a:lnTo>
                    <a:pt x="93670" y="223228"/>
                  </a:lnTo>
                  <a:lnTo>
                    <a:pt x="105175" y="224748"/>
                  </a:lnTo>
                  <a:lnTo>
                    <a:pt x="116965" y="226366"/>
                  </a:lnTo>
                  <a:lnTo>
                    <a:pt x="129194" y="227772"/>
                  </a:lnTo>
                  <a:lnTo>
                    <a:pt x="141866" y="228712"/>
                  </a:lnTo>
                  <a:lnTo>
                    <a:pt x="154912" y="228891"/>
                  </a:lnTo>
                  <a:lnTo>
                    <a:pt x="168245" y="228233"/>
                  </a:lnTo>
                  <a:lnTo>
                    <a:pt x="181622" y="226825"/>
                  </a:lnTo>
                  <a:lnTo>
                    <a:pt x="194677" y="224817"/>
                  </a:lnTo>
                  <a:lnTo>
                    <a:pt x="207229" y="222350"/>
                  </a:lnTo>
                  <a:lnTo>
                    <a:pt x="219114" y="219221"/>
                  </a:lnTo>
                  <a:lnTo>
                    <a:pt x="230104" y="214910"/>
                  </a:lnTo>
                  <a:lnTo>
                    <a:pt x="240154" y="209245"/>
                  </a:lnTo>
                  <a:lnTo>
                    <a:pt x="249084" y="202801"/>
                  </a:lnTo>
                  <a:lnTo>
                    <a:pt x="257365" y="196101"/>
                  </a:lnTo>
                  <a:lnTo>
                    <a:pt x="265726" y="188553"/>
                  </a:lnTo>
                  <a:lnTo>
                    <a:pt x="275523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606983" y="2071709"/>
              <a:ext cx="259952" cy="241438"/>
            </a:xfrm>
            <a:custGeom>
              <a:avLst/>
              <a:gdLst/>
              <a:ahLst/>
              <a:cxnLst/>
              <a:rect l="0" t="0" r="0" b="0"/>
              <a:pathLst>
                <a:path w="259952" h="241438">
                  <a:moveTo>
                    <a:pt x="153309" y="15631"/>
                  </a:moveTo>
                  <a:lnTo>
                    <a:pt x="147308" y="9898"/>
                  </a:lnTo>
                  <a:lnTo>
                    <a:pt x="140463" y="5614"/>
                  </a:lnTo>
                  <a:lnTo>
                    <a:pt x="132075" y="2417"/>
                  </a:lnTo>
                  <a:lnTo>
                    <a:pt x="122448" y="401"/>
                  </a:lnTo>
                  <a:lnTo>
                    <a:pt x="112134" y="0"/>
                  </a:lnTo>
                  <a:lnTo>
                    <a:pt x="101526" y="1312"/>
                  </a:lnTo>
                  <a:lnTo>
                    <a:pt x="90828" y="4135"/>
                  </a:lnTo>
                  <a:lnTo>
                    <a:pt x="80127" y="8159"/>
                  </a:lnTo>
                  <a:lnTo>
                    <a:pt x="69460" y="13093"/>
                  </a:lnTo>
                  <a:lnTo>
                    <a:pt x="58994" y="19014"/>
                  </a:lnTo>
                  <a:lnTo>
                    <a:pt x="49032" y="26343"/>
                  </a:lnTo>
                  <a:lnTo>
                    <a:pt x="39704" y="35195"/>
                  </a:lnTo>
                  <a:lnTo>
                    <a:pt x="31135" y="45240"/>
                  </a:lnTo>
                  <a:lnTo>
                    <a:pt x="23523" y="55900"/>
                  </a:lnTo>
                  <a:lnTo>
                    <a:pt x="16889" y="66778"/>
                  </a:lnTo>
                  <a:lnTo>
                    <a:pt x="11265" y="77844"/>
                  </a:lnTo>
                  <a:lnTo>
                    <a:pt x="6777" y="89332"/>
                  </a:lnTo>
                  <a:lnTo>
                    <a:pt x="3391" y="101351"/>
                  </a:lnTo>
                  <a:lnTo>
                    <a:pt x="1099" y="113710"/>
                  </a:lnTo>
                  <a:lnTo>
                    <a:pt x="0" y="126014"/>
                  </a:lnTo>
                  <a:lnTo>
                    <a:pt x="44" y="138029"/>
                  </a:lnTo>
                  <a:lnTo>
                    <a:pt x="1206" y="149539"/>
                  </a:lnTo>
                  <a:lnTo>
                    <a:pt x="3583" y="160268"/>
                  </a:lnTo>
                  <a:lnTo>
                    <a:pt x="7107" y="170150"/>
                  </a:lnTo>
                  <a:lnTo>
                    <a:pt x="11590" y="179277"/>
                  </a:lnTo>
                  <a:lnTo>
                    <a:pt x="16816" y="187801"/>
                  </a:lnTo>
                  <a:lnTo>
                    <a:pt x="22593" y="195874"/>
                  </a:lnTo>
                  <a:lnTo>
                    <a:pt x="28929" y="203619"/>
                  </a:lnTo>
                  <a:lnTo>
                    <a:pt x="36014" y="211135"/>
                  </a:lnTo>
                  <a:lnTo>
                    <a:pt x="43896" y="218482"/>
                  </a:lnTo>
                  <a:lnTo>
                    <a:pt x="52647" y="225382"/>
                  </a:lnTo>
                  <a:lnTo>
                    <a:pt x="62432" y="231258"/>
                  </a:lnTo>
                  <a:lnTo>
                    <a:pt x="73236" y="235869"/>
                  </a:lnTo>
                  <a:lnTo>
                    <a:pt x="84745" y="239133"/>
                  </a:lnTo>
                  <a:lnTo>
                    <a:pt x="96463" y="240957"/>
                  </a:lnTo>
                  <a:lnTo>
                    <a:pt x="108084" y="241437"/>
                  </a:lnTo>
                  <a:lnTo>
                    <a:pt x="119494" y="240641"/>
                  </a:lnTo>
                  <a:lnTo>
                    <a:pt x="130690" y="238520"/>
                  </a:lnTo>
                  <a:lnTo>
                    <a:pt x="141701" y="235171"/>
                  </a:lnTo>
                  <a:lnTo>
                    <a:pt x="152571" y="230805"/>
                  </a:lnTo>
                  <a:lnTo>
                    <a:pt x="163336" y="225660"/>
                  </a:lnTo>
                  <a:lnTo>
                    <a:pt x="174023" y="219941"/>
                  </a:lnTo>
                  <a:lnTo>
                    <a:pt x="184489" y="213814"/>
                  </a:lnTo>
                  <a:lnTo>
                    <a:pt x="194444" y="207402"/>
                  </a:lnTo>
                  <a:lnTo>
                    <a:pt x="203770" y="200790"/>
                  </a:lnTo>
                  <a:lnTo>
                    <a:pt x="212507" y="193875"/>
                  </a:lnTo>
                  <a:lnTo>
                    <a:pt x="220762" y="186394"/>
                  </a:lnTo>
                  <a:lnTo>
                    <a:pt x="228645" y="178247"/>
                  </a:lnTo>
                  <a:lnTo>
                    <a:pt x="236093" y="169486"/>
                  </a:lnTo>
                  <a:lnTo>
                    <a:pt x="242875" y="160226"/>
                  </a:lnTo>
                  <a:lnTo>
                    <a:pt x="248912" y="150589"/>
                  </a:lnTo>
                  <a:lnTo>
                    <a:pt x="253948" y="140676"/>
                  </a:lnTo>
                  <a:lnTo>
                    <a:pt x="257502" y="130569"/>
                  </a:lnTo>
                  <a:lnTo>
                    <a:pt x="259444" y="120327"/>
                  </a:lnTo>
                  <a:lnTo>
                    <a:pt x="259951" y="109992"/>
                  </a:lnTo>
                  <a:lnTo>
                    <a:pt x="259311" y="99594"/>
                  </a:lnTo>
                  <a:lnTo>
                    <a:pt x="257805" y="89154"/>
                  </a:lnTo>
                  <a:lnTo>
                    <a:pt x="255509" y="78684"/>
                  </a:lnTo>
                  <a:lnTo>
                    <a:pt x="252298" y="68195"/>
                  </a:lnTo>
                  <a:lnTo>
                    <a:pt x="248173" y="57702"/>
                  </a:lnTo>
                  <a:lnTo>
                    <a:pt x="243099" y="47536"/>
                  </a:lnTo>
                  <a:lnTo>
                    <a:pt x="236937" y="38316"/>
                  </a:lnTo>
                  <a:lnTo>
                    <a:pt x="229714" y="30302"/>
                  </a:lnTo>
                  <a:lnTo>
                    <a:pt x="221593" y="23430"/>
                  </a:lnTo>
                  <a:lnTo>
                    <a:pt x="212770" y="17497"/>
                  </a:lnTo>
                  <a:lnTo>
                    <a:pt x="203425" y="12293"/>
                  </a:lnTo>
                  <a:lnTo>
                    <a:pt x="193540" y="7948"/>
                  </a:lnTo>
                  <a:lnTo>
                    <a:pt x="182920" y="4926"/>
                  </a:lnTo>
                  <a:lnTo>
                    <a:pt x="171525" y="3368"/>
                  </a:lnTo>
                  <a:lnTo>
                    <a:pt x="159668" y="2969"/>
                  </a:lnTo>
                  <a:lnTo>
                    <a:pt x="146563" y="3106"/>
                  </a:lnTo>
                  <a:lnTo>
                    <a:pt x="128821" y="3792"/>
                  </a:lnTo>
                  <a:lnTo>
                    <a:pt x="100667" y="51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7318663" y="1196202"/>
            <a:ext cx="995863" cy="1296499"/>
            <a:chOff x="7318663" y="1196202"/>
            <a:chExt cx="995863" cy="1296499"/>
          </a:xfrm>
        </p:grpSpPr>
        <p:sp>
          <p:nvSpPr>
            <p:cNvPr id="60" name="Freeform 59"/>
            <p:cNvSpPr/>
            <p:nvPr/>
          </p:nvSpPr>
          <p:spPr>
            <a:xfrm>
              <a:off x="7740777" y="1196202"/>
              <a:ext cx="573749" cy="528788"/>
            </a:xfrm>
            <a:custGeom>
              <a:avLst/>
              <a:gdLst/>
              <a:ahLst/>
              <a:cxnLst/>
              <a:rect l="0" t="0" r="0" b="0"/>
              <a:pathLst>
                <a:path w="573749" h="528788">
                  <a:moveTo>
                    <a:pt x="219557" y="17273"/>
                  </a:moveTo>
                  <a:lnTo>
                    <a:pt x="207888" y="20206"/>
                  </a:lnTo>
                  <a:lnTo>
                    <a:pt x="197400" y="22989"/>
                  </a:lnTo>
                  <a:lnTo>
                    <a:pt x="187098" y="25893"/>
                  </a:lnTo>
                  <a:lnTo>
                    <a:pt x="176797" y="29106"/>
                  </a:lnTo>
                  <a:lnTo>
                    <a:pt x="166453" y="32919"/>
                  </a:lnTo>
                  <a:lnTo>
                    <a:pt x="156063" y="37437"/>
                  </a:lnTo>
                  <a:lnTo>
                    <a:pt x="145635" y="42600"/>
                  </a:lnTo>
                  <a:lnTo>
                    <a:pt x="135177" y="48288"/>
                  </a:lnTo>
                  <a:lnTo>
                    <a:pt x="124702" y="54373"/>
                  </a:lnTo>
                  <a:lnTo>
                    <a:pt x="114379" y="60746"/>
                  </a:lnTo>
                  <a:lnTo>
                    <a:pt x="104522" y="67323"/>
                  </a:lnTo>
                  <a:lnTo>
                    <a:pt x="95262" y="74042"/>
                  </a:lnTo>
                  <a:lnTo>
                    <a:pt x="86570" y="80858"/>
                  </a:lnTo>
                  <a:lnTo>
                    <a:pt x="78344" y="87740"/>
                  </a:lnTo>
                  <a:lnTo>
                    <a:pt x="70477" y="94676"/>
                  </a:lnTo>
                  <a:lnTo>
                    <a:pt x="62869" y="101979"/>
                  </a:lnTo>
                  <a:lnTo>
                    <a:pt x="55448" y="110254"/>
                  </a:lnTo>
                  <a:lnTo>
                    <a:pt x="48159" y="119752"/>
                  </a:lnTo>
                  <a:lnTo>
                    <a:pt x="41127" y="130404"/>
                  </a:lnTo>
                  <a:lnTo>
                    <a:pt x="34632" y="142003"/>
                  </a:lnTo>
                  <a:lnTo>
                    <a:pt x="28782" y="154321"/>
                  </a:lnTo>
                  <a:lnTo>
                    <a:pt x="23533" y="166999"/>
                  </a:lnTo>
                  <a:lnTo>
                    <a:pt x="18773" y="179575"/>
                  </a:lnTo>
                  <a:lnTo>
                    <a:pt x="14389" y="191811"/>
                  </a:lnTo>
                  <a:lnTo>
                    <a:pt x="10445" y="203822"/>
                  </a:lnTo>
                  <a:lnTo>
                    <a:pt x="7167" y="215960"/>
                  </a:lnTo>
                  <a:lnTo>
                    <a:pt x="4628" y="228431"/>
                  </a:lnTo>
                  <a:lnTo>
                    <a:pt x="2753" y="241435"/>
                  </a:lnTo>
                  <a:lnTo>
                    <a:pt x="1411" y="255237"/>
                  </a:lnTo>
                  <a:lnTo>
                    <a:pt x="476" y="269891"/>
                  </a:lnTo>
                  <a:lnTo>
                    <a:pt x="0" y="284969"/>
                  </a:lnTo>
                  <a:lnTo>
                    <a:pt x="204" y="299705"/>
                  </a:lnTo>
                  <a:lnTo>
                    <a:pt x="1156" y="313686"/>
                  </a:lnTo>
                  <a:lnTo>
                    <a:pt x="2778" y="326852"/>
                  </a:lnTo>
                  <a:lnTo>
                    <a:pt x="4937" y="339307"/>
                  </a:lnTo>
                  <a:lnTo>
                    <a:pt x="7505" y="351203"/>
                  </a:lnTo>
                  <a:lnTo>
                    <a:pt x="10535" y="362685"/>
                  </a:lnTo>
                  <a:lnTo>
                    <a:pt x="14247" y="373870"/>
                  </a:lnTo>
                  <a:lnTo>
                    <a:pt x="18707" y="384846"/>
                  </a:lnTo>
                  <a:lnTo>
                    <a:pt x="23837" y="395678"/>
                  </a:lnTo>
                  <a:lnTo>
                    <a:pt x="29505" y="406411"/>
                  </a:lnTo>
                  <a:lnTo>
                    <a:pt x="35577" y="417072"/>
                  </a:lnTo>
                  <a:lnTo>
                    <a:pt x="41944" y="427520"/>
                  </a:lnTo>
                  <a:lnTo>
                    <a:pt x="48516" y="437462"/>
                  </a:lnTo>
                  <a:lnTo>
                    <a:pt x="55237" y="446779"/>
                  </a:lnTo>
                  <a:lnTo>
                    <a:pt x="62224" y="455509"/>
                  </a:lnTo>
                  <a:lnTo>
                    <a:pt x="69754" y="463760"/>
                  </a:lnTo>
                  <a:lnTo>
                    <a:pt x="77933" y="471645"/>
                  </a:lnTo>
                  <a:lnTo>
                    <a:pt x="86715" y="479263"/>
                  </a:lnTo>
                  <a:lnTo>
                    <a:pt x="95989" y="486693"/>
                  </a:lnTo>
                  <a:lnTo>
                    <a:pt x="105641" y="493986"/>
                  </a:lnTo>
                  <a:lnTo>
                    <a:pt x="115733" y="501021"/>
                  </a:lnTo>
                  <a:lnTo>
                    <a:pt x="126493" y="507519"/>
                  </a:lnTo>
                  <a:lnTo>
                    <a:pt x="137995" y="513366"/>
                  </a:lnTo>
                  <a:lnTo>
                    <a:pt x="150330" y="518443"/>
                  </a:lnTo>
                  <a:lnTo>
                    <a:pt x="163673" y="522556"/>
                  </a:lnTo>
                  <a:lnTo>
                    <a:pt x="178021" y="525687"/>
                  </a:lnTo>
                  <a:lnTo>
                    <a:pt x="193061" y="527806"/>
                  </a:lnTo>
                  <a:lnTo>
                    <a:pt x="208304" y="528787"/>
                  </a:lnTo>
                  <a:lnTo>
                    <a:pt x="223444" y="528671"/>
                  </a:lnTo>
                  <a:lnTo>
                    <a:pt x="238371" y="527628"/>
                  </a:lnTo>
                  <a:lnTo>
                    <a:pt x="253080" y="525865"/>
                  </a:lnTo>
                  <a:lnTo>
                    <a:pt x="267595" y="523566"/>
                  </a:lnTo>
                  <a:lnTo>
                    <a:pt x="281630" y="520719"/>
                  </a:lnTo>
                  <a:lnTo>
                    <a:pt x="294610" y="517131"/>
                  </a:lnTo>
                  <a:lnTo>
                    <a:pt x="306310" y="512758"/>
                  </a:lnTo>
                  <a:lnTo>
                    <a:pt x="316980" y="507856"/>
                  </a:lnTo>
                  <a:lnTo>
                    <a:pt x="327149" y="502873"/>
                  </a:lnTo>
                  <a:lnTo>
                    <a:pt x="337179" y="498078"/>
                  </a:lnTo>
                  <a:lnTo>
                    <a:pt x="347240" y="493554"/>
                  </a:lnTo>
                  <a:lnTo>
                    <a:pt x="357389" y="489290"/>
                  </a:lnTo>
                  <a:lnTo>
                    <a:pt x="367630" y="485233"/>
                  </a:lnTo>
                  <a:lnTo>
                    <a:pt x="377949" y="481169"/>
                  </a:lnTo>
                  <a:lnTo>
                    <a:pt x="388331" y="476747"/>
                  </a:lnTo>
                  <a:lnTo>
                    <a:pt x="398752" y="471803"/>
                  </a:lnTo>
                  <a:lnTo>
                    <a:pt x="409038" y="466346"/>
                  </a:lnTo>
                  <a:lnTo>
                    <a:pt x="418871" y="460457"/>
                  </a:lnTo>
                  <a:lnTo>
                    <a:pt x="428118" y="454231"/>
                  </a:lnTo>
                  <a:lnTo>
                    <a:pt x="436972" y="447593"/>
                  </a:lnTo>
                  <a:lnTo>
                    <a:pt x="445838" y="440305"/>
                  </a:lnTo>
                  <a:lnTo>
                    <a:pt x="454949" y="432296"/>
                  </a:lnTo>
                  <a:lnTo>
                    <a:pt x="464205" y="423799"/>
                  </a:lnTo>
                  <a:lnTo>
                    <a:pt x="473273" y="415250"/>
                  </a:lnTo>
                  <a:lnTo>
                    <a:pt x="481968" y="406908"/>
                  </a:lnTo>
                  <a:lnTo>
                    <a:pt x="490263" y="398849"/>
                  </a:lnTo>
                  <a:lnTo>
                    <a:pt x="498214" y="391057"/>
                  </a:lnTo>
                  <a:lnTo>
                    <a:pt x="505895" y="383484"/>
                  </a:lnTo>
                  <a:lnTo>
                    <a:pt x="513375" y="376076"/>
                  </a:lnTo>
                  <a:lnTo>
                    <a:pt x="520711" y="368788"/>
                  </a:lnTo>
                  <a:lnTo>
                    <a:pt x="527942" y="361576"/>
                  </a:lnTo>
                  <a:lnTo>
                    <a:pt x="534934" y="354087"/>
                  </a:lnTo>
                  <a:lnTo>
                    <a:pt x="541403" y="345686"/>
                  </a:lnTo>
                  <a:lnTo>
                    <a:pt x="547235" y="336104"/>
                  </a:lnTo>
                  <a:lnTo>
                    <a:pt x="552474" y="325396"/>
                  </a:lnTo>
                  <a:lnTo>
                    <a:pt x="557227" y="313758"/>
                  </a:lnTo>
                  <a:lnTo>
                    <a:pt x="561605" y="301410"/>
                  </a:lnTo>
                  <a:lnTo>
                    <a:pt x="565546" y="288543"/>
                  </a:lnTo>
                  <a:lnTo>
                    <a:pt x="568821" y="275307"/>
                  </a:lnTo>
                  <a:lnTo>
                    <a:pt x="571354" y="261810"/>
                  </a:lnTo>
                  <a:lnTo>
                    <a:pt x="573055" y="247969"/>
                  </a:lnTo>
                  <a:lnTo>
                    <a:pt x="573748" y="233531"/>
                  </a:lnTo>
                  <a:lnTo>
                    <a:pt x="573434" y="218416"/>
                  </a:lnTo>
                  <a:lnTo>
                    <a:pt x="572258" y="203010"/>
                  </a:lnTo>
                  <a:lnTo>
                    <a:pt x="570405" y="188047"/>
                  </a:lnTo>
                  <a:lnTo>
                    <a:pt x="568046" y="173905"/>
                  </a:lnTo>
                  <a:lnTo>
                    <a:pt x="565158" y="160461"/>
                  </a:lnTo>
                  <a:lnTo>
                    <a:pt x="561542" y="147285"/>
                  </a:lnTo>
                  <a:lnTo>
                    <a:pt x="557147" y="134096"/>
                  </a:lnTo>
                  <a:lnTo>
                    <a:pt x="552060" y="121102"/>
                  </a:lnTo>
                  <a:lnTo>
                    <a:pt x="546421" y="108895"/>
                  </a:lnTo>
                  <a:lnTo>
                    <a:pt x="540362" y="97755"/>
                  </a:lnTo>
                  <a:lnTo>
                    <a:pt x="533836" y="87646"/>
                  </a:lnTo>
                  <a:lnTo>
                    <a:pt x="526624" y="78395"/>
                  </a:lnTo>
                  <a:lnTo>
                    <a:pt x="518665" y="69803"/>
                  </a:lnTo>
                  <a:lnTo>
                    <a:pt x="510203" y="61692"/>
                  </a:lnTo>
                  <a:lnTo>
                    <a:pt x="501675" y="53925"/>
                  </a:lnTo>
                  <a:lnTo>
                    <a:pt x="493344" y="46401"/>
                  </a:lnTo>
                  <a:lnTo>
                    <a:pt x="485123" y="39211"/>
                  </a:lnTo>
                  <a:lnTo>
                    <a:pt x="476689" y="32608"/>
                  </a:lnTo>
                  <a:lnTo>
                    <a:pt x="467863" y="26686"/>
                  </a:lnTo>
                  <a:lnTo>
                    <a:pt x="458459" y="21388"/>
                  </a:lnTo>
                  <a:lnTo>
                    <a:pt x="448228" y="16596"/>
                  </a:lnTo>
                  <a:lnTo>
                    <a:pt x="437117" y="12190"/>
                  </a:lnTo>
                  <a:lnTo>
                    <a:pt x="425230" y="8231"/>
                  </a:lnTo>
                  <a:lnTo>
                    <a:pt x="412726" y="4944"/>
                  </a:lnTo>
                  <a:lnTo>
                    <a:pt x="399761" y="2403"/>
                  </a:lnTo>
                  <a:lnTo>
                    <a:pt x="386462" y="696"/>
                  </a:lnTo>
                  <a:lnTo>
                    <a:pt x="372930" y="0"/>
                  </a:lnTo>
                  <a:lnTo>
                    <a:pt x="359234" y="311"/>
                  </a:lnTo>
                  <a:lnTo>
                    <a:pt x="345427" y="1487"/>
                  </a:lnTo>
                  <a:lnTo>
                    <a:pt x="331545" y="3338"/>
                  </a:lnTo>
                  <a:lnTo>
                    <a:pt x="317616" y="5697"/>
                  </a:lnTo>
                  <a:lnTo>
                    <a:pt x="303821" y="8584"/>
                  </a:lnTo>
                  <a:lnTo>
                    <a:pt x="290478" y="12200"/>
                  </a:lnTo>
                  <a:lnTo>
                    <a:pt x="277720" y="16595"/>
                  </a:lnTo>
                  <a:lnTo>
                    <a:pt x="265356" y="21682"/>
                  </a:lnTo>
                  <a:lnTo>
                    <a:pt x="252980" y="27321"/>
                  </a:lnTo>
                  <a:lnTo>
                    <a:pt x="240362" y="33375"/>
                  </a:lnTo>
                  <a:lnTo>
                    <a:pt x="227769" y="39727"/>
                  </a:lnTo>
                  <a:lnTo>
                    <a:pt x="215841" y="46291"/>
                  </a:lnTo>
                  <a:lnTo>
                    <a:pt x="204889" y="53001"/>
                  </a:lnTo>
                  <a:lnTo>
                    <a:pt x="194909" y="59812"/>
                  </a:lnTo>
                  <a:lnTo>
                    <a:pt x="185746" y="66690"/>
                  </a:lnTo>
                  <a:lnTo>
                    <a:pt x="177221" y="73606"/>
                  </a:lnTo>
                  <a:lnTo>
                    <a:pt x="169468" y="80241"/>
                  </a:lnTo>
                  <a:lnTo>
                    <a:pt x="162181" y="86641"/>
                  </a:lnTo>
                  <a:lnTo>
                    <a:pt x="154713" y="93370"/>
                  </a:lnTo>
                  <a:lnTo>
                    <a:pt x="145857" y="1015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318663" y="1891077"/>
              <a:ext cx="591716" cy="601624"/>
            </a:xfrm>
            <a:custGeom>
              <a:avLst/>
              <a:gdLst/>
              <a:ahLst/>
              <a:cxnLst/>
              <a:rect l="0" t="0" r="0" b="0"/>
              <a:pathLst>
                <a:path w="591716" h="601624">
                  <a:moveTo>
                    <a:pt x="273173" y="48864"/>
                  </a:moveTo>
                  <a:lnTo>
                    <a:pt x="261438" y="48864"/>
                  </a:lnTo>
                  <a:lnTo>
                    <a:pt x="250309" y="48864"/>
                  </a:lnTo>
                  <a:lnTo>
                    <a:pt x="238716" y="48869"/>
                  </a:lnTo>
                  <a:lnTo>
                    <a:pt x="226727" y="49041"/>
                  </a:lnTo>
                  <a:lnTo>
                    <a:pt x="214715" y="49690"/>
                  </a:lnTo>
                  <a:lnTo>
                    <a:pt x="202912" y="50948"/>
                  </a:lnTo>
                  <a:lnTo>
                    <a:pt x="191386" y="52946"/>
                  </a:lnTo>
                  <a:lnTo>
                    <a:pt x="180118" y="55891"/>
                  </a:lnTo>
                  <a:lnTo>
                    <a:pt x="169058" y="59795"/>
                  </a:lnTo>
                  <a:lnTo>
                    <a:pt x="158158" y="64366"/>
                  </a:lnTo>
                  <a:lnTo>
                    <a:pt x="147371" y="69119"/>
                  </a:lnTo>
                  <a:lnTo>
                    <a:pt x="136672" y="73761"/>
                  </a:lnTo>
                  <a:lnTo>
                    <a:pt x="126197" y="78349"/>
                  </a:lnTo>
                  <a:lnTo>
                    <a:pt x="116236" y="83190"/>
                  </a:lnTo>
                  <a:lnTo>
                    <a:pt x="106907" y="88451"/>
                  </a:lnTo>
                  <a:lnTo>
                    <a:pt x="98167" y="94307"/>
                  </a:lnTo>
                  <a:lnTo>
                    <a:pt x="89911" y="101003"/>
                  </a:lnTo>
                  <a:lnTo>
                    <a:pt x="82021" y="108583"/>
                  </a:lnTo>
                  <a:lnTo>
                    <a:pt x="74400" y="116777"/>
                  </a:lnTo>
                  <a:lnTo>
                    <a:pt x="66969" y="125115"/>
                  </a:lnTo>
                  <a:lnTo>
                    <a:pt x="59674" y="133318"/>
                  </a:lnTo>
                  <a:lnTo>
                    <a:pt x="52639" y="141450"/>
                  </a:lnTo>
                  <a:lnTo>
                    <a:pt x="46140" y="149823"/>
                  </a:lnTo>
                  <a:lnTo>
                    <a:pt x="40289" y="158605"/>
                  </a:lnTo>
                  <a:lnTo>
                    <a:pt x="35038" y="167808"/>
                  </a:lnTo>
                  <a:lnTo>
                    <a:pt x="30277" y="177373"/>
                  </a:lnTo>
                  <a:lnTo>
                    <a:pt x="25888" y="187218"/>
                  </a:lnTo>
                  <a:lnTo>
                    <a:pt x="21771" y="197271"/>
                  </a:lnTo>
                  <a:lnTo>
                    <a:pt x="17845" y="207473"/>
                  </a:lnTo>
                  <a:lnTo>
                    <a:pt x="14056" y="217788"/>
                  </a:lnTo>
                  <a:lnTo>
                    <a:pt x="10528" y="228512"/>
                  </a:lnTo>
                  <a:lnTo>
                    <a:pt x="7538" y="240235"/>
                  </a:lnTo>
                  <a:lnTo>
                    <a:pt x="5196" y="253197"/>
                  </a:lnTo>
                  <a:lnTo>
                    <a:pt x="3454" y="267158"/>
                  </a:lnTo>
                  <a:lnTo>
                    <a:pt x="2201" y="281601"/>
                  </a:lnTo>
                  <a:lnTo>
                    <a:pt x="1322" y="296167"/>
                  </a:lnTo>
                  <a:lnTo>
                    <a:pt x="713" y="310693"/>
                  </a:lnTo>
                  <a:lnTo>
                    <a:pt x="297" y="325125"/>
                  </a:lnTo>
                  <a:lnTo>
                    <a:pt x="18" y="339455"/>
                  </a:lnTo>
                  <a:lnTo>
                    <a:pt x="0" y="353535"/>
                  </a:lnTo>
                  <a:lnTo>
                    <a:pt x="519" y="367076"/>
                  </a:lnTo>
                  <a:lnTo>
                    <a:pt x="1686" y="379965"/>
                  </a:lnTo>
                  <a:lnTo>
                    <a:pt x="3454" y="392250"/>
                  </a:lnTo>
                  <a:lnTo>
                    <a:pt x="5711" y="404040"/>
                  </a:lnTo>
                  <a:lnTo>
                    <a:pt x="8341" y="415456"/>
                  </a:lnTo>
                  <a:lnTo>
                    <a:pt x="11242" y="426598"/>
                  </a:lnTo>
                  <a:lnTo>
                    <a:pt x="14335" y="437546"/>
                  </a:lnTo>
                  <a:lnTo>
                    <a:pt x="17566" y="448356"/>
                  </a:lnTo>
                  <a:lnTo>
                    <a:pt x="21057" y="458904"/>
                  </a:lnTo>
                  <a:lnTo>
                    <a:pt x="25086" y="468914"/>
                  </a:lnTo>
                  <a:lnTo>
                    <a:pt x="29762" y="478282"/>
                  </a:lnTo>
                  <a:lnTo>
                    <a:pt x="35039" y="487216"/>
                  </a:lnTo>
                  <a:lnTo>
                    <a:pt x="40806" y="496135"/>
                  </a:lnTo>
                  <a:lnTo>
                    <a:pt x="46946" y="505283"/>
                  </a:lnTo>
                  <a:lnTo>
                    <a:pt x="53356" y="514563"/>
                  </a:lnTo>
                  <a:lnTo>
                    <a:pt x="59959" y="523647"/>
                  </a:lnTo>
                  <a:lnTo>
                    <a:pt x="66699" y="532347"/>
                  </a:lnTo>
                  <a:lnTo>
                    <a:pt x="73699" y="540478"/>
                  </a:lnTo>
                  <a:lnTo>
                    <a:pt x="81238" y="547785"/>
                  </a:lnTo>
                  <a:lnTo>
                    <a:pt x="89424" y="554216"/>
                  </a:lnTo>
                  <a:lnTo>
                    <a:pt x="98210" y="559873"/>
                  </a:lnTo>
                  <a:lnTo>
                    <a:pt x="107486" y="564913"/>
                  </a:lnTo>
                  <a:lnTo>
                    <a:pt x="117140" y="569498"/>
                  </a:lnTo>
                  <a:lnTo>
                    <a:pt x="127233" y="573919"/>
                  </a:lnTo>
                  <a:lnTo>
                    <a:pt x="137993" y="578581"/>
                  </a:lnTo>
                  <a:lnTo>
                    <a:pt x="149492" y="583676"/>
                  </a:lnTo>
                  <a:lnTo>
                    <a:pt x="161654" y="588897"/>
                  </a:lnTo>
                  <a:lnTo>
                    <a:pt x="174350" y="593562"/>
                  </a:lnTo>
                  <a:lnTo>
                    <a:pt x="187453" y="597320"/>
                  </a:lnTo>
                  <a:lnTo>
                    <a:pt x="201015" y="599994"/>
                  </a:lnTo>
                  <a:lnTo>
                    <a:pt x="215257" y="601413"/>
                  </a:lnTo>
                  <a:lnTo>
                    <a:pt x="230238" y="601623"/>
                  </a:lnTo>
                  <a:lnTo>
                    <a:pt x="245552" y="600814"/>
                  </a:lnTo>
                  <a:lnTo>
                    <a:pt x="260453" y="599217"/>
                  </a:lnTo>
                  <a:lnTo>
                    <a:pt x="274548" y="597037"/>
                  </a:lnTo>
                  <a:lnTo>
                    <a:pt x="287792" y="594440"/>
                  </a:lnTo>
                  <a:lnTo>
                    <a:pt x="300300" y="591553"/>
                  </a:lnTo>
                  <a:lnTo>
                    <a:pt x="312233" y="588465"/>
                  </a:lnTo>
                  <a:lnTo>
                    <a:pt x="323739" y="585240"/>
                  </a:lnTo>
                  <a:lnTo>
                    <a:pt x="334939" y="581921"/>
                  </a:lnTo>
                  <a:lnTo>
                    <a:pt x="345926" y="578535"/>
                  </a:lnTo>
                  <a:lnTo>
                    <a:pt x="356766" y="574939"/>
                  </a:lnTo>
                  <a:lnTo>
                    <a:pt x="367503" y="570839"/>
                  </a:lnTo>
                  <a:lnTo>
                    <a:pt x="378172" y="566114"/>
                  </a:lnTo>
                  <a:lnTo>
                    <a:pt x="388796" y="560804"/>
                  </a:lnTo>
                  <a:lnTo>
                    <a:pt x="399388" y="555015"/>
                  </a:lnTo>
                  <a:lnTo>
                    <a:pt x="409954" y="548862"/>
                  </a:lnTo>
                  <a:lnTo>
                    <a:pt x="420338" y="542441"/>
                  </a:lnTo>
                  <a:lnTo>
                    <a:pt x="430237" y="535833"/>
                  </a:lnTo>
                  <a:lnTo>
                    <a:pt x="439530" y="529088"/>
                  </a:lnTo>
                  <a:lnTo>
                    <a:pt x="448414" y="522085"/>
                  </a:lnTo>
                  <a:lnTo>
                    <a:pt x="457300" y="514544"/>
                  </a:lnTo>
                  <a:lnTo>
                    <a:pt x="466424" y="506362"/>
                  </a:lnTo>
                  <a:lnTo>
                    <a:pt x="475690" y="497747"/>
                  </a:lnTo>
                  <a:lnTo>
                    <a:pt x="484763" y="489118"/>
                  </a:lnTo>
                  <a:lnTo>
                    <a:pt x="493461" y="480717"/>
                  </a:lnTo>
                  <a:lnTo>
                    <a:pt x="501761" y="472450"/>
                  </a:lnTo>
                  <a:lnTo>
                    <a:pt x="509713" y="463986"/>
                  </a:lnTo>
                  <a:lnTo>
                    <a:pt x="517395" y="455143"/>
                  </a:lnTo>
                  <a:lnTo>
                    <a:pt x="524876" y="445899"/>
                  </a:lnTo>
                  <a:lnTo>
                    <a:pt x="532212" y="436307"/>
                  </a:lnTo>
                  <a:lnTo>
                    <a:pt x="539444" y="426443"/>
                  </a:lnTo>
                  <a:lnTo>
                    <a:pt x="546436" y="416378"/>
                  </a:lnTo>
                  <a:lnTo>
                    <a:pt x="552906" y="406168"/>
                  </a:lnTo>
                  <a:lnTo>
                    <a:pt x="558738" y="395852"/>
                  </a:lnTo>
                  <a:lnTo>
                    <a:pt x="563976" y="385298"/>
                  </a:lnTo>
                  <a:lnTo>
                    <a:pt x="568728" y="374220"/>
                  </a:lnTo>
                  <a:lnTo>
                    <a:pt x="573112" y="362505"/>
                  </a:lnTo>
                  <a:lnTo>
                    <a:pt x="577226" y="350196"/>
                  </a:lnTo>
                  <a:lnTo>
                    <a:pt x="581149" y="337400"/>
                  </a:lnTo>
                  <a:lnTo>
                    <a:pt x="584930" y="324236"/>
                  </a:lnTo>
                  <a:lnTo>
                    <a:pt x="588285" y="310803"/>
                  </a:lnTo>
                  <a:lnTo>
                    <a:pt x="590626" y="297179"/>
                  </a:lnTo>
                  <a:lnTo>
                    <a:pt x="591715" y="283417"/>
                  </a:lnTo>
                  <a:lnTo>
                    <a:pt x="591631" y="269397"/>
                  </a:lnTo>
                  <a:lnTo>
                    <a:pt x="590586" y="254839"/>
                  </a:lnTo>
                  <a:lnTo>
                    <a:pt x="588809" y="239643"/>
                  </a:lnTo>
                  <a:lnTo>
                    <a:pt x="586500" y="224183"/>
                  </a:lnTo>
                  <a:lnTo>
                    <a:pt x="583812" y="209183"/>
                  </a:lnTo>
                  <a:lnTo>
                    <a:pt x="580856" y="195022"/>
                  </a:lnTo>
                  <a:lnTo>
                    <a:pt x="577551" y="181733"/>
                  </a:lnTo>
                  <a:lnTo>
                    <a:pt x="573649" y="169196"/>
                  </a:lnTo>
                  <a:lnTo>
                    <a:pt x="569056" y="157243"/>
                  </a:lnTo>
                  <a:lnTo>
                    <a:pt x="563835" y="145724"/>
                  </a:lnTo>
                  <a:lnTo>
                    <a:pt x="558106" y="134514"/>
                  </a:lnTo>
                  <a:lnTo>
                    <a:pt x="551992" y="123526"/>
                  </a:lnTo>
                  <a:lnTo>
                    <a:pt x="545598" y="112856"/>
                  </a:lnTo>
                  <a:lnTo>
                    <a:pt x="539007" y="102763"/>
                  </a:lnTo>
                  <a:lnTo>
                    <a:pt x="532274" y="93346"/>
                  </a:lnTo>
                  <a:lnTo>
                    <a:pt x="525279" y="84547"/>
                  </a:lnTo>
                  <a:lnTo>
                    <a:pt x="517743" y="76251"/>
                  </a:lnTo>
                  <a:lnTo>
                    <a:pt x="509565" y="68336"/>
                  </a:lnTo>
                  <a:lnTo>
                    <a:pt x="500953" y="60697"/>
                  </a:lnTo>
                  <a:lnTo>
                    <a:pt x="492325" y="53254"/>
                  </a:lnTo>
                  <a:lnTo>
                    <a:pt x="483925" y="45951"/>
                  </a:lnTo>
                  <a:lnTo>
                    <a:pt x="475659" y="38910"/>
                  </a:lnTo>
                  <a:lnTo>
                    <a:pt x="467195" y="32408"/>
                  </a:lnTo>
                  <a:lnTo>
                    <a:pt x="458353" y="26554"/>
                  </a:lnTo>
                  <a:lnTo>
                    <a:pt x="449109" y="21302"/>
                  </a:lnTo>
                  <a:lnTo>
                    <a:pt x="439517" y="16540"/>
                  </a:lnTo>
                  <a:lnTo>
                    <a:pt x="429644" y="12155"/>
                  </a:lnTo>
                  <a:lnTo>
                    <a:pt x="419233" y="8209"/>
                  </a:lnTo>
                  <a:lnTo>
                    <a:pt x="407727" y="4932"/>
                  </a:lnTo>
                  <a:lnTo>
                    <a:pt x="394909" y="2397"/>
                  </a:lnTo>
                  <a:lnTo>
                    <a:pt x="380877" y="694"/>
                  </a:lnTo>
                  <a:lnTo>
                    <a:pt x="365854" y="0"/>
                  </a:lnTo>
                  <a:lnTo>
                    <a:pt x="350085" y="318"/>
                  </a:lnTo>
                  <a:lnTo>
                    <a:pt x="333937" y="1667"/>
                  </a:lnTo>
                  <a:lnTo>
                    <a:pt x="317878" y="4168"/>
                  </a:lnTo>
                  <a:lnTo>
                    <a:pt x="302155" y="7776"/>
                  </a:lnTo>
                  <a:lnTo>
                    <a:pt x="286819" y="12317"/>
                  </a:lnTo>
                  <a:lnTo>
                    <a:pt x="271827" y="17581"/>
                  </a:lnTo>
                  <a:lnTo>
                    <a:pt x="257120" y="23378"/>
                  </a:lnTo>
                  <a:lnTo>
                    <a:pt x="242953" y="29558"/>
                  </a:lnTo>
                  <a:lnTo>
                    <a:pt x="229885" y="36005"/>
                  </a:lnTo>
                  <a:lnTo>
                    <a:pt x="218126" y="42637"/>
                  </a:lnTo>
                  <a:lnTo>
                    <a:pt x="207415" y="49395"/>
                  </a:lnTo>
                  <a:lnTo>
                    <a:pt x="197220" y="56239"/>
                  </a:lnTo>
                  <a:lnTo>
                    <a:pt x="187176" y="63140"/>
                  </a:lnTo>
                  <a:lnTo>
                    <a:pt x="177276" y="70080"/>
                  </a:lnTo>
                  <a:lnTo>
                    <a:pt x="167768" y="77046"/>
                  </a:lnTo>
                  <a:lnTo>
                    <a:pt x="158775" y="84030"/>
                  </a:lnTo>
                  <a:lnTo>
                    <a:pt x="150277" y="91025"/>
                  </a:lnTo>
                  <a:lnTo>
                    <a:pt x="142190" y="98028"/>
                  </a:lnTo>
                  <a:lnTo>
                    <a:pt x="134418" y="105042"/>
                  </a:lnTo>
                  <a:lnTo>
                    <a:pt x="126877" y="112226"/>
                  </a:lnTo>
                  <a:lnTo>
                    <a:pt x="119500" y="119889"/>
                  </a:lnTo>
                  <a:lnTo>
                    <a:pt x="112246" y="128144"/>
                  </a:lnTo>
                  <a:lnTo>
                    <a:pt x="105383" y="136501"/>
                  </a:lnTo>
                  <a:lnTo>
                    <a:pt x="98805" y="144776"/>
                  </a:lnTo>
                  <a:lnTo>
                    <a:pt x="91931" y="153698"/>
                  </a:lnTo>
                  <a:lnTo>
                    <a:pt x="83660" y="1646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6053622" y="3760976"/>
            <a:ext cx="273742" cy="715939"/>
            <a:chOff x="6053622" y="3760976"/>
            <a:chExt cx="273742" cy="715939"/>
          </a:xfrm>
        </p:grpSpPr>
        <p:sp>
          <p:nvSpPr>
            <p:cNvPr id="63" name="Freeform 62"/>
            <p:cNvSpPr/>
            <p:nvPr/>
          </p:nvSpPr>
          <p:spPr>
            <a:xfrm>
              <a:off x="6161620" y="3760976"/>
              <a:ext cx="18345" cy="231628"/>
            </a:xfrm>
            <a:custGeom>
              <a:avLst/>
              <a:gdLst/>
              <a:ahLst/>
              <a:cxnLst/>
              <a:rect l="0" t="0" r="0" b="0"/>
              <a:pathLst>
                <a:path w="18345" h="231628">
                  <a:moveTo>
                    <a:pt x="7816" y="0"/>
                  </a:moveTo>
                  <a:lnTo>
                    <a:pt x="4949" y="8869"/>
                  </a:lnTo>
                  <a:lnTo>
                    <a:pt x="2807" y="17855"/>
                  </a:lnTo>
                  <a:lnTo>
                    <a:pt x="1209" y="27851"/>
                  </a:lnTo>
                  <a:lnTo>
                    <a:pt x="201" y="38831"/>
                  </a:lnTo>
                  <a:lnTo>
                    <a:pt x="0" y="50643"/>
                  </a:lnTo>
                  <a:lnTo>
                    <a:pt x="651" y="63101"/>
                  </a:lnTo>
                  <a:lnTo>
                    <a:pt x="1890" y="76039"/>
                  </a:lnTo>
                  <a:lnTo>
                    <a:pt x="3254" y="89319"/>
                  </a:lnTo>
                  <a:lnTo>
                    <a:pt x="4464" y="102842"/>
                  </a:lnTo>
                  <a:lnTo>
                    <a:pt x="5426" y="116529"/>
                  </a:lnTo>
                  <a:lnTo>
                    <a:pt x="6145" y="130332"/>
                  </a:lnTo>
                  <a:lnTo>
                    <a:pt x="6668" y="144207"/>
                  </a:lnTo>
                  <a:lnTo>
                    <a:pt x="7206" y="157965"/>
                  </a:lnTo>
                  <a:lnTo>
                    <a:pt x="8108" y="171284"/>
                  </a:lnTo>
                  <a:lnTo>
                    <a:pt x="9530" y="184007"/>
                  </a:lnTo>
                  <a:lnTo>
                    <a:pt x="11309" y="195709"/>
                  </a:lnTo>
                  <a:lnTo>
                    <a:pt x="13229" y="206757"/>
                  </a:lnTo>
                  <a:lnTo>
                    <a:pt x="15459" y="218120"/>
                  </a:lnTo>
                  <a:lnTo>
                    <a:pt x="18344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053622" y="4076831"/>
              <a:ext cx="273742" cy="52644"/>
            </a:xfrm>
            <a:custGeom>
              <a:avLst/>
              <a:gdLst/>
              <a:ahLst/>
              <a:cxnLst/>
              <a:rect l="0" t="0" r="0" b="0"/>
              <a:pathLst>
                <a:path w="273742" h="52644">
                  <a:moveTo>
                    <a:pt x="273741" y="0"/>
                  </a:moveTo>
                  <a:lnTo>
                    <a:pt x="262073" y="2934"/>
                  </a:lnTo>
                  <a:lnTo>
                    <a:pt x="251584" y="5716"/>
                  </a:lnTo>
                  <a:lnTo>
                    <a:pt x="241278" y="8611"/>
                  </a:lnTo>
                  <a:lnTo>
                    <a:pt x="230804" y="11479"/>
                  </a:lnTo>
                  <a:lnTo>
                    <a:pt x="219812" y="13996"/>
                  </a:lnTo>
                  <a:lnTo>
                    <a:pt x="208174" y="16011"/>
                  </a:lnTo>
                  <a:lnTo>
                    <a:pt x="196093" y="17696"/>
                  </a:lnTo>
                  <a:lnTo>
                    <a:pt x="183987" y="19439"/>
                  </a:lnTo>
                  <a:lnTo>
                    <a:pt x="172099" y="21465"/>
                  </a:lnTo>
                  <a:lnTo>
                    <a:pt x="160339" y="23827"/>
                  </a:lnTo>
                  <a:lnTo>
                    <a:pt x="148376" y="26492"/>
                  </a:lnTo>
                  <a:lnTo>
                    <a:pt x="136028" y="29398"/>
                  </a:lnTo>
                  <a:lnTo>
                    <a:pt x="123106" y="32486"/>
                  </a:lnTo>
                  <a:lnTo>
                    <a:pt x="109360" y="35705"/>
                  </a:lnTo>
                  <a:lnTo>
                    <a:pt x="94745" y="39011"/>
                  </a:lnTo>
                  <a:lnTo>
                    <a:pt x="79548" y="42225"/>
                  </a:lnTo>
                  <a:lnTo>
                    <a:pt x="62488" y="45344"/>
                  </a:lnTo>
                  <a:lnTo>
                    <a:pt x="38711" y="4864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227903" y="4213701"/>
              <a:ext cx="4705" cy="263214"/>
            </a:xfrm>
            <a:custGeom>
              <a:avLst/>
              <a:gdLst/>
              <a:ahLst/>
              <a:cxnLst/>
              <a:rect l="0" t="0" r="0" b="0"/>
              <a:pathLst>
                <a:path w="4705" h="263214">
                  <a:moveTo>
                    <a:pt x="4704" y="0"/>
                  </a:moveTo>
                  <a:lnTo>
                    <a:pt x="4704" y="14602"/>
                  </a:lnTo>
                  <a:lnTo>
                    <a:pt x="4704" y="27873"/>
                  </a:lnTo>
                  <a:lnTo>
                    <a:pt x="4699" y="41074"/>
                  </a:lnTo>
                  <a:lnTo>
                    <a:pt x="4527" y="54416"/>
                  </a:lnTo>
                  <a:lnTo>
                    <a:pt x="3878" y="67925"/>
                  </a:lnTo>
                  <a:lnTo>
                    <a:pt x="2634" y="81583"/>
                  </a:lnTo>
                  <a:lnTo>
                    <a:pt x="1154" y="95522"/>
                  </a:lnTo>
                  <a:lnTo>
                    <a:pt x="154" y="110020"/>
                  </a:lnTo>
                  <a:lnTo>
                    <a:pt x="0" y="125177"/>
                  </a:lnTo>
                  <a:lnTo>
                    <a:pt x="560" y="140780"/>
                  </a:lnTo>
                  <a:lnTo>
                    <a:pt x="1400" y="156407"/>
                  </a:lnTo>
                  <a:lnTo>
                    <a:pt x="2225" y="171802"/>
                  </a:lnTo>
                  <a:lnTo>
                    <a:pt x="2915" y="186871"/>
                  </a:lnTo>
                  <a:lnTo>
                    <a:pt x="3518" y="203382"/>
                  </a:lnTo>
                  <a:lnTo>
                    <a:pt x="4085" y="226136"/>
                  </a:lnTo>
                  <a:lnTo>
                    <a:pt x="4704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101553" y="4203173"/>
              <a:ext cx="131055" cy="221362"/>
            </a:xfrm>
            <a:custGeom>
              <a:avLst/>
              <a:gdLst/>
              <a:ahLst/>
              <a:cxnLst/>
              <a:rect l="0" t="0" r="0" b="0"/>
              <a:pathLst>
                <a:path w="131055" h="221362">
                  <a:moveTo>
                    <a:pt x="131054" y="147399"/>
                  </a:moveTo>
                  <a:lnTo>
                    <a:pt x="122252" y="153200"/>
                  </a:lnTo>
                  <a:lnTo>
                    <a:pt x="113906" y="158124"/>
                  </a:lnTo>
                  <a:lnTo>
                    <a:pt x="105211" y="162631"/>
                  </a:lnTo>
                  <a:lnTo>
                    <a:pt x="96264" y="167024"/>
                  </a:lnTo>
                  <a:lnTo>
                    <a:pt x="87417" y="171687"/>
                  </a:lnTo>
                  <a:lnTo>
                    <a:pt x="78874" y="176801"/>
                  </a:lnTo>
                  <a:lnTo>
                    <a:pt x="70512" y="182379"/>
                  </a:lnTo>
                  <a:lnTo>
                    <a:pt x="61987" y="188351"/>
                  </a:lnTo>
                  <a:lnTo>
                    <a:pt x="53103" y="194630"/>
                  </a:lnTo>
                  <a:lnTo>
                    <a:pt x="43831" y="201134"/>
                  </a:lnTo>
                  <a:lnTo>
                    <a:pt x="34222" y="207798"/>
                  </a:lnTo>
                  <a:lnTo>
                    <a:pt x="24354" y="214543"/>
                  </a:lnTo>
                  <a:lnTo>
                    <a:pt x="14612" y="220102"/>
                  </a:lnTo>
                  <a:lnTo>
                    <a:pt x="6584" y="221361"/>
                  </a:lnTo>
                  <a:lnTo>
                    <a:pt x="1842" y="217296"/>
                  </a:lnTo>
                  <a:lnTo>
                    <a:pt x="0" y="209937"/>
                  </a:lnTo>
                  <a:lnTo>
                    <a:pt x="138" y="200519"/>
                  </a:lnTo>
                  <a:lnTo>
                    <a:pt x="1524" y="189687"/>
                  </a:lnTo>
                  <a:lnTo>
                    <a:pt x="3682" y="177852"/>
                  </a:lnTo>
                  <a:lnTo>
                    <a:pt x="6156" y="165149"/>
                  </a:lnTo>
                  <a:lnTo>
                    <a:pt x="8460" y="151488"/>
                  </a:lnTo>
                  <a:lnTo>
                    <a:pt x="10357" y="136893"/>
                  </a:lnTo>
                  <a:lnTo>
                    <a:pt x="11976" y="121669"/>
                  </a:lnTo>
                  <a:lnTo>
                    <a:pt x="13681" y="106296"/>
                  </a:lnTo>
                  <a:lnTo>
                    <a:pt x="15680" y="91069"/>
                  </a:lnTo>
                  <a:lnTo>
                    <a:pt x="17865" y="76114"/>
                  </a:lnTo>
                  <a:lnTo>
                    <a:pt x="20109" y="59691"/>
                  </a:lnTo>
                  <a:lnTo>
                    <a:pt x="22613" y="37009"/>
                  </a:lnTo>
                  <a:lnTo>
                    <a:pt x="2576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6085208" y="4806398"/>
            <a:ext cx="336913" cy="776009"/>
            <a:chOff x="6085208" y="4806398"/>
            <a:chExt cx="336913" cy="776009"/>
          </a:xfrm>
        </p:grpSpPr>
        <p:sp>
          <p:nvSpPr>
            <p:cNvPr id="68" name="Freeform 67"/>
            <p:cNvSpPr/>
            <p:nvPr/>
          </p:nvSpPr>
          <p:spPr>
            <a:xfrm>
              <a:off x="6162852" y="4806398"/>
              <a:ext cx="206626" cy="303736"/>
            </a:xfrm>
            <a:custGeom>
              <a:avLst/>
              <a:gdLst/>
              <a:ahLst/>
              <a:cxnLst/>
              <a:rect l="0" t="0" r="0" b="0"/>
              <a:pathLst>
                <a:path w="206626" h="303736">
                  <a:moveTo>
                    <a:pt x="17112" y="7428"/>
                  </a:moveTo>
                  <a:lnTo>
                    <a:pt x="14245" y="16296"/>
                  </a:lnTo>
                  <a:lnTo>
                    <a:pt x="12103" y="25283"/>
                  </a:lnTo>
                  <a:lnTo>
                    <a:pt x="10496" y="35274"/>
                  </a:lnTo>
                  <a:lnTo>
                    <a:pt x="9142" y="46082"/>
                  </a:lnTo>
                  <a:lnTo>
                    <a:pt x="7646" y="57245"/>
                  </a:lnTo>
                  <a:lnTo>
                    <a:pt x="5792" y="68381"/>
                  </a:lnTo>
                  <a:lnTo>
                    <a:pt x="3451" y="76912"/>
                  </a:lnTo>
                  <a:lnTo>
                    <a:pt x="1168" y="79506"/>
                  </a:lnTo>
                  <a:lnTo>
                    <a:pt x="0" y="76740"/>
                  </a:lnTo>
                  <a:lnTo>
                    <a:pt x="90" y="70162"/>
                  </a:lnTo>
                  <a:lnTo>
                    <a:pt x="1365" y="61205"/>
                  </a:lnTo>
                  <a:lnTo>
                    <a:pt x="3862" y="51048"/>
                  </a:lnTo>
                  <a:lnTo>
                    <a:pt x="7496" y="40406"/>
                  </a:lnTo>
                  <a:lnTo>
                    <a:pt x="12236" y="29952"/>
                  </a:lnTo>
                  <a:lnTo>
                    <a:pt x="18173" y="20443"/>
                  </a:lnTo>
                  <a:lnTo>
                    <a:pt x="25239" y="12202"/>
                  </a:lnTo>
                  <a:lnTo>
                    <a:pt x="33086" y="5665"/>
                  </a:lnTo>
                  <a:lnTo>
                    <a:pt x="41192" y="1544"/>
                  </a:lnTo>
                  <a:lnTo>
                    <a:pt x="49229" y="0"/>
                  </a:lnTo>
                  <a:lnTo>
                    <a:pt x="56912" y="893"/>
                  </a:lnTo>
                  <a:lnTo>
                    <a:pt x="63918" y="4066"/>
                  </a:lnTo>
                  <a:lnTo>
                    <a:pt x="70147" y="9201"/>
                  </a:lnTo>
                  <a:lnTo>
                    <a:pt x="75667" y="16052"/>
                  </a:lnTo>
                  <a:lnTo>
                    <a:pt x="80618" y="24537"/>
                  </a:lnTo>
                  <a:lnTo>
                    <a:pt x="85137" y="34456"/>
                  </a:lnTo>
                  <a:lnTo>
                    <a:pt x="89345" y="45369"/>
                  </a:lnTo>
                  <a:lnTo>
                    <a:pt x="93332" y="56683"/>
                  </a:lnTo>
                  <a:lnTo>
                    <a:pt x="97161" y="68042"/>
                  </a:lnTo>
                  <a:lnTo>
                    <a:pt x="100716" y="79618"/>
                  </a:lnTo>
                  <a:lnTo>
                    <a:pt x="103725" y="91988"/>
                  </a:lnTo>
                  <a:lnTo>
                    <a:pt x="106080" y="105425"/>
                  </a:lnTo>
                  <a:lnTo>
                    <a:pt x="107831" y="119891"/>
                  </a:lnTo>
                  <a:lnTo>
                    <a:pt x="109088" y="135213"/>
                  </a:lnTo>
                  <a:lnTo>
                    <a:pt x="109966" y="151188"/>
                  </a:lnTo>
                  <a:lnTo>
                    <a:pt x="110405" y="167475"/>
                  </a:lnTo>
                  <a:lnTo>
                    <a:pt x="110174" y="183629"/>
                  </a:lnTo>
                  <a:lnTo>
                    <a:pt x="109201" y="199411"/>
                  </a:lnTo>
                  <a:lnTo>
                    <a:pt x="107395" y="214617"/>
                  </a:lnTo>
                  <a:lnTo>
                    <a:pt x="104579" y="228989"/>
                  </a:lnTo>
                  <a:lnTo>
                    <a:pt x="100757" y="242467"/>
                  </a:lnTo>
                  <a:lnTo>
                    <a:pt x="96071" y="254993"/>
                  </a:lnTo>
                  <a:lnTo>
                    <a:pt x="90709" y="266422"/>
                  </a:lnTo>
                  <a:lnTo>
                    <a:pt x="84836" y="276770"/>
                  </a:lnTo>
                  <a:lnTo>
                    <a:pt x="78267" y="285874"/>
                  </a:lnTo>
                  <a:lnTo>
                    <a:pt x="70493" y="293319"/>
                  </a:lnTo>
                  <a:lnTo>
                    <a:pt x="61349" y="299017"/>
                  </a:lnTo>
                  <a:lnTo>
                    <a:pt x="51445" y="302691"/>
                  </a:lnTo>
                  <a:lnTo>
                    <a:pt x="41945" y="303735"/>
                  </a:lnTo>
                  <a:lnTo>
                    <a:pt x="33490" y="302058"/>
                  </a:lnTo>
                  <a:lnTo>
                    <a:pt x="26358" y="297848"/>
                  </a:lnTo>
                  <a:lnTo>
                    <a:pt x="20719" y="291293"/>
                  </a:lnTo>
                  <a:lnTo>
                    <a:pt x="16490" y="282742"/>
                  </a:lnTo>
                  <a:lnTo>
                    <a:pt x="13601" y="272785"/>
                  </a:lnTo>
                  <a:lnTo>
                    <a:pt x="12087" y="262126"/>
                  </a:lnTo>
                  <a:lnTo>
                    <a:pt x="11843" y="251224"/>
                  </a:lnTo>
                  <a:lnTo>
                    <a:pt x="12812" y="240297"/>
                  </a:lnTo>
                  <a:lnTo>
                    <a:pt x="15055" y="229429"/>
                  </a:lnTo>
                  <a:lnTo>
                    <a:pt x="18494" y="218654"/>
                  </a:lnTo>
                  <a:lnTo>
                    <a:pt x="23091" y="208622"/>
                  </a:lnTo>
                  <a:lnTo>
                    <a:pt x="28925" y="200548"/>
                  </a:lnTo>
                  <a:lnTo>
                    <a:pt x="35924" y="194940"/>
                  </a:lnTo>
                  <a:lnTo>
                    <a:pt x="43895" y="191819"/>
                  </a:lnTo>
                  <a:lnTo>
                    <a:pt x="52615" y="191079"/>
                  </a:lnTo>
                  <a:lnTo>
                    <a:pt x="61888" y="192397"/>
                  </a:lnTo>
                  <a:lnTo>
                    <a:pt x="71553" y="195347"/>
                  </a:lnTo>
                  <a:lnTo>
                    <a:pt x="81494" y="199519"/>
                  </a:lnTo>
                  <a:lnTo>
                    <a:pt x="91620" y="204573"/>
                  </a:lnTo>
                  <a:lnTo>
                    <a:pt x="101708" y="210250"/>
                  </a:lnTo>
                  <a:lnTo>
                    <a:pt x="111408" y="216357"/>
                  </a:lnTo>
                  <a:lnTo>
                    <a:pt x="120567" y="222757"/>
                  </a:lnTo>
                  <a:lnTo>
                    <a:pt x="129361" y="229188"/>
                  </a:lnTo>
                  <a:lnTo>
                    <a:pt x="138188" y="235281"/>
                  </a:lnTo>
                  <a:lnTo>
                    <a:pt x="147272" y="240851"/>
                  </a:lnTo>
                  <a:lnTo>
                    <a:pt x="156603" y="245561"/>
                  </a:lnTo>
                  <a:lnTo>
                    <a:pt x="167134" y="249186"/>
                  </a:lnTo>
                  <a:lnTo>
                    <a:pt x="182030" y="250923"/>
                  </a:lnTo>
                  <a:lnTo>
                    <a:pt x="206625" y="2495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085208" y="5171795"/>
              <a:ext cx="336913" cy="31586"/>
            </a:xfrm>
            <a:custGeom>
              <a:avLst/>
              <a:gdLst/>
              <a:ahLst/>
              <a:cxnLst/>
              <a:rect l="0" t="0" r="0" b="0"/>
              <a:pathLst>
                <a:path w="336913" h="31586">
                  <a:moveTo>
                    <a:pt x="336912" y="0"/>
                  </a:moveTo>
                  <a:lnTo>
                    <a:pt x="327976" y="2866"/>
                  </a:lnTo>
                  <a:lnTo>
                    <a:pt x="318349" y="5008"/>
                  </a:lnTo>
                  <a:lnTo>
                    <a:pt x="307062" y="6616"/>
                  </a:lnTo>
                  <a:lnTo>
                    <a:pt x="294394" y="7969"/>
                  </a:lnTo>
                  <a:lnTo>
                    <a:pt x="280915" y="9466"/>
                  </a:lnTo>
                  <a:lnTo>
                    <a:pt x="267043" y="11317"/>
                  </a:lnTo>
                  <a:lnTo>
                    <a:pt x="253007" y="13557"/>
                  </a:lnTo>
                  <a:lnTo>
                    <a:pt x="238916" y="16138"/>
                  </a:lnTo>
                  <a:lnTo>
                    <a:pt x="224815" y="18983"/>
                  </a:lnTo>
                  <a:lnTo>
                    <a:pt x="210721" y="21859"/>
                  </a:lnTo>
                  <a:lnTo>
                    <a:pt x="196639" y="24403"/>
                  </a:lnTo>
                  <a:lnTo>
                    <a:pt x="182564" y="26443"/>
                  </a:lnTo>
                  <a:lnTo>
                    <a:pt x="168330" y="27980"/>
                  </a:lnTo>
                  <a:lnTo>
                    <a:pt x="153627" y="29094"/>
                  </a:lnTo>
                  <a:lnTo>
                    <a:pt x="138329" y="29882"/>
                  </a:lnTo>
                  <a:lnTo>
                    <a:pt x="122631" y="30428"/>
                  </a:lnTo>
                  <a:lnTo>
                    <a:pt x="106939" y="30803"/>
                  </a:lnTo>
                  <a:lnTo>
                    <a:pt x="91500" y="31059"/>
                  </a:lnTo>
                  <a:lnTo>
                    <a:pt x="76401" y="31232"/>
                  </a:lnTo>
                  <a:lnTo>
                    <a:pt x="59867" y="31367"/>
                  </a:lnTo>
                  <a:lnTo>
                    <a:pt x="37095" y="3147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201755" y="5288839"/>
              <a:ext cx="180485" cy="293568"/>
            </a:xfrm>
            <a:custGeom>
              <a:avLst/>
              <a:gdLst/>
              <a:ahLst/>
              <a:cxnLst/>
              <a:rect l="0" t="0" r="0" b="0"/>
              <a:pathLst>
                <a:path w="180485" h="293568">
                  <a:moveTo>
                    <a:pt x="136137" y="9298"/>
                  </a:moveTo>
                  <a:lnTo>
                    <a:pt x="124402" y="6431"/>
                  </a:lnTo>
                  <a:lnTo>
                    <a:pt x="113273" y="4289"/>
                  </a:lnTo>
                  <a:lnTo>
                    <a:pt x="101674" y="2686"/>
                  </a:lnTo>
                  <a:lnTo>
                    <a:pt x="89513" y="1505"/>
                  </a:lnTo>
                  <a:lnTo>
                    <a:pt x="76853" y="657"/>
                  </a:lnTo>
                  <a:lnTo>
                    <a:pt x="63806" y="68"/>
                  </a:lnTo>
                  <a:lnTo>
                    <a:pt x="50800" y="0"/>
                  </a:lnTo>
                  <a:lnTo>
                    <a:pt x="38531" y="1012"/>
                  </a:lnTo>
                  <a:lnTo>
                    <a:pt x="27336" y="3330"/>
                  </a:lnTo>
                  <a:lnTo>
                    <a:pt x="17687" y="7023"/>
                  </a:lnTo>
                  <a:lnTo>
                    <a:pt x="10335" y="12176"/>
                  </a:lnTo>
                  <a:lnTo>
                    <a:pt x="5463" y="18687"/>
                  </a:lnTo>
                  <a:lnTo>
                    <a:pt x="2632" y="26481"/>
                  </a:lnTo>
                  <a:lnTo>
                    <a:pt x="1090" y="35608"/>
                  </a:lnTo>
                  <a:lnTo>
                    <a:pt x="269" y="45964"/>
                  </a:lnTo>
                  <a:lnTo>
                    <a:pt x="0" y="57169"/>
                  </a:lnTo>
                  <a:lnTo>
                    <a:pt x="408" y="68682"/>
                  </a:lnTo>
                  <a:lnTo>
                    <a:pt x="1534" y="80142"/>
                  </a:lnTo>
                  <a:lnTo>
                    <a:pt x="3480" y="90590"/>
                  </a:lnTo>
                  <a:lnTo>
                    <a:pt x="7183" y="98242"/>
                  </a:lnTo>
                  <a:lnTo>
                    <a:pt x="12892" y="102176"/>
                  </a:lnTo>
                  <a:lnTo>
                    <a:pt x="19199" y="102758"/>
                  </a:lnTo>
                  <a:lnTo>
                    <a:pt x="25651" y="100867"/>
                  </a:lnTo>
                  <a:lnTo>
                    <a:pt x="32535" y="97610"/>
                  </a:lnTo>
                  <a:lnTo>
                    <a:pt x="40471" y="94161"/>
                  </a:lnTo>
                  <a:lnTo>
                    <a:pt x="49707" y="91170"/>
                  </a:lnTo>
                  <a:lnTo>
                    <a:pt x="59999" y="89154"/>
                  </a:lnTo>
                  <a:lnTo>
                    <a:pt x="70818" y="88695"/>
                  </a:lnTo>
                  <a:lnTo>
                    <a:pt x="81790" y="89940"/>
                  </a:lnTo>
                  <a:lnTo>
                    <a:pt x="92579" y="92706"/>
                  </a:lnTo>
                  <a:lnTo>
                    <a:pt x="102815" y="96688"/>
                  </a:lnTo>
                  <a:lnTo>
                    <a:pt x="112361" y="101580"/>
                  </a:lnTo>
                  <a:lnTo>
                    <a:pt x="121261" y="107133"/>
                  </a:lnTo>
                  <a:lnTo>
                    <a:pt x="129632" y="113149"/>
                  </a:lnTo>
                  <a:lnTo>
                    <a:pt x="137597" y="119492"/>
                  </a:lnTo>
                  <a:lnTo>
                    <a:pt x="145102" y="126224"/>
                  </a:lnTo>
                  <a:lnTo>
                    <a:pt x="151923" y="133582"/>
                  </a:lnTo>
                  <a:lnTo>
                    <a:pt x="157995" y="141652"/>
                  </a:lnTo>
                  <a:lnTo>
                    <a:pt x="163395" y="150530"/>
                  </a:lnTo>
                  <a:lnTo>
                    <a:pt x="168257" y="160401"/>
                  </a:lnTo>
                  <a:lnTo>
                    <a:pt x="172705" y="171262"/>
                  </a:lnTo>
                  <a:lnTo>
                    <a:pt x="176523" y="182811"/>
                  </a:lnTo>
                  <a:lnTo>
                    <a:pt x="179182" y="194555"/>
                  </a:lnTo>
                  <a:lnTo>
                    <a:pt x="180484" y="206187"/>
                  </a:lnTo>
                  <a:lnTo>
                    <a:pt x="180375" y="217437"/>
                  </a:lnTo>
                  <a:lnTo>
                    <a:pt x="178781" y="227992"/>
                  </a:lnTo>
                  <a:lnTo>
                    <a:pt x="175813" y="237756"/>
                  </a:lnTo>
                  <a:lnTo>
                    <a:pt x="171550" y="246804"/>
                  </a:lnTo>
                  <a:lnTo>
                    <a:pt x="165947" y="255275"/>
                  </a:lnTo>
                  <a:lnTo>
                    <a:pt x="159102" y="263302"/>
                  </a:lnTo>
                  <a:lnTo>
                    <a:pt x="151067" y="270678"/>
                  </a:lnTo>
                  <a:lnTo>
                    <a:pt x="141772" y="276882"/>
                  </a:lnTo>
                  <a:lnTo>
                    <a:pt x="131296" y="281720"/>
                  </a:lnTo>
                  <a:lnTo>
                    <a:pt x="119838" y="285309"/>
                  </a:lnTo>
                  <a:lnTo>
                    <a:pt x="107623" y="287883"/>
                  </a:lnTo>
                  <a:lnTo>
                    <a:pt x="94864" y="289690"/>
                  </a:lnTo>
                  <a:lnTo>
                    <a:pt x="82138" y="290942"/>
                  </a:lnTo>
                  <a:lnTo>
                    <a:pt x="69025" y="291933"/>
                  </a:lnTo>
                  <a:lnTo>
                    <a:pt x="53258" y="292759"/>
                  </a:lnTo>
                  <a:lnTo>
                    <a:pt x="30852" y="2935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7285456" y="3866261"/>
            <a:ext cx="1010737" cy="126343"/>
            <a:chOff x="7285456" y="3866261"/>
            <a:chExt cx="1010737" cy="126343"/>
          </a:xfrm>
        </p:grpSpPr>
        <p:sp>
          <p:nvSpPr>
            <p:cNvPr id="72" name="Freeform 71"/>
            <p:cNvSpPr/>
            <p:nvPr/>
          </p:nvSpPr>
          <p:spPr>
            <a:xfrm>
              <a:off x="7285456" y="3887318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96417" y="2867"/>
                  </a:lnTo>
                  <a:lnTo>
                    <a:pt x="87430" y="5009"/>
                  </a:lnTo>
                  <a:lnTo>
                    <a:pt x="77440" y="6612"/>
                  </a:lnTo>
                  <a:lnTo>
                    <a:pt x="66502" y="7795"/>
                  </a:lnTo>
                  <a:lnTo>
                    <a:pt x="53461" y="8773"/>
                  </a:lnTo>
                  <a:lnTo>
                    <a:pt x="33812" y="963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327571" y="3971546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75360" y="2934"/>
                  </a:lnTo>
                  <a:lnTo>
                    <a:pt x="66373" y="5716"/>
                  </a:lnTo>
                  <a:lnTo>
                    <a:pt x="56391" y="8611"/>
                  </a:lnTo>
                  <a:lnTo>
                    <a:pt x="45858" y="11489"/>
                  </a:lnTo>
                  <a:lnTo>
                    <a:pt x="34619" y="14319"/>
                  </a:lnTo>
                  <a:lnTo>
                    <a:pt x="20568" y="1734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653954" y="3866261"/>
              <a:ext cx="642239" cy="73701"/>
            </a:xfrm>
            <a:custGeom>
              <a:avLst/>
              <a:gdLst/>
              <a:ahLst/>
              <a:cxnLst/>
              <a:rect l="0" t="0" r="0" b="0"/>
              <a:pathLst>
                <a:path w="642239" h="73701">
                  <a:moveTo>
                    <a:pt x="0" y="73700"/>
                  </a:moveTo>
                  <a:lnTo>
                    <a:pt x="11668" y="73633"/>
                  </a:lnTo>
                  <a:lnTo>
                    <a:pt x="22157" y="72993"/>
                  </a:lnTo>
                  <a:lnTo>
                    <a:pt x="32463" y="71700"/>
                  </a:lnTo>
                  <a:lnTo>
                    <a:pt x="42937" y="70014"/>
                  </a:lnTo>
                  <a:lnTo>
                    <a:pt x="53929" y="68345"/>
                  </a:lnTo>
                  <a:lnTo>
                    <a:pt x="65567" y="66928"/>
                  </a:lnTo>
                  <a:lnTo>
                    <a:pt x="77649" y="65657"/>
                  </a:lnTo>
                  <a:lnTo>
                    <a:pt x="89755" y="64198"/>
                  </a:lnTo>
                  <a:lnTo>
                    <a:pt x="101642" y="62370"/>
                  </a:lnTo>
                  <a:lnTo>
                    <a:pt x="113402" y="60312"/>
                  </a:lnTo>
                  <a:lnTo>
                    <a:pt x="125364" y="58383"/>
                  </a:lnTo>
                  <a:lnTo>
                    <a:pt x="137709" y="56785"/>
                  </a:lnTo>
                  <a:lnTo>
                    <a:pt x="150457" y="55389"/>
                  </a:lnTo>
                  <a:lnTo>
                    <a:pt x="163555" y="53845"/>
                  </a:lnTo>
                  <a:lnTo>
                    <a:pt x="176926" y="51959"/>
                  </a:lnTo>
                  <a:lnTo>
                    <a:pt x="190500" y="49862"/>
                  </a:lnTo>
                  <a:lnTo>
                    <a:pt x="204219" y="47908"/>
                  </a:lnTo>
                  <a:lnTo>
                    <a:pt x="218034" y="46292"/>
                  </a:lnTo>
                  <a:lnTo>
                    <a:pt x="231752" y="44885"/>
                  </a:lnTo>
                  <a:lnTo>
                    <a:pt x="245042" y="43333"/>
                  </a:lnTo>
                  <a:lnTo>
                    <a:pt x="257764" y="41441"/>
                  </a:lnTo>
                  <a:lnTo>
                    <a:pt x="270104" y="39341"/>
                  </a:lnTo>
                  <a:lnTo>
                    <a:pt x="282464" y="37384"/>
                  </a:lnTo>
                  <a:lnTo>
                    <a:pt x="295084" y="35771"/>
                  </a:lnTo>
                  <a:lnTo>
                    <a:pt x="308188" y="34536"/>
                  </a:lnTo>
                  <a:lnTo>
                    <a:pt x="322058" y="33631"/>
                  </a:lnTo>
                  <a:lnTo>
                    <a:pt x="336756" y="32984"/>
                  </a:lnTo>
                  <a:lnTo>
                    <a:pt x="351865" y="32363"/>
                  </a:lnTo>
                  <a:lnTo>
                    <a:pt x="366621" y="31406"/>
                  </a:lnTo>
                  <a:lnTo>
                    <a:pt x="380619" y="29946"/>
                  </a:lnTo>
                  <a:lnTo>
                    <a:pt x="393967" y="28151"/>
                  </a:lnTo>
                  <a:lnTo>
                    <a:pt x="407076" y="26407"/>
                  </a:lnTo>
                  <a:lnTo>
                    <a:pt x="420235" y="24935"/>
                  </a:lnTo>
                  <a:lnTo>
                    <a:pt x="433718" y="23626"/>
                  </a:lnTo>
                  <a:lnTo>
                    <a:pt x="447849" y="22140"/>
                  </a:lnTo>
                  <a:lnTo>
                    <a:pt x="462730" y="20294"/>
                  </a:lnTo>
                  <a:lnTo>
                    <a:pt x="478134" y="18223"/>
                  </a:lnTo>
                  <a:lnTo>
                    <a:pt x="493620" y="16286"/>
                  </a:lnTo>
                  <a:lnTo>
                    <a:pt x="508919" y="14682"/>
                  </a:lnTo>
                  <a:lnTo>
                    <a:pt x="523784" y="13283"/>
                  </a:lnTo>
                  <a:lnTo>
                    <a:pt x="537918" y="11737"/>
                  </a:lnTo>
                  <a:lnTo>
                    <a:pt x="551242" y="9849"/>
                  </a:lnTo>
                  <a:lnTo>
                    <a:pt x="564004" y="7750"/>
                  </a:lnTo>
                  <a:lnTo>
                    <a:pt x="576653" y="5796"/>
                  </a:lnTo>
                  <a:lnTo>
                    <a:pt x="589449" y="4184"/>
                  </a:lnTo>
                  <a:lnTo>
                    <a:pt x="601870" y="2946"/>
                  </a:lnTo>
                  <a:lnTo>
                    <a:pt x="613937" y="1907"/>
                  </a:lnTo>
                  <a:lnTo>
                    <a:pt x="626714" y="977"/>
                  </a:lnTo>
                  <a:lnTo>
                    <a:pt x="64223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7359157" y="4855940"/>
            <a:ext cx="1010736" cy="178985"/>
            <a:chOff x="7359157" y="4855940"/>
            <a:chExt cx="1010736" cy="178985"/>
          </a:xfrm>
        </p:grpSpPr>
        <p:sp>
          <p:nvSpPr>
            <p:cNvPr id="76" name="Freeform 75"/>
            <p:cNvSpPr/>
            <p:nvPr/>
          </p:nvSpPr>
          <p:spPr>
            <a:xfrm>
              <a:off x="7359157" y="4929640"/>
              <a:ext cx="126342" cy="1"/>
            </a:xfrm>
            <a:custGeom>
              <a:avLst/>
              <a:gdLst/>
              <a:ahLst/>
              <a:cxnLst/>
              <a:rect l="0" t="0" r="0" b="0"/>
              <a:pathLst>
                <a:path w="126342" h="1">
                  <a:moveTo>
                    <a:pt x="126341" y="0"/>
                  </a:moveTo>
                  <a:lnTo>
                    <a:pt x="114606" y="0"/>
                  </a:lnTo>
                  <a:lnTo>
                    <a:pt x="103477" y="0"/>
                  </a:lnTo>
                  <a:lnTo>
                    <a:pt x="91879" y="0"/>
                  </a:lnTo>
                  <a:lnTo>
                    <a:pt x="79718" y="0"/>
                  </a:lnTo>
                  <a:lnTo>
                    <a:pt x="67058" y="0"/>
                  </a:lnTo>
                  <a:lnTo>
                    <a:pt x="54020" y="0"/>
                  </a:lnTo>
                  <a:lnTo>
                    <a:pt x="41312" y="0"/>
                  </a:lnTo>
                  <a:lnTo>
                    <a:pt x="28961" y="0"/>
                  </a:lnTo>
                  <a:lnTo>
                    <a:pt x="1588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359157" y="5013867"/>
              <a:ext cx="147399" cy="21058"/>
            </a:xfrm>
            <a:custGeom>
              <a:avLst/>
              <a:gdLst/>
              <a:ahLst/>
              <a:cxnLst/>
              <a:rect l="0" t="0" r="0" b="0"/>
              <a:pathLst>
                <a:path w="147399" h="21058">
                  <a:moveTo>
                    <a:pt x="147398" y="21057"/>
                  </a:moveTo>
                  <a:lnTo>
                    <a:pt x="138463" y="18190"/>
                  </a:lnTo>
                  <a:lnTo>
                    <a:pt x="128837" y="16048"/>
                  </a:lnTo>
                  <a:lnTo>
                    <a:pt x="117549" y="14445"/>
                  </a:lnTo>
                  <a:lnTo>
                    <a:pt x="104881" y="13264"/>
                  </a:lnTo>
                  <a:lnTo>
                    <a:pt x="91402" y="12416"/>
                  </a:lnTo>
                  <a:lnTo>
                    <a:pt x="77539" y="11814"/>
                  </a:lnTo>
                  <a:lnTo>
                    <a:pt x="63741" y="11197"/>
                  </a:lnTo>
                  <a:lnTo>
                    <a:pt x="48986" y="9966"/>
                  </a:lnTo>
                  <a:lnTo>
                    <a:pt x="29747" y="68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748710" y="4855940"/>
              <a:ext cx="621183" cy="94757"/>
            </a:xfrm>
            <a:custGeom>
              <a:avLst/>
              <a:gdLst/>
              <a:ahLst/>
              <a:cxnLst/>
              <a:rect l="0" t="0" r="0" b="0"/>
              <a:pathLst>
                <a:path w="621183" h="94757">
                  <a:moveTo>
                    <a:pt x="0" y="94756"/>
                  </a:moveTo>
                  <a:lnTo>
                    <a:pt x="8869" y="91890"/>
                  </a:lnTo>
                  <a:lnTo>
                    <a:pt x="17856" y="89748"/>
                  </a:lnTo>
                  <a:lnTo>
                    <a:pt x="27847" y="88140"/>
                  </a:lnTo>
                  <a:lnTo>
                    <a:pt x="38654" y="86787"/>
                  </a:lnTo>
                  <a:lnTo>
                    <a:pt x="49817" y="85290"/>
                  </a:lnTo>
                  <a:lnTo>
                    <a:pt x="61022" y="83439"/>
                  </a:lnTo>
                  <a:lnTo>
                    <a:pt x="72135" y="81199"/>
                  </a:lnTo>
                  <a:lnTo>
                    <a:pt x="83119" y="78618"/>
                  </a:lnTo>
                  <a:lnTo>
                    <a:pt x="93989" y="75769"/>
                  </a:lnTo>
                  <a:lnTo>
                    <a:pt x="104933" y="72720"/>
                  </a:lnTo>
                  <a:lnTo>
                    <a:pt x="116278" y="69527"/>
                  </a:lnTo>
                  <a:lnTo>
                    <a:pt x="128176" y="66234"/>
                  </a:lnTo>
                  <a:lnTo>
                    <a:pt x="140609" y="62871"/>
                  </a:lnTo>
                  <a:lnTo>
                    <a:pt x="153489" y="59461"/>
                  </a:lnTo>
                  <a:lnTo>
                    <a:pt x="166710" y="56017"/>
                  </a:lnTo>
                  <a:lnTo>
                    <a:pt x="180181" y="52553"/>
                  </a:lnTo>
                  <a:lnTo>
                    <a:pt x="193831" y="49073"/>
                  </a:lnTo>
                  <a:lnTo>
                    <a:pt x="207605" y="45588"/>
                  </a:lnTo>
                  <a:lnTo>
                    <a:pt x="221464" y="42264"/>
                  </a:lnTo>
                  <a:lnTo>
                    <a:pt x="235381" y="39412"/>
                  </a:lnTo>
                  <a:lnTo>
                    <a:pt x="249339" y="37162"/>
                  </a:lnTo>
                  <a:lnTo>
                    <a:pt x="263322" y="35481"/>
                  </a:lnTo>
                  <a:lnTo>
                    <a:pt x="277324" y="34271"/>
                  </a:lnTo>
                  <a:lnTo>
                    <a:pt x="291334" y="33415"/>
                  </a:lnTo>
                  <a:lnTo>
                    <a:pt x="305182" y="32652"/>
                  </a:lnTo>
                  <a:lnTo>
                    <a:pt x="318561" y="31600"/>
                  </a:lnTo>
                  <a:lnTo>
                    <a:pt x="331343" y="30076"/>
                  </a:lnTo>
                  <a:lnTo>
                    <a:pt x="343723" y="28237"/>
                  </a:lnTo>
                  <a:lnTo>
                    <a:pt x="356110" y="26464"/>
                  </a:lnTo>
                  <a:lnTo>
                    <a:pt x="368743" y="24972"/>
                  </a:lnTo>
                  <a:lnTo>
                    <a:pt x="381686" y="23650"/>
                  </a:lnTo>
                  <a:lnTo>
                    <a:pt x="394916" y="22157"/>
                  </a:lnTo>
                  <a:lnTo>
                    <a:pt x="408375" y="20304"/>
                  </a:lnTo>
                  <a:lnTo>
                    <a:pt x="422008" y="18230"/>
                  </a:lnTo>
                  <a:lnTo>
                    <a:pt x="435766" y="16291"/>
                  </a:lnTo>
                  <a:lnTo>
                    <a:pt x="449612" y="14690"/>
                  </a:lnTo>
                  <a:lnTo>
                    <a:pt x="463521" y="13462"/>
                  </a:lnTo>
                  <a:lnTo>
                    <a:pt x="477471" y="12563"/>
                  </a:lnTo>
                  <a:lnTo>
                    <a:pt x="491445" y="11919"/>
                  </a:lnTo>
                  <a:lnTo>
                    <a:pt x="505271" y="11300"/>
                  </a:lnTo>
                  <a:lnTo>
                    <a:pt x="518634" y="10345"/>
                  </a:lnTo>
                  <a:lnTo>
                    <a:pt x="531406" y="8887"/>
                  </a:lnTo>
                  <a:lnTo>
                    <a:pt x="543779" y="7092"/>
                  </a:lnTo>
                  <a:lnTo>
                    <a:pt x="556161" y="5348"/>
                  </a:lnTo>
                  <a:lnTo>
                    <a:pt x="568773" y="3881"/>
                  </a:lnTo>
                  <a:lnTo>
                    <a:pt x="581069" y="2742"/>
                  </a:lnTo>
                  <a:lnTo>
                    <a:pt x="593038" y="1780"/>
                  </a:lnTo>
                  <a:lnTo>
                    <a:pt x="605735" y="914"/>
                  </a:lnTo>
                  <a:lnTo>
                    <a:pt x="62118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7779320" y="3989741"/>
            <a:ext cx="428851" cy="390775"/>
            <a:chOff x="7779320" y="3989741"/>
            <a:chExt cx="428851" cy="390775"/>
          </a:xfrm>
        </p:grpSpPr>
        <p:sp>
          <p:nvSpPr>
            <p:cNvPr id="80" name="Freeform 79"/>
            <p:cNvSpPr/>
            <p:nvPr/>
          </p:nvSpPr>
          <p:spPr>
            <a:xfrm>
              <a:off x="7779320" y="3989741"/>
              <a:ext cx="243133" cy="390775"/>
            </a:xfrm>
            <a:custGeom>
              <a:avLst/>
              <a:gdLst/>
              <a:ahLst/>
              <a:cxnLst/>
              <a:rect l="0" t="0" r="0" b="0"/>
              <a:pathLst>
                <a:path w="243133" h="390775">
                  <a:moveTo>
                    <a:pt x="32562" y="55504"/>
                  </a:moveTo>
                  <a:lnTo>
                    <a:pt x="26942" y="63201"/>
                  </a:lnTo>
                  <a:lnTo>
                    <a:pt x="23829" y="62777"/>
                  </a:lnTo>
                  <a:lnTo>
                    <a:pt x="22983" y="57444"/>
                  </a:lnTo>
                  <a:lnTo>
                    <a:pt x="23698" y="49948"/>
                  </a:lnTo>
                  <a:lnTo>
                    <a:pt x="25581" y="41496"/>
                  </a:lnTo>
                  <a:lnTo>
                    <a:pt x="28577" y="32853"/>
                  </a:lnTo>
                  <a:lnTo>
                    <a:pt x="32593" y="24401"/>
                  </a:lnTo>
                  <a:lnTo>
                    <a:pt x="37781" y="16582"/>
                  </a:lnTo>
                  <a:lnTo>
                    <a:pt x="44559" y="10004"/>
                  </a:lnTo>
                  <a:lnTo>
                    <a:pt x="53008" y="4884"/>
                  </a:lnTo>
                  <a:lnTo>
                    <a:pt x="62599" y="1429"/>
                  </a:lnTo>
                  <a:lnTo>
                    <a:pt x="72416" y="0"/>
                  </a:lnTo>
                  <a:lnTo>
                    <a:pt x="81903" y="599"/>
                  </a:lnTo>
                  <a:lnTo>
                    <a:pt x="90880" y="3101"/>
                  </a:lnTo>
                  <a:lnTo>
                    <a:pt x="99361" y="7437"/>
                  </a:lnTo>
                  <a:lnTo>
                    <a:pt x="107430" y="13388"/>
                  </a:lnTo>
                  <a:lnTo>
                    <a:pt x="115017" y="20635"/>
                  </a:lnTo>
                  <a:lnTo>
                    <a:pt x="121901" y="28861"/>
                  </a:lnTo>
                  <a:lnTo>
                    <a:pt x="128019" y="37798"/>
                  </a:lnTo>
                  <a:lnTo>
                    <a:pt x="133451" y="47237"/>
                  </a:lnTo>
                  <a:lnTo>
                    <a:pt x="138335" y="57025"/>
                  </a:lnTo>
                  <a:lnTo>
                    <a:pt x="142802" y="67057"/>
                  </a:lnTo>
                  <a:lnTo>
                    <a:pt x="146803" y="77422"/>
                  </a:lnTo>
                  <a:lnTo>
                    <a:pt x="150119" y="88372"/>
                  </a:lnTo>
                  <a:lnTo>
                    <a:pt x="152678" y="100003"/>
                  </a:lnTo>
                  <a:lnTo>
                    <a:pt x="154398" y="112256"/>
                  </a:lnTo>
                  <a:lnTo>
                    <a:pt x="155102" y="125013"/>
                  </a:lnTo>
                  <a:lnTo>
                    <a:pt x="154797" y="138152"/>
                  </a:lnTo>
                  <a:lnTo>
                    <a:pt x="153626" y="151568"/>
                  </a:lnTo>
                  <a:lnTo>
                    <a:pt x="151776" y="165181"/>
                  </a:lnTo>
                  <a:lnTo>
                    <a:pt x="149423" y="178931"/>
                  </a:lnTo>
                  <a:lnTo>
                    <a:pt x="146710" y="192773"/>
                  </a:lnTo>
                  <a:lnTo>
                    <a:pt x="143744" y="206679"/>
                  </a:lnTo>
                  <a:lnTo>
                    <a:pt x="140602" y="220625"/>
                  </a:lnTo>
                  <a:lnTo>
                    <a:pt x="137342" y="234431"/>
                  </a:lnTo>
                  <a:lnTo>
                    <a:pt x="134000" y="247780"/>
                  </a:lnTo>
                  <a:lnTo>
                    <a:pt x="130597" y="260539"/>
                  </a:lnTo>
                  <a:lnTo>
                    <a:pt x="126990" y="272734"/>
                  </a:lnTo>
                  <a:lnTo>
                    <a:pt x="122882" y="284463"/>
                  </a:lnTo>
                  <a:lnTo>
                    <a:pt x="118157" y="295838"/>
                  </a:lnTo>
                  <a:lnTo>
                    <a:pt x="113018" y="306952"/>
                  </a:lnTo>
                  <a:lnTo>
                    <a:pt x="107875" y="317882"/>
                  </a:lnTo>
                  <a:lnTo>
                    <a:pt x="102963" y="328679"/>
                  </a:lnTo>
                  <a:lnTo>
                    <a:pt x="98023" y="339219"/>
                  </a:lnTo>
                  <a:lnTo>
                    <a:pt x="92413" y="349224"/>
                  </a:lnTo>
                  <a:lnTo>
                    <a:pt x="85821" y="358578"/>
                  </a:lnTo>
                  <a:lnTo>
                    <a:pt x="78258" y="367164"/>
                  </a:lnTo>
                  <a:lnTo>
                    <a:pt x="69877" y="374786"/>
                  </a:lnTo>
                  <a:lnTo>
                    <a:pt x="60871" y="381416"/>
                  </a:lnTo>
                  <a:lnTo>
                    <a:pt x="51567" y="386699"/>
                  </a:lnTo>
                  <a:lnTo>
                    <a:pt x="42410" y="389893"/>
                  </a:lnTo>
                  <a:lnTo>
                    <a:pt x="33632" y="390774"/>
                  </a:lnTo>
                  <a:lnTo>
                    <a:pt x="25434" y="389417"/>
                  </a:lnTo>
                  <a:lnTo>
                    <a:pt x="18075" y="385922"/>
                  </a:lnTo>
                  <a:lnTo>
                    <a:pt x="11616" y="380572"/>
                  </a:lnTo>
                  <a:lnTo>
                    <a:pt x="6278" y="373746"/>
                  </a:lnTo>
                  <a:lnTo>
                    <a:pt x="2515" y="365810"/>
                  </a:lnTo>
                  <a:lnTo>
                    <a:pt x="433" y="357075"/>
                  </a:lnTo>
                  <a:lnTo>
                    <a:pt x="0" y="347943"/>
                  </a:lnTo>
                  <a:lnTo>
                    <a:pt x="1222" y="338894"/>
                  </a:lnTo>
                  <a:lnTo>
                    <a:pt x="3936" y="330185"/>
                  </a:lnTo>
                  <a:lnTo>
                    <a:pt x="8028" y="322033"/>
                  </a:lnTo>
                  <a:lnTo>
                    <a:pt x="13515" y="314703"/>
                  </a:lnTo>
                  <a:lnTo>
                    <a:pt x="20278" y="308263"/>
                  </a:lnTo>
                  <a:lnTo>
                    <a:pt x="28087" y="302938"/>
                  </a:lnTo>
                  <a:lnTo>
                    <a:pt x="36700" y="299183"/>
                  </a:lnTo>
                  <a:lnTo>
                    <a:pt x="45900" y="297101"/>
                  </a:lnTo>
                  <a:lnTo>
                    <a:pt x="55516" y="296500"/>
                  </a:lnTo>
                  <a:lnTo>
                    <a:pt x="65425" y="297076"/>
                  </a:lnTo>
                  <a:lnTo>
                    <a:pt x="75533" y="298533"/>
                  </a:lnTo>
                  <a:lnTo>
                    <a:pt x="85779" y="300628"/>
                  </a:lnTo>
                  <a:lnTo>
                    <a:pt x="96117" y="303170"/>
                  </a:lnTo>
                  <a:lnTo>
                    <a:pt x="106518" y="306024"/>
                  </a:lnTo>
                  <a:lnTo>
                    <a:pt x="116962" y="309091"/>
                  </a:lnTo>
                  <a:lnTo>
                    <a:pt x="127433" y="312302"/>
                  </a:lnTo>
                  <a:lnTo>
                    <a:pt x="137923" y="315602"/>
                  </a:lnTo>
                  <a:lnTo>
                    <a:pt x="148427" y="318632"/>
                  </a:lnTo>
                  <a:lnTo>
                    <a:pt x="158938" y="320755"/>
                  </a:lnTo>
                  <a:lnTo>
                    <a:pt x="169450" y="321694"/>
                  </a:lnTo>
                  <a:lnTo>
                    <a:pt x="179798" y="321340"/>
                  </a:lnTo>
                  <a:lnTo>
                    <a:pt x="189674" y="319581"/>
                  </a:lnTo>
                  <a:lnTo>
                    <a:pt x="198941" y="316517"/>
                  </a:lnTo>
                  <a:lnTo>
                    <a:pt x="207525" y="312679"/>
                  </a:lnTo>
                  <a:lnTo>
                    <a:pt x="216274" y="308558"/>
                  </a:lnTo>
                  <a:lnTo>
                    <a:pt x="227069" y="303795"/>
                  </a:lnTo>
                  <a:lnTo>
                    <a:pt x="243132" y="2976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998710" y="4024189"/>
              <a:ext cx="209461" cy="274787"/>
            </a:xfrm>
            <a:custGeom>
              <a:avLst/>
              <a:gdLst/>
              <a:ahLst/>
              <a:cxnLst/>
              <a:rect l="0" t="0" r="0" b="0"/>
              <a:pathLst>
                <a:path w="209461" h="274787">
                  <a:moveTo>
                    <a:pt x="76384" y="0"/>
                  </a:moveTo>
                  <a:lnTo>
                    <a:pt x="67650" y="3068"/>
                  </a:lnTo>
                  <a:lnTo>
                    <a:pt x="59943" y="7130"/>
                  </a:lnTo>
                  <a:lnTo>
                    <a:pt x="52545" y="12623"/>
                  </a:lnTo>
                  <a:lnTo>
                    <a:pt x="45457" y="19383"/>
                  </a:lnTo>
                  <a:lnTo>
                    <a:pt x="38927" y="27181"/>
                  </a:lnTo>
                  <a:lnTo>
                    <a:pt x="33055" y="35777"/>
                  </a:lnTo>
                  <a:lnTo>
                    <a:pt x="27790" y="44963"/>
                  </a:lnTo>
                  <a:lnTo>
                    <a:pt x="23019" y="54569"/>
                  </a:lnTo>
                  <a:lnTo>
                    <a:pt x="18625" y="64468"/>
                  </a:lnTo>
                  <a:lnTo>
                    <a:pt x="14503" y="74570"/>
                  </a:lnTo>
                  <a:lnTo>
                    <a:pt x="10573" y="84812"/>
                  </a:lnTo>
                  <a:lnTo>
                    <a:pt x="6788" y="95157"/>
                  </a:lnTo>
                  <a:lnTo>
                    <a:pt x="3432" y="105901"/>
                  </a:lnTo>
                  <a:lnTo>
                    <a:pt x="1090" y="117639"/>
                  </a:lnTo>
                  <a:lnTo>
                    <a:pt x="0" y="130608"/>
                  </a:lnTo>
                  <a:lnTo>
                    <a:pt x="83" y="144403"/>
                  </a:lnTo>
                  <a:lnTo>
                    <a:pt x="1127" y="158202"/>
                  </a:lnTo>
                  <a:lnTo>
                    <a:pt x="2903" y="171518"/>
                  </a:lnTo>
                  <a:lnTo>
                    <a:pt x="5213" y="184221"/>
                  </a:lnTo>
                  <a:lnTo>
                    <a:pt x="7901" y="196357"/>
                  </a:lnTo>
                  <a:lnTo>
                    <a:pt x="10861" y="208032"/>
                  </a:lnTo>
                  <a:lnTo>
                    <a:pt x="14338" y="219194"/>
                  </a:lnTo>
                  <a:lnTo>
                    <a:pt x="18890" y="229631"/>
                  </a:lnTo>
                  <a:lnTo>
                    <a:pt x="24735" y="239282"/>
                  </a:lnTo>
                  <a:lnTo>
                    <a:pt x="31781" y="248071"/>
                  </a:lnTo>
                  <a:lnTo>
                    <a:pt x="39807" y="255830"/>
                  </a:lnTo>
                  <a:lnTo>
                    <a:pt x="48577" y="262557"/>
                  </a:lnTo>
                  <a:lnTo>
                    <a:pt x="57889" y="268076"/>
                  </a:lnTo>
                  <a:lnTo>
                    <a:pt x="67585" y="271959"/>
                  </a:lnTo>
                  <a:lnTo>
                    <a:pt x="77547" y="274126"/>
                  </a:lnTo>
                  <a:lnTo>
                    <a:pt x="87693" y="274786"/>
                  </a:lnTo>
                  <a:lnTo>
                    <a:pt x="97964" y="274249"/>
                  </a:lnTo>
                  <a:lnTo>
                    <a:pt x="108315" y="272812"/>
                  </a:lnTo>
                  <a:lnTo>
                    <a:pt x="118554" y="270562"/>
                  </a:lnTo>
                  <a:lnTo>
                    <a:pt x="128357" y="267382"/>
                  </a:lnTo>
                  <a:lnTo>
                    <a:pt x="137580" y="263278"/>
                  </a:lnTo>
                  <a:lnTo>
                    <a:pt x="146248" y="258218"/>
                  </a:lnTo>
                  <a:lnTo>
                    <a:pt x="154457" y="252065"/>
                  </a:lnTo>
                  <a:lnTo>
                    <a:pt x="162310" y="244849"/>
                  </a:lnTo>
                  <a:lnTo>
                    <a:pt x="169737" y="236731"/>
                  </a:lnTo>
                  <a:lnTo>
                    <a:pt x="176505" y="227911"/>
                  </a:lnTo>
                  <a:lnTo>
                    <a:pt x="182542" y="218567"/>
                  </a:lnTo>
                  <a:lnTo>
                    <a:pt x="187918" y="208684"/>
                  </a:lnTo>
                  <a:lnTo>
                    <a:pt x="192765" y="198065"/>
                  </a:lnTo>
                  <a:lnTo>
                    <a:pt x="197206" y="186656"/>
                  </a:lnTo>
                  <a:lnTo>
                    <a:pt x="201189" y="174384"/>
                  </a:lnTo>
                  <a:lnTo>
                    <a:pt x="204493" y="161082"/>
                  </a:lnTo>
                  <a:lnTo>
                    <a:pt x="207044" y="146768"/>
                  </a:lnTo>
                  <a:lnTo>
                    <a:pt x="208759" y="131918"/>
                  </a:lnTo>
                  <a:lnTo>
                    <a:pt x="209460" y="117337"/>
                  </a:lnTo>
                  <a:lnTo>
                    <a:pt x="209147" y="103464"/>
                  </a:lnTo>
                  <a:lnTo>
                    <a:pt x="207802" y="90541"/>
                  </a:lnTo>
                  <a:lnTo>
                    <a:pt x="205303" y="78781"/>
                  </a:lnTo>
                  <a:lnTo>
                    <a:pt x="201697" y="68168"/>
                  </a:lnTo>
                  <a:lnTo>
                    <a:pt x="197157" y="58533"/>
                  </a:lnTo>
                  <a:lnTo>
                    <a:pt x="191894" y="49659"/>
                  </a:lnTo>
                  <a:lnTo>
                    <a:pt x="186092" y="41348"/>
                  </a:lnTo>
                  <a:lnTo>
                    <a:pt x="179739" y="33441"/>
                  </a:lnTo>
                  <a:lnTo>
                    <a:pt x="172644" y="25816"/>
                  </a:lnTo>
                  <a:lnTo>
                    <a:pt x="164759" y="18401"/>
                  </a:lnTo>
                  <a:lnTo>
                    <a:pt x="156176" y="11623"/>
                  </a:lnTo>
                  <a:lnTo>
                    <a:pt x="147036" y="6363"/>
                  </a:lnTo>
                  <a:lnTo>
                    <a:pt x="137484" y="2979"/>
                  </a:lnTo>
                  <a:lnTo>
                    <a:pt x="127705" y="1383"/>
                  </a:lnTo>
                  <a:lnTo>
                    <a:pt x="116758" y="1250"/>
                  </a:lnTo>
                  <a:lnTo>
                    <a:pt x="101450" y="3690"/>
                  </a:lnTo>
                  <a:lnTo>
                    <a:pt x="76384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7845888" y="5013681"/>
            <a:ext cx="414337" cy="398260"/>
            <a:chOff x="7845888" y="5013681"/>
            <a:chExt cx="414337" cy="398260"/>
          </a:xfrm>
        </p:grpSpPr>
        <p:sp>
          <p:nvSpPr>
            <p:cNvPr id="83" name="Freeform 82"/>
            <p:cNvSpPr/>
            <p:nvPr/>
          </p:nvSpPr>
          <p:spPr>
            <a:xfrm>
              <a:off x="7845888" y="5013681"/>
              <a:ext cx="176564" cy="398260"/>
            </a:xfrm>
            <a:custGeom>
              <a:avLst/>
              <a:gdLst/>
              <a:ahLst/>
              <a:cxnLst/>
              <a:rect l="0" t="0" r="0" b="0"/>
              <a:pathLst>
                <a:path w="176564" h="398260">
                  <a:moveTo>
                    <a:pt x="18635" y="42300"/>
                  </a:moveTo>
                  <a:lnTo>
                    <a:pt x="15683" y="49997"/>
                  </a:lnTo>
                  <a:lnTo>
                    <a:pt x="13246" y="49573"/>
                  </a:lnTo>
                  <a:lnTo>
                    <a:pt x="12021" y="44240"/>
                  </a:lnTo>
                  <a:lnTo>
                    <a:pt x="12100" y="36749"/>
                  </a:lnTo>
                  <a:lnTo>
                    <a:pt x="13550" y="28470"/>
                  </a:lnTo>
                  <a:lnTo>
                    <a:pt x="16704" y="20474"/>
                  </a:lnTo>
                  <a:lnTo>
                    <a:pt x="21596" y="13275"/>
                  </a:lnTo>
                  <a:lnTo>
                    <a:pt x="27996" y="7282"/>
                  </a:lnTo>
                  <a:lnTo>
                    <a:pt x="35586" y="3001"/>
                  </a:lnTo>
                  <a:lnTo>
                    <a:pt x="44059" y="537"/>
                  </a:lnTo>
                  <a:lnTo>
                    <a:pt x="53001" y="0"/>
                  </a:lnTo>
                  <a:lnTo>
                    <a:pt x="61918" y="1676"/>
                  </a:lnTo>
                  <a:lnTo>
                    <a:pt x="70534" y="5504"/>
                  </a:lnTo>
                  <a:lnTo>
                    <a:pt x="78623" y="11156"/>
                  </a:lnTo>
                  <a:lnTo>
                    <a:pt x="85910" y="18228"/>
                  </a:lnTo>
                  <a:lnTo>
                    <a:pt x="92330" y="26351"/>
                  </a:lnTo>
                  <a:lnTo>
                    <a:pt x="97981" y="35226"/>
                  </a:lnTo>
                  <a:lnTo>
                    <a:pt x="103019" y="44627"/>
                  </a:lnTo>
                  <a:lnTo>
                    <a:pt x="107598" y="54391"/>
                  </a:lnTo>
                  <a:lnTo>
                    <a:pt x="111844" y="64405"/>
                  </a:lnTo>
                  <a:lnTo>
                    <a:pt x="115858" y="74587"/>
                  </a:lnTo>
                  <a:lnTo>
                    <a:pt x="119705" y="84892"/>
                  </a:lnTo>
                  <a:lnTo>
                    <a:pt x="123273" y="95611"/>
                  </a:lnTo>
                  <a:lnTo>
                    <a:pt x="126289" y="107332"/>
                  </a:lnTo>
                  <a:lnTo>
                    <a:pt x="128645" y="120293"/>
                  </a:lnTo>
                  <a:lnTo>
                    <a:pt x="130226" y="134253"/>
                  </a:lnTo>
                  <a:lnTo>
                    <a:pt x="130838" y="148695"/>
                  </a:lnTo>
                  <a:lnTo>
                    <a:pt x="130473" y="163262"/>
                  </a:lnTo>
                  <a:lnTo>
                    <a:pt x="129433" y="177787"/>
                  </a:lnTo>
                  <a:lnTo>
                    <a:pt x="128204" y="192220"/>
                  </a:lnTo>
                  <a:lnTo>
                    <a:pt x="127081" y="206549"/>
                  </a:lnTo>
                  <a:lnTo>
                    <a:pt x="126008" y="220629"/>
                  </a:lnTo>
                  <a:lnTo>
                    <a:pt x="124681" y="234170"/>
                  </a:lnTo>
                  <a:lnTo>
                    <a:pt x="122937" y="247064"/>
                  </a:lnTo>
                  <a:lnTo>
                    <a:pt x="120765" y="259521"/>
                  </a:lnTo>
                  <a:lnTo>
                    <a:pt x="118228" y="271960"/>
                  </a:lnTo>
                  <a:lnTo>
                    <a:pt x="115402" y="284625"/>
                  </a:lnTo>
                  <a:lnTo>
                    <a:pt x="112199" y="297419"/>
                  </a:lnTo>
                  <a:lnTo>
                    <a:pt x="108370" y="310016"/>
                  </a:lnTo>
                  <a:lnTo>
                    <a:pt x="103832" y="322228"/>
                  </a:lnTo>
                  <a:lnTo>
                    <a:pt x="98648" y="333869"/>
                  </a:lnTo>
                  <a:lnTo>
                    <a:pt x="92945" y="344687"/>
                  </a:lnTo>
                  <a:lnTo>
                    <a:pt x="86848" y="354628"/>
                  </a:lnTo>
                  <a:lnTo>
                    <a:pt x="80466" y="363795"/>
                  </a:lnTo>
                  <a:lnTo>
                    <a:pt x="73883" y="372345"/>
                  </a:lnTo>
                  <a:lnTo>
                    <a:pt x="67156" y="380421"/>
                  </a:lnTo>
                  <a:lnTo>
                    <a:pt x="60165" y="387660"/>
                  </a:lnTo>
                  <a:lnTo>
                    <a:pt x="52632" y="393238"/>
                  </a:lnTo>
                  <a:lnTo>
                    <a:pt x="44459" y="396830"/>
                  </a:lnTo>
                  <a:lnTo>
                    <a:pt x="36020" y="398259"/>
                  </a:lnTo>
                  <a:lnTo>
                    <a:pt x="28043" y="397247"/>
                  </a:lnTo>
                  <a:lnTo>
                    <a:pt x="20906" y="393892"/>
                  </a:lnTo>
                  <a:lnTo>
                    <a:pt x="14810" y="388402"/>
                  </a:lnTo>
                  <a:lnTo>
                    <a:pt x="9941" y="380913"/>
                  </a:lnTo>
                  <a:lnTo>
                    <a:pt x="6260" y="371695"/>
                  </a:lnTo>
                  <a:lnTo>
                    <a:pt x="3586" y="361103"/>
                  </a:lnTo>
                  <a:lnTo>
                    <a:pt x="1691" y="349479"/>
                  </a:lnTo>
                  <a:lnTo>
                    <a:pt x="388" y="337121"/>
                  </a:lnTo>
                  <a:lnTo>
                    <a:pt x="0" y="324740"/>
                  </a:lnTo>
                  <a:lnTo>
                    <a:pt x="1329" y="313421"/>
                  </a:lnTo>
                  <a:lnTo>
                    <a:pt x="4675" y="303675"/>
                  </a:lnTo>
                  <a:lnTo>
                    <a:pt x="10042" y="295810"/>
                  </a:lnTo>
                  <a:lnTo>
                    <a:pt x="17390" y="290195"/>
                  </a:lnTo>
                  <a:lnTo>
                    <a:pt x="26480" y="286790"/>
                  </a:lnTo>
                  <a:lnTo>
                    <a:pt x="36802" y="285263"/>
                  </a:lnTo>
                  <a:lnTo>
                    <a:pt x="47707" y="285203"/>
                  </a:lnTo>
                  <a:lnTo>
                    <a:pt x="58775" y="286227"/>
                  </a:lnTo>
                  <a:lnTo>
                    <a:pt x="69812" y="288027"/>
                  </a:lnTo>
                  <a:lnTo>
                    <a:pt x="80755" y="290371"/>
                  </a:lnTo>
                  <a:lnTo>
                    <a:pt x="91602" y="293086"/>
                  </a:lnTo>
                  <a:lnTo>
                    <a:pt x="102531" y="295890"/>
                  </a:lnTo>
                  <a:lnTo>
                    <a:pt x="113869" y="298393"/>
                  </a:lnTo>
                  <a:lnTo>
                    <a:pt x="125744" y="300409"/>
                  </a:lnTo>
                  <a:lnTo>
                    <a:pt x="137529" y="301936"/>
                  </a:lnTo>
                  <a:lnTo>
                    <a:pt x="149091" y="303208"/>
                  </a:lnTo>
                  <a:lnTo>
                    <a:pt x="161448" y="304337"/>
                  </a:lnTo>
                  <a:lnTo>
                    <a:pt x="176563" y="3055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015691" y="5052747"/>
              <a:ext cx="244534" cy="303928"/>
            </a:xfrm>
            <a:custGeom>
              <a:avLst/>
              <a:gdLst/>
              <a:ahLst/>
              <a:cxnLst/>
              <a:rect l="0" t="0" r="0" b="0"/>
              <a:pathLst>
                <a:path w="244534" h="303928">
                  <a:moveTo>
                    <a:pt x="101517" y="3235"/>
                  </a:moveTo>
                  <a:lnTo>
                    <a:pt x="95649" y="9102"/>
                  </a:lnTo>
                  <a:lnTo>
                    <a:pt x="90085" y="14666"/>
                  </a:lnTo>
                  <a:lnTo>
                    <a:pt x="84285" y="20470"/>
                  </a:lnTo>
                  <a:lnTo>
                    <a:pt x="78205" y="26724"/>
                  </a:lnTo>
                  <a:lnTo>
                    <a:pt x="71875" y="33702"/>
                  </a:lnTo>
                  <a:lnTo>
                    <a:pt x="65347" y="41479"/>
                  </a:lnTo>
                  <a:lnTo>
                    <a:pt x="58671" y="49807"/>
                  </a:lnTo>
                  <a:lnTo>
                    <a:pt x="51889" y="58238"/>
                  </a:lnTo>
                  <a:lnTo>
                    <a:pt x="45035" y="66503"/>
                  </a:lnTo>
                  <a:lnTo>
                    <a:pt x="38299" y="74678"/>
                  </a:lnTo>
                  <a:lnTo>
                    <a:pt x="32003" y="83079"/>
                  </a:lnTo>
                  <a:lnTo>
                    <a:pt x="26287" y="91885"/>
                  </a:lnTo>
                  <a:lnTo>
                    <a:pt x="21126" y="101274"/>
                  </a:lnTo>
                  <a:lnTo>
                    <a:pt x="16426" y="111495"/>
                  </a:lnTo>
                  <a:lnTo>
                    <a:pt x="12082" y="122599"/>
                  </a:lnTo>
                  <a:lnTo>
                    <a:pt x="8164" y="134482"/>
                  </a:lnTo>
                  <a:lnTo>
                    <a:pt x="4905" y="146983"/>
                  </a:lnTo>
                  <a:lnTo>
                    <a:pt x="2383" y="159942"/>
                  </a:lnTo>
                  <a:lnTo>
                    <a:pt x="688" y="173066"/>
                  </a:lnTo>
                  <a:lnTo>
                    <a:pt x="0" y="185950"/>
                  </a:lnTo>
                  <a:lnTo>
                    <a:pt x="317" y="198392"/>
                  </a:lnTo>
                  <a:lnTo>
                    <a:pt x="1495" y="210372"/>
                  </a:lnTo>
                  <a:lnTo>
                    <a:pt x="3350" y="221958"/>
                  </a:lnTo>
                  <a:lnTo>
                    <a:pt x="5710" y="233230"/>
                  </a:lnTo>
                  <a:lnTo>
                    <a:pt x="8599" y="244107"/>
                  </a:lnTo>
                  <a:lnTo>
                    <a:pt x="12215" y="254346"/>
                  </a:lnTo>
                  <a:lnTo>
                    <a:pt x="16615" y="263860"/>
                  </a:lnTo>
                  <a:lnTo>
                    <a:pt x="21875" y="272556"/>
                  </a:lnTo>
                  <a:lnTo>
                    <a:pt x="28162" y="280251"/>
                  </a:lnTo>
                  <a:lnTo>
                    <a:pt x="35474" y="286941"/>
                  </a:lnTo>
                  <a:lnTo>
                    <a:pt x="43825" y="292603"/>
                  </a:lnTo>
                  <a:lnTo>
                    <a:pt x="53334" y="297115"/>
                  </a:lnTo>
                  <a:lnTo>
                    <a:pt x="63949" y="300519"/>
                  </a:lnTo>
                  <a:lnTo>
                    <a:pt x="75330" y="302822"/>
                  </a:lnTo>
                  <a:lnTo>
                    <a:pt x="86961" y="303927"/>
                  </a:lnTo>
                  <a:lnTo>
                    <a:pt x="98523" y="303889"/>
                  </a:lnTo>
                  <a:lnTo>
                    <a:pt x="109895" y="302729"/>
                  </a:lnTo>
                  <a:lnTo>
                    <a:pt x="121064" y="300356"/>
                  </a:lnTo>
                  <a:lnTo>
                    <a:pt x="132053" y="296834"/>
                  </a:lnTo>
                  <a:lnTo>
                    <a:pt x="142738" y="292351"/>
                  </a:lnTo>
                  <a:lnTo>
                    <a:pt x="152848" y="287125"/>
                  </a:lnTo>
                  <a:lnTo>
                    <a:pt x="162281" y="281353"/>
                  </a:lnTo>
                  <a:lnTo>
                    <a:pt x="171091" y="275190"/>
                  </a:lnTo>
                  <a:lnTo>
                    <a:pt x="179396" y="268754"/>
                  </a:lnTo>
                  <a:lnTo>
                    <a:pt x="187317" y="262126"/>
                  </a:lnTo>
                  <a:lnTo>
                    <a:pt x="194960" y="255200"/>
                  </a:lnTo>
                  <a:lnTo>
                    <a:pt x="202406" y="247712"/>
                  </a:lnTo>
                  <a:lnTo>
                    <a:pt x="209711" y="239559"/>
                  </a:lnTo>
                  <a:lnTo>
                    <a:pt x="216753" y="230795"/>
                  </a:lnTo>
                  <a:lnTo>
                    <a:pt x="223256" y="221533"/>
                  </a:lnTo>
                  <a:lnTo>
                    <a:pt x="229106" y="211890"/>
                  </a:lnTo>
                  <a:lnTo>
                    <a:pt x="234186" y="201803"/>
                  </a:lnTo>
                  <a:lnTo>
                    <a:pt x="238299" y="191047"/>
                  </a:lnTo>
                  <a:lnTo>
                    <a:pt x="241432" y="179556"/>
                  </a:lnTo>
                  <a:lnTo>
                    <a:pt x="243551" y="167569"/>
                  </a:lnTo>
                  <a:lnTo>
                    <a:pt x="244533" y="155523"/>
                  </a:lnTo>
                  <a:lnTo>
                    <a:pt x="244417" y="143679"/>
                  </a:lnTo>
                  <a:lnTo>
                    <a:pt x="243373" y="132116"/>
                  </a:lnTo>
                  <a:lnTo>
                    <a:pt x="241611" y="120819"/>
                  </a:lnTo>
                  <a:lnTo>
                    <a:pt x="239317" y="109739"/>
                  </a:lnTo>
                  <a:lnTo>
                    <a:pt x="236644" y="98823"/>
                  </a:lnTo>
                  <a:lnTo>
                    <a:pt x="233703" y="88027"/>
                  </a:lnTo>
                  <a:lnTo>
                    <a:pt x="230575" y="77319"/>
                  </a:lnTo>
                  <a:lnTo>
                    <a:pt x="227153" y="66839"/>
                  </a:lnTo>
                  <a:lnTo>
                    <a:pt x="223170" y="56875"/>
                  </a:lnTo>
                  <a:lnTo>
                    <a:pt x="218520" y="47543"/>
                  </a:lnTo>
                  <a:lnTo>
                    <a:pt x="213091" y="38802"/>
                  </a:lnTo>
                  <a:lnTo>
                    <a:pt x="206689" y="30544"/>
                  </a:lnTo>
                  <a:lnTo>
                    <a:pt x="199300" y="22663"/>
                  </a:lnTo>
                  <a:lnTo>
                    <a:pt x="190898" y="15388"/>
                  </a:lnTo>
                  <a:lnTo>
                    <a:pt x="181354" y="9253"/>
                  </a:lnTo>
                  <a:lnTo>
                    <a:pt x="170717" y="4469"/>
                  </a:lnTo>
                  <a:lnTo>
                    <a:pt x="159320" y="1257"/>
                  </a:lnTo>
                  <a:lnTo>
                    <a:pt x="147678" y="0"/>
                  </a:lnTo>
                  <a:lnTo>
                    <a:pt x="136123" y="704"/>
                  </a:lnTo>
                  <a:lnTo>
                    <a:pt x="125227" y="2785"/>
                  </a:lnTo>
                  <a:lnTo>
                    <a:pt x="114815" y="5453"/>
                  </a:lnTo>
                  <a:lnTo>
                    <a:pt x="103980" y="8942"/>
                  </a:lnTo>
                  <a:lnTo>
                    <a:pt x="90989" y="137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6432648" y="3782033"/>
            <a:ext cx="463256" cy="611734"/>
            <a:chOff x="6432648" y="3782033"/>
            <a:chExt cx="463256" cy="611734"/>
          </a:xfrm>
        </p:grpSpPr>
        <p:sp>
          <p:nvSpPr>
            <p:cNvPr id="86" name="Freeform 85"/>
            <p:cNvSpPr/>
            <p:nvPr/>
          </p:nvSpPr>
          <p:spPr>
            <a:xfrm>
              <a:off x="6432648" y="4087359"/>
              <a:ext cx="105286" cy="168457"/>
            </a:xfrm>
            <a:custGeom>
              <a:avLst/>
              <a:gdLst/>
              <a:ahLst/>
              <a:cxnLst/>
              <a:rect l="0" t="0" r="0" b="0"/>
              <a:pathLst>
                <a:path w="105286" h="168457">
                  <a:moveTo>
                    <a:pt x="105285" y="0"/>
                  </a:moveTo>
                  <a:lnTo>
                    <a:pt x="102284" y="8802"/>
                  </a:lnTo>
                  <a:lnTo>
                    <a:pt x="98861" y="17149"/>
                  </a:lnTo>
                  <a:lnTo>
                    <a:pt x="94665" y="25847"/>
                  </a:lnTo>
                  <a:lnTo>
                    <a:pt x="89766" y="34968"/>
                  </a:lnTo>
                  <a:lnTo>
                    <a:pt x="84284" y="44463"/>
                  </a:lnTo>
                  <a:lnTo>
                    <a:pt x="78353" y="54255"/>
                  </a:lnTo>
                  <a:lnTo>
                    <a:pt x="72092" y="64269"/>
                  </a:lnTo>
                  <a:lnTo>
                    <a:pt x="65594" y="74443"/>
                  </a:lnTo>
                  <a:lnTo>
                    <a:pt x="58929" y="84725"/>
                  </a:lnTo>
                  <a:lnTo>
                    <a:pt x="52151" y="94916"/>
                  </a:lnTo>
                  <a:lnTo>
                    <a:pt x="45294" y="104685"/>
                  </a:lnTo>
                  <a:lnTo>
                    <a:pt x="38388" y="113886"/>
                  </a:lnTo>
                  <a:lnTo>
                    <a:pt x="31562" y="122625"/>
                  </a:lnTo>
                  <a:lnTo>
                    <a:pt x="24268" y="132236"/>
                  </a:lnTo>
                  <a:lnTo>
                    <a:pt x="14747" y="14580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443177" y="4129474"/>
              <a:ext cx="126343" cy="115814"/>
            </a:xfrm>
            <a:custGeom>
              <a:avLst/>
              <a:gdLst/>
              <a:ahLst/>
              <a:cxnLst/>
              <a:rect l="0" t="0" r="0" b="0"/>
              <a:pathLst>
                <a:path w="126343" h="115814">
                  <a:moveTo>
                    <a:pt x="0" y="0"/>
                  </a:moveTo>
                  <a:lnTo>
                    <a:pt x="5867" y="5867"/>
                  </a:lnTo>
                  <a:lnTo>
                    <a:pt x="11432" y="11432"/>
                  </a:lnTo>
                  <a:lnTo>
                    <a:pt x="17236" y="17231"/>
                  </a:lnTo>
                  <a:lnTo>
                    <a:pt x="23489" y="23312"/>
                  </a:lnTo>
                  <a:lnTo>
                    <a:pt x="30467" y="29642"/>
                  </a:lnTo>
                  <a:lnTo>
                    <a:pt x="38244" y="36169"/>
                  </a:lnTo>
                  <a:lnTo>
                    <a:pt x="46573" y="42846"/>
                  </a:lnTo>
                  <a:lnTo>
                    <a:pt x="55003" y="49628"/>
                  </a:lnTo>
                  <a:lnTo>
                    <a:pt x="63264" y="56486"/>
                  </a:lnTo>
                  <a:lnTo>
                    <a:pt x="71266" y="63395"/>
                  </a:lnTo>
                  <a:lnTo>
                    <a:pt x="79019" y="70340"/>
                  </a:lnTo>
                  <a:lnTo>
                    <a:pt x="86562" y="77306"/>
                  </a:lnTo>
                  <a:lnTo>
                    <a:pt x="93834" y="84171"/>
                  </a:lnTo>
                  <a:lnTo>
                    <a:pt x="101483" y="91496"/>
                  </a:lnTo>
                  <a:lnTo>
                    <a:pt x="111301" y="101042"/>
                  </a:lnTo>
                  <a:lnTo>
                    <a:pt x="126342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685333" y="3782033"/>
              <a:ext cx="147399" cy="246508"/>
            </a:xfrm>
            <a:custGeom>
              <a:avLst/>
              <a:gdLst/>
              <a:ahLst/>
              <a:cxnLst/>
              <a:rect l="0" t="0" r="0" b="0"/>
              <a:pathLst>
                <a:path w="147399" h="246508">
                  <a:moveTo>
                    <a:pt x="147398" y="0"/>
                  </a:moveTo>
                  <a:lnTo>
                    <a:pt x="138531" y="2867"/>
                  </a:lnTo>
                  <a:lnTo>
                    <a:pt x="129544" y="5009"/>
                  </a:lnTo>
                  <a:lnTo>
                    <a:pt x="119548" y="6612"/>
                  </a:lnTo>
                  <a:lnTo>
                    <a:pt x="108567" y="7793"/>
                  </a:lnTo>
                  <a:lnTo>
                    <a:pt x="96756" y="8641"/>
                  </a:lnTo>
                  <a:lnTo>
                    <a:pt x="84311" y="9252"/>
                  </a:lnTo>
                  <a:lnTo>
                    <a:pt x="71892" y="10185"/>
                  </a:lnTo>
                  <a:lnTo>
                    <a:pt x="60556" y="12414"/>
                  </a:lnTo>
                  <a:lnTo>
                    <a:pt x="50798" y="16372"/>
                  </a:lnTo>
                  <a:lnTo>
                    <a:pt x="42760" y="22152"/>
                  </a:lnTo>
                  <a:lnTo>
                    <a:pt x="36495" y="29778"/>
                  </a:lnTo>
                  <a:lnTo>
                    <a:pt x="31837" y="39058"/>
                  </a:lnTo>
                  <a:lnTo>
                    <a:pt x="28486" y="49678"/>
                  </a:lnTo>
                  <a:lnTo>
                    <a:pt x="26130" y="61315"/>
                  </a:lnTo>
                  <a:lnTo>
                    <a:pt x="24507" y="73664"/>
                  </a:lnTo>
                  <a:lnTo>
                    <a:pt x="23753" y="85523"/>
                  </a:lnTo>
                  <a:lnTo>
                    <a:pt x="24971" y="94760"/>
                  </a:lnTo>
                  <a:lnTo>
                    <a:pt x="28726" y="100342"/>
                  </a:lnTo>
                  <a:lnTo>
                    <a:pt x="34158" y="102667"/>
                  </a:lnTo>
                  <a:lnTo>
                    <a:pt x="40848" y="102773"/>
                  </a:lnTo>
                  <a:lnTo>
                    <a:pt x="48562" y="101998"/>
                  </a:lnTo>
                  <a:lnTo>
                    <a:pt x="57077" y="101810"/>
                  </a:lnTo>
                  <a:lnTo>
                    <a:pt x="66191" y="102926"/>
                  </a:lnTo>
                  <a:lnTo>
                    <a:pt x="75572" y="105444"/>
                  </a:lnTo>
                  <a:lnTo>
                    <a:pt x="84785" y="109179"/>
                  </a:lnTo>
                  <a:lnTo>
                    <a:pt x="93603" y="113872"/>
                  </a:lnTo>
                  <a:lnTo>
                    <a:pt x="101827" y="119440"/>
                  </a:lnTo>
                  <a:lnTo>
                    <a:pt x="109204" y="125991"/>
                  </a:lnTo>
                  <a:lnTo>
                    <a:pt x="115676" y="133507"/>
                  </a:lnTo>
                  <a:lnTo>
                    <a:pt x="121022" y="142008"/>
                  </a:lnTo>
                  <a:lnTo>
                    <a:pt x="124791" y="151624"/>
                  </a:lnTo>
                  <a:lnTo>
                    <a:pt x="126877" y="162314"/>
                  </a:lnTo>
                  <a:lnTo>
                    <a:pt x="127313" y="173747"/>
                  </a:lnTo>
                  <a:lnTo>
                    <a:pt x="126093" y="185413"/>
                  </a:lnTo>
                  <a:lnTo>
                    <a:pt x="123380" y="196990"/>
                  </a:lnTo>
                  <a:lnTo>
                    <a:pt x="119288" y="208031"/>
                  </a:lnTo>
                  <a:lnTo>
                    <a:pt x="113802" y="217915"/>
                  </a:lnTo>
                  <a:lnTo>
                    <a:pt x="107035" y="226405"/>
                  </a:lnTo>
                  <a:lnTo>
                    <a:pt x="99052" y="233444"/>
                  </a:lnTo>
                  <a:lnTo>
                    <a:pt x="89792" y="238964"/>
                  </a:lnTo>
                  <a:lnTo>
                    <a:pt x="79349" y="243077"/>
                  </a:lnTo>
                  <a:lnTo>
                    <a:pt x="68252" y="245707"/>
                  </a:lnTo>
                  <a:lnTo>
                    <a:pt x="57344" y="246507"/>
                  </a:lnTo>
                  <a:lnTo>
                    <a:pt x="47090" y="245463"/>
                  </a:lnTo>
                  <a:lnTo>
                    <a:pt x="37691" y="243140"/>
                  </a:lnTo>
                  <a:lnTo>
                    <a:pt x="28235" y="240274"/>
                  </a:lnTo>
                  <a:lnTo>
                    <a:pt x="16779" y="236617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580047" y="4087359"/>
              <a:ext cx="315857" cy="1"/>
            </a:xfrm>
            <a:custGeom>
              <a:avLst/>
              <a:gdLst/>
              <a:ahLst/>
              <a:cxnLst/>
              <a:rect l="0" t="0" r="0" b="0"/>
              <a:pathLst>
                <a:path w="315857" h="1">
                  <a:moveTo>
                    <a:pt x="315856" y="0"/>
                  </a:moveTo>
                  <a:lnTo>
                    <a:pt x="304121" y="0"/>
                  </a:lnTo>
                  <a:lnTo>
                    <a:pt x="292991" y="0"/>
                  </a:lnTo>
                  <a:lnTo>
                    <a:pt x="281389" y="0"/>
                  </a:lnTo>
                  <a:lnTo>
                    <a:pt x="269055" y="0"/>
                  </a:lnTo>
                  <a:lnTo>
                    <a:pt x="255746" y="0"/>
                  </a:lnTo>
                  <a:lnTo>
                    <a:pt x="241442" y="0"/>
                  </a:lnTo>
                  <a:lnTo>
                    <a:pt x="226437" y="0"/>
                  </a:lnTo>
                  <a:lnTo>
                    <a:pt x="211223" y="0"/>
                  </a:lnTo>
                  <a:lnTo>
                    <a:pt x="196106" y="0"/>
                  </a:lnTo>
                  <a:lnTo>
                    <a:pt x="181194" y="0"/>
                  </a:lnTo>
                  <a:lnTo>
                    <a:pt x="166496" y="0"/>
                  </a:lnTo>
                  <a:lnTo>
                    <a:pt x="151979" y="0"/>
                  </a:lnTo>
                  <a:lnTo>
                    <a:pt x="137603" y="0"/>
                  </a:lnTo>
                  <a:lnTo>
                    <a:pt x="123330" y="0"/>
                  </a:lnTo>
                  <a:lnTo>
                    <a:pt x="109131" y="0"/>
                  </a:lnTo>
                  <a:lnTo>
                    <a:pt x="94983" y="0"/>
                  </a:lnTo>
                  <a:lnTo>
                    <a:pt x="80871" y="0"/>
                  </a:lnTo>
                  <a:lnTo>
                    <a:pt x="66796" y="0"/>
                  </a:lnTo>
                  <a:lnTo>
                    <a:pt x="53165" y="0"/>
                  </a:lnTo>
                  <a:lnTo>
                    <a:pt x="39338" y="0"/>
                  </a:lnTo>
                  <a:lnTo>
                    <a:pt x="2298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643218" y="4154423"/>
              <a:ext cx="148590" cy="239344"/>
            </a:xfrm>
            <a:custGeom>
              <a:avLst/>
              <a:gdLst/>
              <a:ahLst/>
              <a:cxnLst/>
              <a:rect l="0" t="0" r="0" b="0"/>
              <a:pathLst>
                <a:path w="148590" h="239344">
                  <a:moveTo>
                    <a:pt x="126342" y="17165"/>
                  </a:moveTo>
                  <a:lnTo>
                    <a:pt x="117541" y="14231"/>
                  </a:lnTo>
                  <a:lnTo>
                    <a:pt x="109194" y="11449"/>
                  </a:lnTo>
                  <a:lnTo>
                    <a:pt x="100491" y="8553"/>
                  </a:lnTo>
                  <a:lnTo>
                    <a:pt x="91197" y="5686"/>
                  </a:lnTo>
                  <a:lnTo>
                    <a:pt x="81053" y="3169"/>
                  </a:lnTo>
                  <a:lnTo>
                    <a:pt x="70017" y="1167"/>
                  </a:lnTo>
                  <a:lnTo>
                    <a:pt x="58524" y="0"/>
                  </a:lnTo>
                  <a:lnTo>
                    <a:pt x="47350" y="202"/>
                  </a:lnTo>
                  <a:lnTo>
                    <a:pt x="36927" y="1941"/>
                  </a:lnTo>
                  <a:lnTo>
                    <a:pt x="27815" y="5228"/>
                  </a:lnTo>
                  <a:lnTo>
                    <a:pt x="20831" y="10102"/>
                  </a:lnTo>
                  <a:lnTo>
                    <a:pt x="16210" y="16421"/>
                  </a:lnTo>
                  <a:lnTo>
                    <a:pt x="13549" y="24087"/>
                  </a:lnTo>
                  <a:lnTo>
                    <a:pt x="12119" y="33126"/>
                  </a:lnTo>
                  <a:lnTo>
                    <a:pt x="11385" y="43404"/>
                  </a:lnTo>
                  <a:lnTo>
                    <a:pt x="11513" y="53879"/>
                  </a:lnTo>
                  <a:lnTo>
                    <a:pt x="13253" y="62771"/>
                  </a:lnTo>
                  <a:lnTo>
                    <a:pt x="16904" y="69218"/>
                  </a:lnTo>
                  <a:lnTo>
                    <a:pt x="22320" y="73049"/>
                  </a:lnTo>
                  <a:lnTo>
                    <a:pt x="29177" y="74340"/>
                  </a:lnTo>
                  <a:lnTo>
                    <a:pt x="37127" y="73442"/>
                  </a:lnTo>
                  <a:lnTo>
                    <a:pt x="45871" y="71300"/>
                  </a:lnTo>
                  <a:lnTo>
                    <a:pt x="55178" y="69275"/>
                  </a:lnTo>
                  <a:lnTo>
                    <a:pt x="64872" y="68124"/>
                  </a:lnTo>
                  <a:lnTo>
                    <a:pt x="74667" y="68192"/>
                  </a:lnTo>
                  <a:lnTo>
                    <a:pt x="84169" y="69687"/>
                  </a:lnTo>
                  <a:lnTo>
                    <a:pt x="93190" y="72548"/>
                  </a:lnTo>
                  <a:lnTo>
                    <a:pt x="101723" y="76553"/>
                  </a:lnTo>
                  <a:lnTo>
                    <a:pt x="109841" y="81441"/>
                  </a:lnTo>
                  <a:lnTo>
                    <a:pt x="117633" y="86989"/>
                  </a:lnTo>
                  <a:lnTo>
                    <a:pt x="125020" y="93337"/>
                  </a:lnTo>
                  <a:lnTo>
                    <a:pt x="131762" y="100961"/>
                  </a:lnTo>
                  <a:lnTo>
                    <a:pt x="137771" y="110013"/>
                  </a:lnTo>
                  <a:lnTo>
                    <a:pt x="142790" y="120195"/>
                  </a:lnTo>
                  <a:lnTo>
                    <a:pt x="146331" y="130946"/>
                  </a:lnTo>
                  <a:lnTo>
                    <a:pt x="148261" y="141881"/>
                  </a:lnTo>
                  <a:lnTo>
                    <a:pt x="148589" y="152816"/>
                  </a:lnTo>
                  <a:lnTo>
                    <a:pt x="147297" y="163684"/>
                  </a:lnTo>
                  <a:lnTo>
                    <a:pt x="144541" y="174468"/>
                  </a:lnTo>
                  <a:lnTo>
                    <a:pt x="140590" y="185014"/>
                  </a:lnTo>
                  <a:lnTo>
                    <a:pt x="135730" y="195029"/>
                  </a:lnTo>
                  <a:lnTo>
                    <a:pt x="130197" y="204394"/>
                  </a:lnTo>
                  <a:lnTo>
                    <a:pt x="123857" y="212989"/>
                  </a:lnTo>
                  <a:lnTo>
                    <a:pt x="116238" y="220616"/>
                  </a:lnTo>
                  <a:lnTo>
                    <a:pt x="107188" y="227257"/>
                  </a:lnTo>
                  <a:lnTo>
                    <a:pt x="97009" y="232716"/>
                  </a:lnTo>
                  <a:lnTo>
                    <a:pt x="86258" y="236560"/>
                  </a:lnTo>
                  <a:lnTo>
                    <a:pt x="75323" y="238701"/>
                  </a:lnTo>
                  <a:lnTo>
                    <a:pt x="64389" y="239343"/>
                  </a:lnTo>
                  <a:lnTo>
                    <a:pt x="53522" y="238794"/>
                  </a:lnTo>
                  <a:lnTo>
                    <a:pt x="42747" y="237359"/>
                  </a:lnTo>
                  <a:lnTo>
                    <a:pt x="32510" y="235439"/>
                  </a:lnTo>
                  <a:lnTo>
                    <a:pt x="22679" y="233345"/>
                  </a:lnTo>
                  <a:lnTo>
                    <a:pt x="12392" y="230901"/>
                  </a:lnTo>
                  <a:lnTo>
                    <a:pt x="0" y="2277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2" name="Freeform 91"/>
          <p:cNvSpPr/>
          <p:nvPr/>
        </p:nvSpPr>
        <p:spPr>
          <a:xfrm>
            <a:off x="7822410" y="3603049"/>
            <a:ext cx="219552" cy="251123"/>
          </a:xfrm>
          <a:custGeom>
            <a:avLst/>
            <a:gdLst/>
            <a:ahLst/>
            <a:cxnLst/>
            <a:rect l="0" t="0" r="0" b="0"/>
            <a:pathLst>
              <a:path w="219552" h="251123">
                <a:moveTo>
                  <a:pt x="200042" y="0"/>
                </a:moveTo>
                <a:lnTo>
                  <a:pt x="191241" y="2799"/>
                </a:lnTo>
                <a:lnTo>
                  <a:pt x="182894" y="4301"/>
                </a:lnTo>
                <a:lnTo>
                  <a:pt x="174191" y="4612"/>
                </a:lnTo>
                <a:lnTo>
                  <a:pt x="164897" y="4106"/>
                </a:lnTo>
                <a:lnTo>
                  <a:pt x="154754" y="3286"/>
                </a:lnTo>
                <a:lnTo>
                  <a:pt x="143708" y="2471"/>
                </a:lnTo>
                <a:lnTo>
                  <a:pt x="131868" y="1787"/>
                </a:lnTo>
                <a:lnTo>
                  <a:pt x="119398" y="1260"/>
                </a:lnTo>
                <a:lnTo>
                  <a:pt x="106475" y="893"/>
                </a:lnTo>
                <a:lnTo>
                  <a:pt x="93883" y="1310"/>
                </a:lnTo>
                <a:lnTo>
                  <a:pt x="82954" y="3711"/>
                </a:lnTo>
                <a:lnTo>
                  <a:pt x="74283" y="8587"/>
                </a:lnTo>
                <a:lnTo>
                  <a:pt x="67957" y="15627"/>
                </a:lnTo>
                <a:lnTo>
                  <a:pt x="63913" y="24103"/>
                </a:lnTo>
                <a:lnTo>
                  <a:pt x="61854" y="33437"/>
                </a:lnTo>
                <a:lnTo>
                  <a:pt x="61213" y="43430"/>
                </a:lnTo>
                <a:lnTo>
                  <a:pt x="61289" y="54181"/>
                </a:lnTo>
                <a:lnTo>
                  <a:pt x="61636" y="65679"/>
                </a:lnTo>
                <a:lnTo>
                  <a:pt x="62524" y="77007"/>
                </a:lnTo>
                <a:lnTo>
                  <a:pt x="64789" y="86488"/>
                </a:lnTo>
                <a:lnTo>
                  <a:pt x="68799" y="93350"/>
                </a:lnTo>
                <a:lnTo>
                  <a:pt x="74461" y="97973"/>
                </a:lnTo>
                <a:lnTo>
                  <a:pt x="81483" y="101393"/>
                </a:lnTo>
                <a:lnTo>
                  <a:pt x="89548" y="104359"/>
                </a:lnTo>
                <a:lnTo>
                  <a:pt x="98540" y="107085"/>
                </a:lnTo>
                <a:lnTo>
                  <a:pt x="108546" y="109412"/>
                </a:lnTo>
                <a:lnTo>
                  <a:pt x="119522" y="111258"/>
                </a:lnTo>
                <a:lnTo>
                  <a:pt x="130992" y="112976"/>
                </a:lnTo>
                <a:lnTo>
                  <a:pt x="142157" y="115263"/>
                </a:lnTo>
                <a:lnTo>
                  <a:pt x="152591" y="118467"/>
                </a:lnTo>
                <a:lnTo>
                  <a:pt x="162224" y="122601"/>
                </a:lnTo>
                <a:lnTo>
                  <a:pt x="171154" y="127526"/>
                </a:lnTo>
                <a:lnTo>
                  <a:pt x="179532" y="133063"/>
                </a:lnTo>
                <a:lnTo>
                  <a:pt x="187497" y="139052"/>
                </a:lnTo>
                <a:lnTo>
                  <a:pt x="195168" y="145364"/>
                </a:lnTo>
                <a:lnTo>
                  <a:pt x="202619" y="151906"/>
                </a:lnTo>
                <a:lnTo>
                  <a:pt x="209421" y="158772"/>
                </a:lnTo>
                <a:lnTo>
                  <a:pt x="214699" y="166219"/>
                </a:lnTo>
                <a:lnTo>
                  <a:pt x="218090" y="174339"/>
                </a:lnTo>
                <a:lnTo>
                  <a:pt x="219551" y="182912"/>
                </a:lnTo>
                <a:lnTo>
                  <a:pt x="219094" y="191512"/>
                </a:lnTo>
                <a:lnTo>
                  <a:pt x="216928" y="199885"/>
                </a:lnTo>
                <a:lnTo>
                  <a:pt x="213221" y="207794"/>
                </a:lnTo>
                <a:lnTo>
                  <a:pt x="208000" y="214953"/>
                </a:lnTo>
                <a:lnTo>
                  <a:pt x="201420" y="221284"/>
                </a:lnTo>
                <a:lnTo>
                  <a:pt x="193734" y="226873"/>
                </a:lnTo>
                <a:lnTo>
                  <a:pt x="185205" y="231869"/>
                </a:lnTo>
                <a:lnTo>
                  <a:pt x="176058" y="236415"/>
                </a:lnTo>
                <a:lnTo>
                  <a:pt x="166305" y="240470"/>
                </a:lnTo>
                <a:lnTo>
                  <a:pt x="155774" y="243823"/>
                </a:lnTo>
                <a:lnTo>
                  <a:pt x="144429" y="246412"/>
                </a:lnTo>
                <a:lnTo>
                  <a:pt x="132369" y="248321"/>
                </a:lnTo>
                <a:lnTo>
                  <a:pt x="119742" y="249685"/>
                </a:lnTo>
                <a:lnTo>
                  <a:pt x="106694" y="250636"/>
                </a:lnTo>
                <a:lnTo>
                  <a:pt x="93509" y="251122"/>
                </a:lnTo>
                <a:lnTo>
                  <a:pt x="80583" y="250925"/>
                </a:lnTo>
                <a:lnTo>
                  <a:pt x="68119" y="249982"/>
                </a:lnTo>
                <a:lnTo>
                  <a:pt x="56194" y="248527"/>
                </a:lnTo>
                <a:lnTo>
                  <a:pt x="43485" y="246862"/>
                </a:lnTo>
                <a:lnTo>
                  <a:pt x="26641" y="244840"/>
                </a:lnTo>
                <a:lnTo>
                  <a:pt x="0" y="24215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5" name="Group 94"/>
          <p:cNvGrpSpPr/>
          <p:nvPr/>
        </p:nvGrpSpPr>
        <p:grpSpPr>
          <a:xfrm>
            <a:off x="6516876" y="5129681"/>
            <a:ext cx="115814" cy="168457"/>
            <a:chOff x="6516876" y="5129681"/>
            <a:chExt cx="115814" cy="168457"/>
          </a:xfrm>
        </p:grpSpPr>
        <p:sp>
          <p:nvSpPr>
            <p:cNvPr id="93" name="Freeform 92"/>
            <p:cNvSpPr/>
            <p:nvPr/>
          </p:nvSpPr>
          <p:spPr>
            <a:xfrm>
              <a:off x="6516876" y="5129681"/>
              <a:ext cx="115814" cy="147400"/>
            </a:xfrm>
            <a:custGeom>
              <a:avLst/>
              <a:gdLst/>
              <a:ahLst/>
              <a:cxnLst/>
              <a:rect l="0" t="0" r="0" b="0"/>
              <a:pathLst>
                <a:path w="115814" h="147400">
                  <a:moveTo>
                    <a:pt x="115813" y="0"/>
                  </a:moveTo>
                  <a:lnTo>
                    <a:pt x="112813" y="8734"/>
                  </a:lnTo>
                  <a:lnTo>
                    <a:pt x="109390" y="16441"/>
                  </a:lnTo>
                  <a:lnTo>
                    <a:pt x="105194" y="23843"/>
                  </a:lnTo>
                  <a:lnTo>
                    <a:pt x="100294" y="31104"/>
                  </a:lnTo>
                  <a:lnTo>
                    <a:pt x="94813" y="38283"/>
                  </a:lnTo>
                  <a:lnTo>
                    <a:pt x="88882" y="45408"/>
                  </a:lnTo>
                  <a:lnTo>
                    <a:pt x="82621" y="52499"/>
                  </a:lnTo>
                  <a:lnTo>
                    <a:pt x="76123" y="59566"/>
                  </a:lnTo>
                  <a:lnTo>
                    <a:pt x="69458" y="66616"/>
                  </a:lnTo>
                  <a:lnTo>
                    <a:pt x="62679" y="73657"/>
                  </a:lnTo>
                  <a:lnTo>
                    <a:pt x="55822" y="80690"/>
                  </a:lnTo>
                  <a:lnTo>
                    <a:pt x="48913" y="87723"/>
                  </a:lnTo>
                  <a:lnTo>
                    <a:pt x="41967" y="94921"/>
                  </a:lnTo>
                  <a:lnTo>
                    <a:pt x="34996" y="102593"/>
                  </a:lnTo>
                  <a:lnTo>
                    <a:pt x="28019" y="110854"/>
                  </a:lnTo>
                  <a:lnTo>
                    <a:pt x="21344" y="119215"/>
                  </a:lnTo>
                  <a:lnTo>
                    <a:pt x="14911" y="127493"/>
                  </a:lnTo>
                  <a:lnTo>
                    <a:pt x="8156" y="136417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558990" y="5140209"/>
              <a:ext cx="73700" cy="157929"/>
            </a:xfrm>
            <a:custGeom>
              <a:avLst/>
              <a:gdLst/>
              <a:ahLst/>
              <a:cxnLst/>
              <a:rect l="0" t="0" r="0" b="0"/>
              <a:pathLst>
                <a:path w="73700" h="157929">
                  <a:moveTo>
                    <a:pt x="0" y="0"/>
                  </a:moveTo>
                  <a:lnTo>
                    <a:pt x="2934" y="8801"/>
                  </a:lnTo>
                  <a:lnTo>
                    <a:pt x="5716" y="17149"/>
                  </a:lnTo>
                  <a:lnTo>
                    <a:pt x="8624" y="25847"/>
                  </a:lnTo>
                  <a:lnTo>
                    <a:pt x="12011" y="34968"/>
                  </a:lnTo>
                  <a:lnTo>
                    <a:pt x="16472" y="44463"/>
                  </a:lnTo>
                  <a:lnTo>
                    <a:pt x="22233" y="54255"/>
                  </a:lnTo>
                  <a:lnTo>
                    <a:pt x="28877" y="64269"/>
                  </a:lnTo>
                  <a:lnTo>
                    <a:pt x="35564" y="74443"/>
                  </a:lnTo>
                  <a:lnTo>
                    <a:pt x="41799" y="84729"/>
                  </a:lnTo>
                  <a:lnTo>
                    <a:pt x="47440" y="95093"/>
                  </a:lnTo>
                  <a:lnTo>
                    <a:pt x="52528" y="105511"/>
                  </a:lnTo>
                  <a:lnTo>
                    <a:pt x="57164" y="115951"/>
                  </a:lnTo>
                  <a:lnTo>
                    <a:pt x="61308" y="125948"/>
                  </a:lnTo>
                  <a:lnTo>
                    <a:pt x="65168" y="135583"/>
                  </a:lnTo>
                  <a:lnTo>
                    <a:pt x="69086" y="145704"/>
                  </a:lnTo>
                  <a:lnTo>
                    <a:pt x="73699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6759032" y="4782240"/>
            <a:ext cx="368499" cy="726468"/>
            <a:chOff x="6759032" y="4782240"/>
            <a:chExt cx="368499" cy="726468"/>
          </a:xfrm>
        </p:grpSpPr>
        <p:sp>
          <p:nvSpPr>
            <p:cNvPr id="96" name="Freeform 95"/>
            <p:cNvSpPr/>
            <p:nvPr/>
          </p:nvSpPr>
          <p:spPr>
            <a:xfrm>
              <a:off x="6759032" y="5087566"/>
              <a:ext cx="368499" cy="63173"/>
            </a:xfrm>
            <a:custGeom>
              <a:avLst/>
              <a:gdLst/>
              <a:ahLst/>
              <a:cxnLst/>
              <a:rect l="0" t="0" r="0" b="0"/>
              <a:pathLst>
                <a:path w="368499" h="63173">
                  <a:moveTo>
                    <a:pt x="368498" y="0"/>
                  </a:moveTo>
                  <a:lnTo>
                    <a:pt x="359629" y="2934"/>
                  </a:lnTo>
                  <a:lnTo>
                    <a:pt x="350642" y="5716"/>
                  </a:lnTo>
                  <a:lnTo>
                    <a:pt x="340642" y="8612"/>
                  </a:lnTo>
                  <a:lnTo>
                    <a:pt x="329488" y="11480"/>
                  </a:lnTo>
                  <a:lnTo>
                    <a:pt x="317029" y="13996"/>
                  </a:lnTo>
                  <a:lnTo>
                    <a:pt x="303326" y="16012"/>
                  </a:lnTo>
                  <a:lnTo>
                    <a:pt x="288909" y="17696"/>
                  </a:lnTo>
                  <a:lnTo>
                    <a:pt x="274628" y="19439"/>
                  </a:lnTo>
                  <a:lnTo>
                    <a:pt x="260952" y="21465"/>
                  </a:lnTo>
                  <a:lnTo>
                    <a:pt x="247824" y="23827"/>
                  </a:lnTo>
                  <a:lnTo>
                    <a:pt x="234862" y="26493"/>
                  </a:lnTo>
                  <a:lnTo>
                    <a:pt x="221803" y="29395"/>
                  </a:lnTo>
                  <a:lnTo>
                    <a:pt x="208387" y="32309"/>
                  </a:lnTo>
                  <a:lnTo>
                    <a:pt x="194300" y="34880"/>
                  </a:lnTo>
                  <a:lnTo>
                    <a:pt x="179453" y="36942"/>
                  </a:lnTo>
                  <a:lnTo>
                    <a:pt x="164242" y="38664"/>
                  </a:lnTo>
                  <a:lnTo>
                    <a:pt x="149417" y="40434"/>
                  </a:lnTo>
                  <a:lnTo>
                    <a:pt x="135367" y="42475"/>
                  </a:lnTo>
                  <a:lnTo>
                    <a:pt x="121816" y="44678"/>
                  </a:lnTo>
                  <a:lnTo>
                    <a:pt x="108037" y="46703"/>
                  </a:lnTo>
                  <a:lnTo>
                    <a:pt x="93625" y="48368"/>
                  </a:lnTo>
                  <a:lnTo>
                    <a:pt x="78825" y="49808"/>
                  </a:lnTo>
                  <a:lnTo>
                    <a:pt x="64336" y="51381"/>
                  </a:lnTo>
                  <a:lnTo>
                    <a:pt x="50563" y="53287"/>
                  </a:lnTo>
                  <a:lnTo>
                    <a:pt x="38019" y="55406"/>
                  </a:lnTo>
                  <a:lnTo>
                    <a:pt x="26247" y="57599"/>
                  </a:lnTo>
                  <a:lnTo>
                    <a:pt x="14221" y="60059"/>
                  </a:lnTo>
                  <a:lnTo>
                    <a:pt x="0" y="631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993371" y="4782240"/>
              <a:ext cx="18345" cy="284271"/>
            </a:xfrm>
            <a:custGeom>
              <a:avLst/>
              <a:gdLst/>
              <a:ahLst/>
              <a:cxnLst/>
              <a:rect l="0" t="0" r="0" b="0"/>
              <a:pathLst>
                <a:path w="18345" h="284271">
                  <a:moveTo>
                    <a:pt x="7815" y="0"/>
                  </a:moveTo>
                  <a:lnTo>
                    <a:pt x="4949" y="11735"/>
                  </a:lnTo>
                  <a:lnTo>
                    <a:pt x="2807" y="22864"/>
                  </a:lnTo>
                  <a:lnTo>
                    <a:pt x="1209" y="34467"/>
                  </a:lnTo>
                  <a:lnTo>
                    <a:pt x="201" y="46801"/>
                  </a:lnTo>
                  <a:lnTo>
                    <a:pt x="0" y="60109"/>
                  </a:lnTo>
                  <a:lnTo>
                    <a:pt x="651" y="74423"/>
                  </a:lnTo>
                  <a:lnTo>
                    <a:pt x="1890" y="89773"/>
                  </a:lnTo>
                  <a:lnTo>
                    <a:pt x="3254" y="106284"/>
                  </a:lnTo>
                  <a:lnTo>
                    <a:pt x="4468" y="123903"/>
                  </a:lnTo>
                  <a:lnTo>
                    <a:pt x="5603" y="142294"/>
                  </a:lnTo>
                  <a:lnTo>
                    <a:pt x="6971" y="160936"/>
                  </a:lnTo>
                  <a:lnTo>
                    <a:pt x="8738" y="179503"/>
                  </a:lnTo>
                  <a:lnTo>
                    <a:pt x="10765" y="197694"/>
                  </a:lnTo>
                  <a:lnTo>
                    <a:pt x="12885" y="217253"/>
                  </a:lnTo>
                  <a:lnTo>
                    <a:pt x="15287" y="243247"/>
                  </a:lnTo>
                  <a:lnTo>
                    <a:pt x="18344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860227" y="4803298"/>
              <a:ext cx="162019" cy="188670"/>
            </a:xfrm>
            <a:custGeom>
              <a:avLst/>
              <a:gdLst/>
              <a:ahLst/>
              <a:cxnLst/>
              <a:rect l="0" t="0" r="0" b="0"/>
              <a:pathLst>
                <a:path w="162019" h="188670">
                  <a:moveTo>
                    <a:pt x="162018" y="136870"/>
                  </a:moveTo>
                  <a:lnTo>
                    <a:pt x="150349" y="139871"/>
                  </a:lnTo>
                  <a:lnTo>
                    <a:pt x="139861" y="143294"/>
                  </a:lnTo>
                  <a:lnTo>
                    <a:pt x="129554" y="147489"/>
                  </a:lnTo>
                  <a:lnTo>
                    <a:pt x="119080" y="152389"/>
                  </a:lnTo>
                  <a:lnTo>
                    <a:pt x="108088" y="157871"/>
                  </a:lnTo>
                  <a:lnTo>
                    <a:pt x="96450" y="163797"/>
                  </a:lnTo>
                  <a:lnTo>
                    <a:pt x="84369" y="169886"/>
                  </a:lnTo>
                  <a:lnTo>
                    <a:pt x="72263" y="175736"/>
                  </a:lnTo>
                  <a:lnTo>
                    <a:pt x="60385" y="181133"/>
                  </a:lnTo>
                  <a:lnTo>
                    <a:pt x="48969" y="185568"/>
                  </a:lnTo>
                  <a:lnTo>
                    <a:pt x="38305" y="188183"/>
                  </a:lnTo>
                  <a:lnTo>
                    <a:pt x="28475" y="188669"/>
                  </a:lnTo>
                  <a:lnTo>
                    <a:pt x="19723" y="186874"/>
                  </a:lnTo>
                  <a:lnTo>
                    <a:pt x="12516" y="182553"/>
                  </a:lnTo>
                  <a:lnTo>
                    <a:pt x="6967" y="175836"/>
                  </a:lnTo>
                  <a:lnTo>
                    <a:pt x="3054" y="167276"/>
                  </a:lnTo>
                  <a:lnTo>
                    <a:pt x="786" y="157638"/>
                  </a:lnTo>
                  <a:lnTo>
                    <a:pt x="0" y="147456"/>
                  </a:lnTo>
                  <a:lnTo>
                    <a:pt x="418" y="136862"/>
                  </a:lnTo>
                  <a:lnTo>
                    <a:pt x="1754" y="125692"/>
                  </a:lnTo>
                  <a:lnTo>
                    <a:pt x="3757" y="113883"/>
                  </a:lnTo>
                  <a:lnTo>
                    <a:pt x="6235" y="101495"/>
                  </a:lnTo>
                  <a:lnTo>
                    <a:pt x="9042" y="88639"/>
                  </a:lnTo>
                  <a:lnTo>
                    <a:pt x="12073" y="75439"/>
                  </a:lnTo>
                  <a:lnTo>
                    <a:pt x="15102" y="62215"/>
                  </a:lnTo>
                  <a:lnTo>
                    <a:pt x="18077" y="47967"/>
                  </a:lnTo>
                  <a:lnTo>
                    <a:pt x="21258" y="29212"/>
                  </a:lnTo>
                  <a:lnTo>
                    <a:pt x="2514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959073" y="5213909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21057" y="0"/>
                  </a:moveTo>
                  <a:lnTo>
                    <a:pt x="18191" y="11802"/>
                  </a:lnTo>
                  <a:lnTo>
                    <a:pt x="16048" y="23572"/>
                  </a:lnTo>
                  <a:lnTo>
                    <a:pt x="14445" y="36466"/>
                  </a:lnTo>
                  <a:lnTo>
                    <a:pt x="13264" y="50487"/>
                  </a:lnTo>
                  <a:lnTo>
                    <a:pt x="12416" y="65463"/>
                  </a:lnTo>
                  <a:lnTo>
                    <a:pt x="11814" y="81186"/>
                  </a:lnTo>
                  <a:lnTo>
                    <a:pt x="11227" y="97461"/>
                  </a:lnTo>
                  <a:lnTo>
                    <a:pt x="10294" y="114133"/>
                  </a:lnTo>
                  <a:lnTo>
                    <a:pt x="8852" y="131084"/>
                  </a:lnTo>
                  <a:lnTo>
                    <a:pt x="7069" y="148228"/>
                  </a:lnTo>
                  <a:lnTo>
                    <a:pt x="5332" y="165502"/>
                  </a:lnTo>
                  <a:lnTo>
                    <a:pt x="3870" y="182861"/>
                  </a:lnTo>
                  <a:lnTo>
                    <a:pt x="2738" y="200112"/>
                  </a:lnTo>
                  <a:lnTo>
                    <a:pt x="1903" y="216930"/>
                  </a:lnTo>
                  <a:lnTo>
                    <a:pt x="1307" y="233150"/>
                  </a:lnTo>
                  <a:lnTo>
                    <a:pt x="889" y="248196"/>
                  </a:lnTo>
                  <a:lnTo>
                    <a:pt x="556" y="262465"/>
                  </a:lnTo>
                  <a:lnTo>
                    <a:pt x="277" y="277209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842407" y="5213909"/>
              <a:ext cx="137724" cy="187127"/>
            </a:xfrm>
            <a:custGeom>
              <a:avLst/>
              <a:gdLst/>
              <a:ahLst/>
              <a:cxnLst/>
              <a:rect l="0" t="0" r="0" b="0"/>
              <a:pathLst>
                <a:path w="137724" h="187127">
                  <a:moveTo>
                    <a:pt x="137723" y="115814"/>
                  </a:moveTo>
                  <a:lnTo>
                    <a:pt x="128989" y="118815"/>
                  </a:lnTo>
                  <a:lnTo>
                    <a:pt x="121282" y="122237"/>
                  </a:lnTo>
                  <a:lnTo>
                    <a:pt x="113880" y="126434"/>
                  </a:lnTo>
                  <a:lnTo>
                    <a:pt x="106620" y="131333"/>
                  </a:lnTo>
                  <a:lnTo>
                    <a:pt x="99440" y="136814"/>
                  </a:lnTo>
                  <a:lnTo>
                    <a:pt x="92310" y="142745"/>
                  </a:lnTo>
                  <a:lnTo>
                    <a:pt x="85047" y="149006"/>
                  </a:lnTo>
                  <a:lnTo>
                    <a:pt x="77332" y="155505"/>
                  </a:lnTo>
                  <a:lnTo>
                    <a:pt x="69028" y="162165"/>
                  </a:lnTo>
                  <a:lnTo>
                    <a:pt x="60162" y="168770"/>
                  </a:lnTo>
                  <a:lnTo>
                    <a:pt x="50832" y="174979"/>
                  </a:lnTo>
                  <a:lnTo>
                    <a:pt x="41157" y="180617"/>
                  </a:lnTo>
                  <a:lnTo>
                    <a:pt x="31559" y="185046"/>
                  </a:lnTo>
                  <a:lnTo>
                    <a:pt x="22728" y="187126"/>
                  </a:lnTo>
                  <a:lnTo>
                    <a:pt x="14987" y="186435"/>
                  </a:lnTo>
                  <a:lnTo>
                    <a:pt x="8640" y="182866"/>
                  </a:lnTo>
                  <a:lnTo>
                    <a:pt x="4125" y="176283"/>
                  </a:lnTo>
                  <a:lnTo>
                    <a:pt x="1494" y="166933"/>
                  </a:lnTo>
                  <a:lnTo>
                    <a:pt x="337" y="155470"/>
                  </a:lnTo>
                  <a:lnTo>
                    <a:pt x="0" y="142738"/>
                  </a:lnTo>
                  <a:lnTo>
                    <a:pt x="28" y="129339"/>
                  </a:lnTo>
                  <a:lnTo>
                    <a:pt x="346" y="115771"/>
                  </a:lnTo>
                  <a:lnTo>
                    <a:pt x="1158" y="102517"/>
                  </a:lnTo>
                  <a:lnTo>
                    <a:pt x="2552" y="89791"/>
                  </a:lnTo>
                  <a:lnTo>
                    <a:pt x="4489" y="77602"/>
                  </a:lnTo>
                  <a:lnTo>
                    <a:pt x="6867" y="65868"/>
                  </a:lnTo>
                  <a:lnTo>
                    <a:pt x="9577" y="54497"/>
                  </a:lnTo>
                  <a:lnTo>
                    <a:pt x="12374" y="43656"/>
                  </a:lnTo>
                  <a:lnTo>
                    <a:pt x="15162" y="32608"/>
                  </a:lnTo>
                  <a:lnTo>
                    <a:pt x="18182" y="19263"/>
                  </a:lnTo>
                  <a:lnTo>
                    <a:pt x="2191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2" name="Freeform 101"/>
          <p:cNvSpPr/>
          <p:nvPr/>
        </p:nvSpPr>
        <p:spPr>
          <a:xfrm>
            <a:off x="8002873" y="4547842"/>
            <a:ext cx="166978" cy="258514"/>
          </a:xfrm>
          <a:custGeom>
            <a:avLst/>
            <a:gdLst/>
            <a:ahLst/>
            <a:cxnLst/>
            <a:rect l="0" t="0" r="0" b="0"/>
            <a:pathLst>
              <a:path w="166978" h="258514">
                <a:moveTo>
                  <a:pt x="156449" y="23828"/>
                </a:moveTo>
                <a:lnTo>
                  <a:pt x="150648" y="29763"/>
                </a:lnTo>
                <a:lnTo>
                  <a:pt x="145724" y="35968"/>
                </a:lnTo>
                <a:lnTo>
                  <a:pt x="141217" y="43059"/>
                </a:lnTo>
                <a:lnTo>
                  <a:pt x="136823" y="50826"/>
                </a:lnTo>
                <a:lnTo>
                  <a:pt x="132161" y="58824"/>
                </a:lnTo>
                <a:lnTo>
                  <a:pt x="127051" y="66770"/>
                </a:lnTo>
                <a:lnTo>
                  <a:pt x="121646" y="74717"/>
                </a:lnTo>
                <a:lnTo>
                  <a:pt x="116322" y="82958"/>
                </a:lnTo>
                <a:lnTo>
                  <a:pt x="111293" y="91644"/>
                </a:lnTo>
                <a:lnTo>
                  <a:pt x="106442" y="100611"/>
                </a:lnTo>
                <a:lnTo>
                  <a:pt x="101425" y="109485"/>
                </a:lnTo>
                <a:lnTo>
                  <a:pt x="96054" y="118053"/>
                </a:lnTo>
                <a:lnTo>
                  <a:pt x="90463" y="126434"/>
                </a:lnTo>
                <a:lnTo>
                  <a:pt x="85011" y="134974"/>
                </a:lnTo>
                <a:lnTo>
                  <a:pt x="79893" y="143865"/>
                </a:lnTo>
                <a:lnTo>
                  <a:pt x="74981" y="152971"/>
                </a:lnTo>
                <a:lnTo>
                  <a:pt x="69923" y="161937"/>
                </a:lnTo>
                <a:lnTo>
                  <a:pt x="64525" y="170568"/>
                </a:lnTo>
                <a:lnTo>
                  <a:pt x="58916" y="178991"/>
                </a:lnTo>
                <a:lnTo>
                  <a:pt x="53450" y="187560"/>
                </a:lnTo>
                <a:lnTo>
                  <a:pt x="48338" y="196474"/>
                </a:lnTo>
                <a:lnTo>
                  <a:pt x="43939" y="205765"/>
                </a:lnTo>
                <a:lnTo>
                  <a:pt x="40822" y="215388"/>
                </a:lnTo>
                <a:lnTo>
                  <a:pt x="39190" y="225260"/>
                </a:lnTo>
                <a:lnTo>
                  <a:pt x="39402" y="234821"/>
                </a:lnTo>
                <a:lnTo>
                  <a:pt x="42122" y="243096"/>
                </a:lnTo>
                <a:lnTo>
                  <a:pt x="47469" y="249649"/>
                </a:lnTo>
                <a:lnTo>
                  <a:pt x="54957" y="254386"/>
                </a:lnTo>
                <a:lnTo>
                  <a:pt x="63802" y="257280"/>
                </a:lnTo>
                <a:lnTo>
                  <a:pt x="73406" y="258513"/>
                </a:lnTo>
                <a:lnTo>
                  <a:pt x="83256" y="258072"/>
                </a:lnTo>
                <a:lnTo>
                  <a:pt x="92854" y="255665"/>
                </a:lnTo>
                <a:lnTo>
                  <a:pt x="101955" y="251304"/>
                </a:lnTo>
                <a:lnTo>
                  <a:pt x="110045" y="245108"/>
                </a:lnTo>
                <a:lnTo>
                  <a:pt x="116277" y="237129"/>
                </a:lnTo>
                <a:lnTo>
                  <a:pt x="120352" y="227587"/>
                </a:lnTo>
                <a:lnTo>
                  <a:pt x="122291" y="217112"/>
                </a:lnTo>
                <a:lnTo>
                  <a:pt x="122164" y="206630"/>
                </a:lnTo>
                <a:lnTo>
                  <a:pt x="120224" y="196666"/>
                </a:lnTo>
                <a:lnTo>
                  <a:pt x="116671" y="187521"/>
                </a:lnTo>
                <a:lnTo>
                  <a:pt x="111554" y="179452"/>
                </a:lnTo>
                <a:lnTo>
                  <a:pt x="105048" y="172466"/>
                </a:lnTo>
                <a:lnTo>
                  <a:pt x="97581" y="166248"/>
                </a:lnTo>
                <a:lnTo>
                  <a:pt x="89732" y="160289"/>
                </a:lnTo>
                <a:lnTo>
                  <a:pt x="81859" y="154276"/>
                </a:lnTo>
                <a:lnTo>
                  <a:pt x="73946" y="148250"/>
                </a:lnTo>
                <a:lnTo>
                  <a:pt x="65721" y="142503"/>
                </a:lnTo>
                <a:lnTo>
                  <a:pt x="57042" y="137187"/>
                </a:lnTo>
                <a:lnTo>
                  <a:pt x="48078" y="132142"/>
                </a:lnTo>
                <a:lnTo>
                  <a:pt x="39206" y="126995"/>
                </a:lnTo>
                <a:lnTo>
                  <a:pt x="30648" y="121528"/>
                </a:lnTo>
                <a:lnTo>
                  <a:pt x="22613" y="115534"/>
                </a:lnTo>
                <a:lnTo>
                  <a:pt x="15369" y="108745"/>
                </a:lnTo>
                <a:lnTo>
                  <a:pt x="8994" y="101104"/>
                </a:lnTo>
                <a:lnTo>
                  <a:pt x="3885" y="92868"/>
                </a:lnTo>
                <a:lnTo>
                  <a:pt x="808" y="84503"/>
                </a:lnTo>
                <a:lnTo>
                  <a:pt x="0" y="76286"/>
                </a:lnTo>
                <a:lnTo>
                  <a:pt x="1237" y="68314"/>
                </a:lnTo>
                <a:lnTo>
                  <a:pt x="4118" y="60582"/>
                </a:lnTo>
                <a:lnTo>
                  <a:pt x="8244" y="53053"/>
                </a:lnTo>
                <a:lnTo>
                  <a:pt x="13433" y="45844"/>
                </a:lnTo>
                <a:lnTo>
                  <a:pt x="19731" y="39222"/>
                </a:lnTo>
                <a:lnTo>
                  <a:pt x="27074" y="33284"/>
                </a:lnTo>
                <a:lnTo>
                  <a:pt x="35292" y="27973"/>
                </a:lnTo>
                <a:lnTo>
                  <a:pt x="44184" y="23172"/>
                </a:lnTo>
                <a:lnTo>
                  <a:pt x="53575" y="18755"/>
                </a:lnTo>
                <a:lnTo>
                  <a:pt x="63323" y="14618"/>
                </a:lnTo>
                <a:lnTo>
                  <a:pt x="73319" y="10680"/>
                </a:lnTo>
                <a:lnTo>
                  <a:pt x="83486" y="6888"/>
                </a:lnTo>
                <a:lnTo>
                  <a:pt x="93772" y="3527"/>
                </a:lnTo>
                <a:lnTo>
                  <a:pt x="104137" y="1182"/>
                </a:lnTo>
                <a:lnTo>
                  <a:pt x="114547" y="86"/>
                </a:lnTo>
                <a:lnTo>
                  <a:pt x="124722" y="0"/>
                </a:lnTo>
                <a:lnTo>
                  <a:pt x="135241" y="381"/>
                </a:lnTo>
                <a:lnTo>
                  <a:pt x="148145" y="1268"/>
                </a:lnTo>
                <a:lnTo>
                  <a:pt x="166977" y="277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5" name="Group 104"/>
          <p:cNvGrpSpPr/>
          <p:nvPr/>
        </p:nvGrpSpPr>
        <p:grpSpPr>
          <a:xfrm>
            <a:off x="468529" y="3372851"/>
            <a:ext cx="433990" cy="448193"/>
            <a:chOff x="468529" y="3372851"/>
            <a:chExt cx="433990" cy="448193"/>
          </a:xfrm>
        </p:grpSpPr>
        <p:sp>
          <p:nvSpPr>
            <p:cNvPr id="103" name="Freeform 102"/>
            <p:cNvSpPr/>
            <p:nvPr/>
          </p:nvSpPr>
          <p:spPr>
            <a:xfrm>
              <a:off x="606456" y="3411363"/>
              <a:ext cx="215623" cy="299883"/>
            </a:xfrm>
            <a:custGeom>
              <a:avLst/>
              <a:gdLst/>
              <a:ahLst/>
              <a:cxnLst/>
              <a:rect l="0" t="0" r="0" b="0"/>
              <a:pathLst>
                <a:path w="215623" h="299883">
                  <a:moveTo>
                    <a:pt x="15580" y="8161"/>
                  </a:moveTo>
                  <a:lnTo>
                    <a:pt x="12647" y="19829"/>
                  </a:lnTo>
                  <a:lnTo>
                    <a:pt x="9864" y="30318"/>
                  </a:lnTo>
                  <a:lnTo>
                    <a:pt x="6960" y="40549"/>
                  </a:lnTo>
                  <a:lnTo>
                    <a:pt x="3770" y="48206"/>
                  </a:lnTo>
                  <a:lnTo>
                    <a:pt x="976" y="50207"/>
                  </a:lnTo>
                  <a:lnTo>
                    <a:pt x="0" y="47559"/>
                  </a:lnTo>
                  <a:lnTo>
                    <a:pt x="1060" y="41906"/>
                  </a:lnTo>
                  <a:lnTo>
                    <a:pt x="3821" y="34577"/>
                  </a:lnTo>
                  <a:lnTo>
                    <a:pt x="7868" y="26596"/>
                  </a:lnTo>
                  <a:lnTo>
                    <a:pt x="12845" y="18543"/>
                  </a:lnTo>
                  <a:lnTo>
                    <a:pt x="18640" y="11133"/>
                  </a:lnTo>
                  <a:lnTo>
                    <a:pt x="25362" y="5349"/>
                  </a:lnTo>
                  <a:lnTo>
                    <a:pt x="32987" y="1573"/>
                  </a:lnTo>
                  <a:lnTo>
                    <a:pt x="41056" y="0"/>
                  </a:lnTo>
                  <a:lnTo>
                    <a:pt x="48787" y="904"/>
                  </a:lnTo>
                  <a:lnTo>
                    <a:pt x="55763" y="4178"/>
                  </a:lnTo>
                  <a:lnTo>
                    <a:pt x="61920" y="9440"/>
                  </a:lnTo>
                  <a:lnTo>
                    <a:pt x="67364" y="16243"/>
                  </a:lnTo>
                  <a:lnTo>
                    <a:pt x="72243" y="24186"/>
                  </a:lnTo>
                  <a:lnTo>
                    <a:pt x="76538" y="33107"/>
                  </a:lnTo>
                  <a:lnTo>
                    <a:pt x="80058" y="43072"/>
                  </a:lnTo>
                  <a:lnTo>
                    <a:pt x="82768" y="54033"/>
                  </a:lnTo>
                  <a:lnTo>
                    <a:pt x="84929" y="65834"/>
                  </a:lnTo>
                  <a:lnTo>
                    <a:pt x="86996" y="78286"/>
                  </a:lnTo>
                  <a:lnTo>
                    <a:pt x="89232" y="91221"/>
                  </a:lnTo>
                  <a:lnTo>
                    <a:pt x="91396" y="104501"/>
                  </a:lnTo>
                  <a:lnTo>
                    <a:pt x="92862" y="118023"/>
                  </a:lnTo>
                  <a:lnTo>
                    <a:pt x="93333" y="131710"/>
                  </a:lnTo>
                  <a:lnTo>
                    <a:pt x="92988" y="145512"/>
                  </a:lnTo>
                  <a:lnTo>
                    <a:pt x="92292" y="159391"/>
                  </a:lnTo>
                  <a:lnTo>
                    <a:pt x="91559" y="173318"/>
                  </a:lnTo>
                  <a:lnTo>
                    <a:pt x="90763" y="187112"/>
                  </a:lnTo>
                  <a:lnTo>
                    <a:pt x="89630" y="200454"/>
                  </a:lnTo>
                  <a:lnTo>
                    <a:pt x="88014" y="213207"/>
                  </a:lnTo>
                  <a:lnTo>
                    <a:pt x="85760" y="225398"/>
                  </a:lnTo>
                  <a:lnTo>
                    <a:pt x="82636" y="237125"/>
                  </a:lnTo>
                  <a:lnTo>
                    <a:pt x="78604" y="248493"/>
                  </a:lnTo>
                  <a:lnTo>
                    <a:pt x="73774" y="259433"/>
                  </a:lnTo>
                  <a:lnTo>
                    <a:pt x="68316" y="269715"/>
                  </a:lnTo>
                  <a:lnTo>
                    <a:pt x="62383" y="279248"/>
                  </a:lnTo>
                  <a:lnTo>
                    <a:pt x="55943" y="287618"/>
                  </a:lnTo>
                  <a:lnTo>
                    <a:pt x="48788" y="294029"/>
                  </a:lnTo>
                  <a:lnTo>
                    <a:pt x="40873" y="298212"/>
                  </a:lnTo>
                  <a:lnTo>
                    <a:pt x="32610" y="299882"/>
                  </a:lnTo>
                  <a:lnTo>
                    <a:pt x="24749" y="298509"/>
                  </a:lnTo>
                  <a:lnTo>
                    <a:pt x="17695" y="294106"/>
                  </a:lnTo>
                  <a:lnTo>
                    <a:pt x="11826" y="287269"/>
                  </a:lnTo>
                  <a:lnTo>
                    <a:pt x="7640" y="278870"/>
                  </a:lnTo>
                  <a:lnTo>
                    <a:pt x="5241" y="269563"/>
                  </a:lnTo>
                  <a:lnTo>
                    <a:pt x="4581" y="259745"/>
                  </a:lnTo>
                  <a:lnTo>
                    <a:pt x="5642" y="249636"/>
                  </a:lnTo>
                  <a:lnTo>
                    <a:pt x="8246" y="239369"/>
                  </a:lnTo>
                  <a:lnTo>
                    <a:pt x="12261" y="229342"/>
                  </a:lnTo>
                  <a:lnTo>
                    <a:pt x="17696" y="220207"/>
                  </a:lnTo>
                  <a:lnTo>
                    <a:pt x="24424" y="212256"/>
                  </a:lnTo>
                  <a:lnTo>
                    <a:pt x="32211" y="205764"/>
                  </a:lnTo>
                  <a:lnTo>
                    <a:pt x="40807" y="201150"/>
                  </a:lnTo>
                  <a:lnTo>
                    <a:pt x="49996" y="198462"/>
                  </a:lnTo>
                  <a:lnTo>
                    <a:pt x="59606" y="197605"/>
                  </a:lnTo>
                  <a:lnTo>
                    <a:pt x="69510" y="198534"/>
                  </a:lnTo>
                  <a:lnTo>
                    <a:pt x="79616" y="201038"/>
                  </a:lnTo>
                  <a:lnTo>
                    <a:pt x="89859" y="204649"/>
                  </a:lnTo>
                  <a:lnTo>
                    <a:pt x="100196" y="208748"/>
                  </a:lnTo>
                  <a:lnTo>
                    <a:pt x="110596" y="212942"/>
                  </a:lnTo>
                  <a:lnTo>
                    <a:pt x="121038" y="217060"/>
                  </a:lnTo>
                  <a:lnTo>
                    <a:pt x="131509" y="221051"/>
                  </a:lnTo>
                  <a:lnTo>
                    <a:pt x="141995" y="224906"/>
                  </a:lnTo>
                  <a:lnTo>
                    <a:pt x="152325" y="228156"/>
                  </a:lnTo>
                  <a:lnTo>
                    <a:pt x="162188" y="229902"/>
                  </a:lnTo>
                  <a:lnTo>
                    <a:pt x="171447" y="229782"/>
                  </a:lnTo>
                  <a:lnTo>
                    <a:pt x="180027" y="228031"/>
                  </a:lnTo>
                  <a:lnTo>
                    <a:pt x="188770" y="224942"/>
                  </a:lnTo>
                  <a:lnTo>
                    <a:pt x="199563" y="219121"/>
                  </a:lnTo>
                  <a:lnTo>
                    <a:pt x="215622" y="2082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68529" y="3372851"/>
              <a:ext cx="433990" cy="448193"/>
            </a:xfrm>
            <a:custGeom>
              <a:avLst/>
              <a:gdLst/>
              <a:ahLst/>
              <a:cxnLst/>
              <a:rect l="0" t="0" r="0" b="0"/>
              <a:pathLst>
                <a:path w="433990" h="448193">
                  <a:moveTo>
                    <a:pt x="248264" y="4559"/>
                  </a:moveTo>
                  <a:lnTo>
                    <a:pt x="236529" y="4559"/>
                  </a:lnTo>
                  <a:lnTo>
                    <a:pt x="225400" y="4559"/>
                  </a:lnTo>
                  <a:lnTo>
                    <a:pt x="213806" y="4568"/>
                  </a:lnTo>
                  <a:lnTo>
                    <a:pt x="201818" y="4914"/>
                  </a:lnTo>
                  <a:lnTo>
                    <a:pt x="189806" y="6210"/>
                  </a:lnTo>
                  <a:lnTo>
                    <a:pt x="178003" y="8713"/>
                  </a:lnTo>
                  <a:lnTo>
                    <a:pt x="166477" y="12191"/>
                  </a:lnTo>
                  <a:lnTo>
                    <a:pt x="155208" y="16135"/>
                  </a:lnTo>
                  <a:lnTo>
                    <a:pt x="144154" y="20199"/>
                  </a:lnTo>
                  <a:lnTo>
                    <a:pt x="133426" y="24383"/>
                  </a:lnTo>
                  <a:lnTo>
                    <a:pt x="123288" y="28944"/>
                  </a:lnTo>
                  <a:lnTo>
                    <a:pt x="113833" y="34013"/>
                  </a:lnTo>
                  <a:lnTo>
                    <a:pt x="104837" y="39740"/>
                  </a:lnTo>
                  <a:lnTo>
                    <a:pt x="95876" y="46348"/>
                  </a:lnTo>
                  <a:lnTo>
                    <a:pt x="86701" y="53874"/>
                  </a:lnTo>
                  <a:lnTo>
                    <a:pt x="77402" y="62201"/>
                  </a:lnTo>
                  <a:lnTo>
                    <a:pt x="68305" y="71161"/>
                  </a:lnTo>
                  <a:lnTo>
                    <a:pt x="59592" y="80594"/>
                  </a:lnTo>
                  <a:lnTo>
                    <a:pt x="51282" y="90369"/>
                  </a:lnTo>
                  <a:lnTo>
                    <a:pt x="43323" y="100381"/>
                  </a:lnTo>
                  <a:lnTo>
                    <a:pt x="35641" y="110565"/>
                  </a:lnTo>
                  <a:lnTo>
                    <a:pt x="28330" y="121031"/>
                  </a:lnTo>
                  <a:lnTo>
                    <a:pt x="21640" y="132049"/>
                  </a:lnTo>
                  <a:lnTo>
                    <a:pt x="15661" y="143724"/>
                  </a:lnTo>
                  <a:lnTo>
                    <a:pt x="10492" y="156006"/>
                  </a:lnTo>
                  <a:lnTo>
                    <a:pt x="6319" y="168783"/>
                  </a:lnTo>
                  <a:lnTo>
                    <a:pt x="3147" y="181936"/>
                  </a:lnTo>
                  <a:lnTo>
                    <a:pt x="999" y="195362"/>
                  </a:lnTo>
                  <a:lnTo>
                    <a:pt x="0" y="208980"/>
                  </a:lnTo>
                  <a:lnTo>
                    <a:pt x="99" y="222734"/>
                  </a:lnTo>
                  <a:lnTo>
                    <a:pt x="961" y="236579"/>
                  </a:lnTo>
                  <a:lnTo>
                    <a:pt x="2070" y="250487"/>
                  </a:lnTo>
                  <a:lnTo>
                    <a:pt x="3116" y="264433"/>
                  </a:lnTo>
                  <a:lnTo>
                    <a:pt x="4307" y="278241"/>
                  </a:lnTo>
                  <a:lnTo>
                    <a:pt x="6246" y="291591"/>
                  </a:lnTo>
                  <a:lnTo>
                    <a:pt x="9220" y="304350"/>
                  </a:lnTo>
                  <a:lnTo>
                    <a:pt x="13201" y="316545"/>
                  </a:lnTo>
                  <a:lnTo>
                    <a:pt x="18023" y="328275"/>
                  </a:lnTo>
                  <a:lnTo>
                    <a:pt x="23494" y="339644"/>
                  </a:lnTo>
                  <a:lnTo>
                    <a:pt x="29437" y="350586"/>
                  </a:lnTo>
                  <a:lnTo>
                    <a:pt x="35719" y="360867"/>
                  </a:lnTo>
                  <a:lnTo>
                    <a:pt x="42237" y="370416"/>
                  </a:lnTo>
                  <a:lnTo>
                    <a:pt x="48916" y="379303"/>
                  </a:lnTo>
                  <a:lnTo>
                    <a:pt x="55706" y="387660"/>
                  </a:lnTo>
                  <a:lnTo>
                    <a:pt x="62576" y="395616"/>
                  </a:lnTo>
                  <a:lnTo>
                    <a:pt x="69665" y="403282"/>
                  </a:lnTo>
                  <a:lnTo>
                    <a:pt x="77263" y="410744"/>
                  </a:lnTo>
                  <a:lnTo>
                    <a:pt x="85499" y="418058"/>
                  </a:lnTo>
                  <a:lnTo>
                    <a:pt x="94657" y="425108"/>
                  </a:lnTo>
                  <a:lnTo>
                    <a:pt x="105249" y="431615"/>
                  </a:lnTo>
                  <a:lnTo>
                    <a:pt x="117408" y="437464"/>
                  </a:lnTo>
                  <a:lnTo>
                    <a:pt x="130641" y="442373"/>
                  </a:lnTo>
                  <a:lnTo>
                    <a:pt x="144055" y="445840"/>
                  </a:lnTo>
                  <a:lnTo>
                    <a:pt x="157114" y="447724"/>
                  </a:lnTo>
                  <a:lnTo>
                    <a:pt x="169812" y="448192"/>
                  </a:lnTo>
                  <a:lnTo>
                    <a:pt x="182478" y="447526"/>
                  </a:lnTo>
                  <a:lnTo>
                    <a:pt x="195325" y="446002"/>
                  </a:lnTo>
                  <a:lnTo>
                    <a:pt x="208259" y="443694"/>
                  </a:lnTo>
                  <a:lnTo>
                    <a:pt x="220956" y="440475"/>
                  </a:lnTo>
                  <a:lnTo>
                    <a:pt x="233240" y="436350"/>
                  </a:lnTo>
                  <a:lnTo>
                    <a:pt x="244930" y="431446"/>
                  </a:lnTo>
                  <a:lnTo>
                    <a:pt x="255782" y="425930"/>
                  </a:lnTo>
                  <a:lnTo>
                    <a:pt x="265746" y="419959"/>
                  </a:lnTo>
                  <a:lnTo>
                    <a:pt x="274928" y="413662"/>
                  </a:lnTo>
                  <a:lnTo>
                    <a:pt x="283490" y="407135"/>
                  </a:lnTo>
                  <a:lnTo>
                    <a:pt x="291587" y="400445"/>
                  </a:lnTo>
                  <a:lnTo>
                    <a:pt x="299348" y="393478"/>
                  </a:lnTo>
                  <a:lnTo>
                    <a:pt x="306875" y="385962"/>
                  </a:lnTo>
                  <a:lnTo>
                    <a:pt x="314243" y="377792"/>
                  </a:lnTo>
                  <a:lnTo>
                    <a:pt x="321667" y="369015"/>
                  </a:lnTo>
                  <a:lnTo>
                    <a:pt x="329491" y="359745"/>
                  </a:lnTo>
                  <a:lnTo>
                    <a:pt x="337864" y="350100"/>
                  </a:lnTo>
                  <a:lnTo>
                    <a:pt x="346606" y="340183"/>
                  </a:lnTo>
                  <a:lnTo>
                    <a:pt x="355321" y="330074"/>
                  </a:lnTo>
                  <a:lnTo>
                    <a:pt x="363773" y="319834"/>
                  </a:lnTo>
                  <a:lnTo>
                    <a:pt x="371906" y="309670"/>
                  </a:lnTo>
                  <a:lnTo>
                    <a:pt x="379747" y="299920"/>
                  </a:lnTo>
                  <a:lnTo>
                    <a:pt x="387349" y="290727"/>
                  </a:lnTo>
                  <a:lnTo>
                    <a:pt x="394607" y="281910"/>
                  </a:lnTo>
                  <a:lnTo>
                    <a:pt x="401261" y="273069"/>
                  </a:lnTo>
                  <a:lnTo>
                    <a:pt x="407221" y="263964"/>
                  </a:lnTo>
                  <a:lnTo>
                    <a:pt x="412545" y="254373"/>
                  </a:lnTo>
                  <a:lnTo>
                    <a:pt x="417357" y="244016"/>
                  </a:lnTo>
                  <a:lnTo>
                    <a:pt x="421775" y="232820"/>
                  </a:lnTo>
                  <a:lnTo>
                    <a:pt x="425743" y="220876"/>
                  </a:lnTo>
                  <a:lnTo>
                    <a:pt x="429036" y="208334"/>
                  </a:lnTo>
                  <a:lnTo>
                    <a:pt x="431581" y="195347"/>
                  </a:lnTo>
                  <a:lnTo>
                    <a:pt x="433291" y="182205"/>
                  </a:lnTo>
                  <a:lnTo>
                    <a:pt x="433989" y="169309"/>
                  </a:lnTo>
                  <a:lnTo>
                    <a:pt x="433674" y="156855"/>
                  </a:lnTo>
                  <a:lnTo>
                    <a:pt x="432327" y="144696"/>
                  </a:lnTo>
                  <a:lnTo>
                    <a:pt x="429827" y="132458"/>
                  </a:lnTo>
                  <a:lnTo>
                    <a:pt x="426221" y="119930"/>
                  </a:lnTo>
                  <a:lnTo>
                    <a:pt x="421681" y="107226"/>
                  </a:lnTo>
                  <a:lnTo>
                    <a:pt x="416417" y="94690"/>
                  </a:lnTo>
                  <a:lnTo>
                    <a:pt x="410619" y="82518"/>
                  </a:lnTo>
                  <a:lnTo>
                    <a:pt x="404439" y="70904"/>
                  </a:lnTo>
                  <a:lnTo>
                    <a:pt x="397992" y="60104"/>
                  </a:lnTo>
                  <a:lnTo>
                    <a:pt x="391352" y="50176"/>
                  </a:lnTo>
                  <a:lnTo>
                    <a:pt x="384249" y="41018"/>
                  </a:lnTo>
                  <a:lnTo>
                    <a:pt x="376108" y="32472"/>
                  </a:lnTo>
                  <a:lnTo>
                    <a:pt x="366696" y="24395"/>
                  </a:lnTo>
                  <a:lnTo>
                    <a:pt x="355933" y="16986"/>
                  </a:lnTo>
                  <a:lnTo>
                    <a:pt x="343725" y="10761"/>
                  </a:lnTo>
                  <a:lnTo>
                    <a:pt x="330176" y="5911"/>
                  </a:lnTo>
                  <a:lnTo>
                    <a:pt x="315518" y="2486"/>
                  </a:lnTo>
                  <a:lnTo>
                    <a:pt x="300009" y="553"/>
                  </a:lnTo>
                  <a:lnTo>
                    <a:pt x="283885" y="0"/>
                  </a:lnTo>
                  <a:lnTo>
                    <a:pt x="267654" y="746"/>
                  </a:lnTo>
                  <a:lnTo>
                    <a:pt x="252064" y="2835"/>
                  </a:lnTo>
                  <a:lnTo>
                    <a:pt x="237484" y="6153"/>
                  </a:lnTo>
                  <a:lnTo>
                    <a:pt x="224364" y="10177"/>
                  </a:lnTo>
                  <a:lnTo>
                    <a:pt x="212129" y="14450"/>
                  </a:lnTo>
                  <a:lnTo>
                    <a:pt x="199708" y="19345"/>
                  </a:lnTo>
                  <a:lnTo>
                    <a:pt x="185093" y="256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1034062" y="3352365"/>
            <a:ext cx="4155065" cy="588619"/>
            <a:chOff x="1034062" y="3352365"/>
            <a:chExt cx="4155065" cy="588619"/>
          </a:xfrm>
        </p:grpSpPr>
        <p:sp>
          <p:nvSpPr>
            <p:cNvPr id="106" name="Freeform 105"/>
            <p:cNvSpPr/>
            <p:nvPr/>
          </p:nvSpPr>
          <p:spPr>
            <a:xfrm>
              <a:off x="1034062" y="3387938"/>
              <a:ext cx="354928" cy="375798"/>
            </a:xfrm>
            <a:custGeom>
              <a:avLst/>
              <a:gdLst/>
              <a:ahLst/>
              <a:cxnLst/>
              <a:rect l="0" t="0" r="0" b="0"/>
              <a:pathLst>
                <a:path w="354928" h="375798">
                  <a:moveTo>
                    <a:pt x="40700" y="31586"/>
                  </a:moveTo>
                  <a:lnTo>
                    <a:pt x="37766" y="40454"/>
                  </a:lnTo>
                  <a:lnTo>
                    <a:pt x="34984" y="49441"/>
                  </a:lnTo>
                  <a:lnTo>
                    <a:pt x="32084" y="59436"/>
                  </a:lnTo>
                  <a:lnTo>
                    <a:pt x="29044" y="70417"/>
                  </a:lnTo>
                  <a:lnTo>
                    <a:pt x="25879" y="82229"/>
                  </a:lnTo>
                  <a:lnTo>
                    <a:pt x="22615" y="94683"/>
                  </a:lnTo>
                  <a:lnTo>
                    <a:pt x="19277" y="107447"/>
                  </a:lnTo>
                  <a:lnTo>
                    <a:pt x="15885" y="120080"/>
                  </a:lnTo>
                  <a:lnTo>
                    <a:pt x="12462" y="132357"/>
                  </a:lnTo>
                  <a:lnTo>
                    <a:pt x="9180" y="144566"/>
                  </a:lnTo>
                  <a:lnTo>
                    <a:pt x="6355" y="157368"/>
                  </a:lnTo>
                  <a:lnTo>
                    <a:pt x="4123" y="171093"/>
                  </a:lnTo>
                  <a:lnTo>
                    <a:pt x="2456" y="185584"/>
                  </a:lnTo>
                  <a:lnTo>
                    <a:pt x="1255" y="200391"/>
                  </a:lnTo>
                  <a:lnTo>
                    <a:pt x="413" y="215207"/>
                  </a:lnTo>
                  <a:lnTo>
                    <a:pt x="0" y="229900"/>
                  </a:lnTo>
                  <a:lnTo>
                    <a:pt x="246" y="244445"/>
                  </a:lnTo>
                  <a:lnTo>
                    <a:pt x="1227" y="258852"/>
                  </a:lnTo>
                  <a:lnTo>
                    <a:pt x="2868" y="272983"/>
                  </a:lnTo>
                  <a:lnTo>
                    <a:pt x="5040" y="286558"/>
                  </a:lnTo>
                  <a:lnTo>
                    <a:pt x="7616" y="299466"/>
                  </a:lnTo>
                  <a:lnTo>
                    <a:pt x="10651" y="311593"/>
                  </a:lnTo>
                  <a:lnTo>
                    <a:pt x="14367" y="322745"/>
                  </a:lnTo>
                  <a:lnTo>
                    <a:pt x="18834" y="332910"/>
                  </a:lnTo>
                  <a:lnTo>
                    <a:pt x="24138" y="342058"/>
                  </a:lnTo>
                  <a:lnTo>
                    <a:pt x="30456" y="350064"/>
                  </a:lnTo>
                  <a:lnTo>
                    <a:pt x="37783" y="356962"/>
                  </a:lnTo>
                  <a:lnTo>
                    <a:pt x="45975" y="362595"/>
                  </a:lnTo>
                  <a:lnTo>
                    <a:pt x="54844" y="366557"/>
                  </a:lnTo>
                  <a:lnTo>
                    <a:pt x="64212" y="368772"/>
                  </a:lnTo>
                  <a:lnTo>
                    <a:pt x="73772" y="369294"/>
                  </a:lnTo>
                  <a:lnTo>
                    <a:pt x="83109" y="368132"/>
                  </a:lnTo>
                  <a:lnTo>
                    <a:pt x="92017" y="365458"/>
                  </a:lnTo>
                  <a:lnTo>
                    <a:pt x="100472" y="361393"/>
                  </a:lnTo>
                  <a:lnTo>
                    <a:pt x="108536" y="355924"/>
                  </a:lnTo>
                  <a:lnTo>
                    <a:pt x="116292" y="349173"/>
                  </a:lnTo>
                  <a:lnTo>
                    <a:pt x="123655" y="341371"/>
                  </a:lnTo>
                  <a:lnTo>
                    <a:pt x="130380" y="332764"/>
                  </a:lnTo>
                  <a:lnTo>
                    <a:pt x="136388" y="323568"/>
                  </a:lnTo>
                  <a:lnTo>
                    <a:pt x="141745" y="313953"/>
                  </a:lnTo>
                  <a:lnTo>
                    <a:pt x="146578" y="304047"/>
                  </a:lnTo>
                  <a:lnTo>
                    <a:pt x="151022" y="294032"/>
                  </a:lnTo>
                  <a:lnTo>
                    <a:pt x="155398" y="287225"/>
                  </a:lnTo>
                  <a:lnTo>
                    <a:pt x="159444" y="287365"/>
                  </a:lnTo>
                  <a:lnTo>
                    <a:pt x="162313" y="292690"/>
                  </a:lnTo>
                  <a:lnTo>
                    <a:pt x="164129" y="301241"/>
                  </a:lnTo>
                  <a:lnTo>
                    <a:pt x="165576" y="311619"/>
                  </a:lnTo>
                  <a:lnTo>
                    <a:pt x="167546" y="322770"/>
                  </a:lnTo>
                  <a:lnTo>
                    <a:pt x="170473" y="334094"/>
                  </a:lnTo>
                  <a:lnTo>
                    <a:pt x="174557" y="345015"/>
                  </a:lnTo>
                  <a:lnTo>
                    <a:pt x="179964" y="354838"/>
                  </a:lnTo>
                  <a:lnTo>
                    <a:pt x="186635" y="363291"/>
                  </a:lnTo>
                  <a:lnTo>
                    <a:pt x="194366" y="369972"/>
                  </a:lnTo>
                  <a:lnTo>
                    <a:pt x="202916" y="374188"/>
                  </a:lnTo>
                  <a:lnTo>
                    <a:pt x="212070" y="375797"/>
                  </a:lnTo>
                  <a:lnTo>
                    <a:pt x="221654" y="374947"/>
                  </a:lnTo>
                  <a:lnTo>
                    <a:pt x="231539" y="371802"/>
                  </a:lnTo>
                  <a:lnTo>
                    <a:pt x="241627" y="366686"/>
                  </a:lnTo>
                  <a:lnTo>
                    <a:pt x="251689" y="359847"/>
                  </a:lnTo>
                  <a:lnTo>
                    <a:pt x="261372" y="351372"/>
                  </a:lnTo>
                  <a:lnTo>
                    <a:pt x="270519" y="341454"/>
                  </a:lnTo>
                  <a:lnTo>
                    <a:pt x="279307" y="330373"/>
                  </a:lnTo>
                  <a:lnTo>
                    <a:pt x="288127" y="318411"/>
                  </a:lnTo>
                  <a:lnTo>
                    <a:pt x="297205" y="305806"/>
                  </a:lnTo>
                  <a:lnTo>
                    <a:pt x="306268" y="292579"/>
                  </a:lnTo>
                  <a:lnTo>
                    <a:pt x="314675" y="278561"/>
                  </a:lnTo>
                  <a:lnTo>
                    <a:pt x="322107" y="263731"/>
                  </a:lnTo>
                  <a:lnTo>
                    <a:pt x="328571" y="248517"/>
                  </a:lnTo>
                  <a:lnTo>
                    <a:pt x="334222" y="233684"/>
                  </a:lnTo>
                  <a:lnTo>
                    <a:pt x="339239" y="219629"/>
                  </a:lnTo>
                  <a:lnTo>
                    <a:pt x="343626" y="206242"/>
                  </a:lnTo>
                  <a:lnTo>
                    <a:pt x="347208" y="193106"/>
                  </a:lnTo>
                  <a:lnTo>
                    <a:pt x="349956" y="179929"/>
                  </a:lnTo>
                  <a:lnTo>
                    <a:pt x="351972" y="166433"/>
                  </a:lnTo>
                  <a:lnTo>
                    <a:pt x="353409" y="152293"/>
                  </a:lnTo>
                  <a:lnTo>
                    <a:pt x="354408" y="137411"/>
                  </a:lnTo>
                  <a:lnTo>
                    <a:pt x="354927" y="122176"/>
                  </a:lnTo>
                  <a:lnTo>
                    <a:pt x="354751" y="107336"/>
                  </a:lnTo>
                  <a:lnTo>
                    <a:pt x="353819" y="93279"/>
                  </a:lnTo>
                  <a:lnTo>
                    <a:pt x="352210" y="79894"/>
                  </a:lnTo>
                  <a:lnTo>
                    <a:pt x="350059" y="66759"/>
                  </a:lnTo>
                  <a:lnTo>
                    <a:pt x="347505" y="53606"/>
                  </a:lnTo>
                  <a:lnTo>
                    <a:pt x="344814" y="40929"/>
                  </a:lnTo>
                  <a:lnTo>
                    <a:pt x="342110" y="28655"/>
                  </a:lnTo>
                  <a:lnTo>
                    <a:pt x="339159" y="15702"/>
                  </a:lnTo>
                  <a:lnTo>
                    <a:pt x="33549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425805" y="3609037"/>
              <a:ext cx="91155" cy="154870"/>
            </a:xfrm>
            <a:custGeom>
              <a:avLst/>
              <a:gdLst/>
              <a:ahLst/>
              <a:cxnLst/>
              <a:rect l="0" t="0" r="0" b="0"/>
              <a:pathLst>
                <a:path w="91155" h="154870">
                  <a:moveTo>
                    <a:pt x="6926" y="73699"/>
                  </a:moveTo>
                  <a:lnTo>
                    <a:pt x="6926" y="85435"/>
                  </a:lnTo>
                  <a:lnTo>
                    <a:pt x="6926" y="96563"/>
                  </a:lnTo>
                  <a:lnTo>
                    <a:pt x="6930" y="108157"/>
                  </a:lnTo>
                  <a:lnTo>
                    <a:pt x="7103" y="120146"/>
                  </a:lnTo>
                  <a:lnTo>
                    <a:pt x="7751" y="132157"/>
                  </a:lnTo>
                  <a:lnTo>
                    <a:pt x="8976" y="143885"/>
                  </a:lnTo>
                  <a:lnTo>
                    <a:pt x="9754" y="152593"/>
                  </a:lnTo>
                  <a:lnTo>
                    <a:pt x="8958" y="154869"/>
                  </a:lnTo>
                  <a:lnTo>
                    <a:pt x="7141" y="151638"/>
                  </a:lnTo>
                  <a:lnTo>
                    <a:pt x="4903" y="144628"/>
                  </a:lnTo>
                  <a:lnTo>
                    <a:pt x="2772" y="135156"/>
                  </a:lnTo>
                  <a:lnTo>
                    <a:pt x="1012" y="124102"/>
                  </a:lnTo>
                  <a:lnTo>
                    <a:pt x="0" y="112188"/>
                  </a:lnTo>
                  <a:lnTo>
                    <a:pt x="302" y="100083"/>
                  </a:lnTo>
                  <a:lnTo>
                    <a:pt x="2100" y="88150"/>
                  </a:lnTo>
                  <a:lnTo>
                    <a:pt x="5258" y="76672"/>
                  </a:lnTo>
                  <a:lnTo>
                    <a:pt x="9511" y="65951"/>
                  </a:lnTo>
                  <a:lnTo>
                    <a:pt x="14591" y="56068"/>
                  </a:lnTo>
                  <a:lnTo>
                    <a:pt x="20271" y="46939"/>
                  </a:lnTo>
                  <a:lnTo>
                    <a:pt x="26373" y="38410"/>
                  </a:lnTo>
                  <a:lnTo>
                    <a:pt x="32774" y="30344"/>
                  </a:lnTo>
                  <a:lnTo>
                    <a:pt x="39656" y="22916"/>
                  </a:lnTo>
                  <a:lnTo>
                    <a:pt x="48482" y="15889"/>
                  </a:lnTo>
                  <a:lnTo>
                    <a:pt x="63376" y="8639"/>
                  </a:lnTo>
                  <a:lnTo>
                    <a:pt x="9115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580130" y="3682736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0" y="36448"/>
                  </a:lnTo>
                  <a:lnTo>
                    <a:pt x="0" y="49860"/>
                  </a:lnTo>
                  <a:lnTo>
                    <a:pt x="0" y="63927"/>
                  </a:lnTo>
                  <a:lnTo>
                    <a:pt x="0" y="81008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1601187" y="354586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738181" y="3493223"/>
              <a:ext cx="20934" cy="305328"/>
            </a:xfrm>
            <a:custGeom>
              <a:avLst/>
              <a:gdLst/>
              <a:ahLst/>
              <a:cxnLst/>
              <a:rect l="0" t="0" r="0" b="0"/>
              <a:pathLst>
                <a:path w="20934" h="305328">
                  <a:moveTo>
                    <a:pt x="10405" y="0"/>
                  </a:moveTo>
                  <a:lnTo>
                    <a:pt x="10338" y="14603"/>
                  </a:lnTo>
                  <a:lnTo>
                    <a:pt x="9697" y="27873"/>
                  </a:lnTo>
                  <a:lnTo>
                    <a:pt x="8406" y="41079"/>
                  </a:lnTo>
                  <a:lnTo>
                    <a:pt x="6719" y="54594"/>
                  </a:lnTo>
                  <a:lnTo>
                    <a:pt x="5051" y="68751"/>
                  </a:lnTo>
                  <a:lnTo>
                    <a:pt x="3637" y="83653"/>
                  </a:lnTo>
                  <a:lnTo>
                    <a:pt x="2539" y="99072"/>
                  </a:lnTo>
                  <a:lnTo>
                    <a:pt x="1729" y="114569"/>
                  </a:lnTo>
                  <a:lnTo>
                    <a:pt x="1149" y="129880"/>
                  </a:lnTo>
                  <a:lnTo>
                    <a:pt x="743" y="144923"/>
                  </a:lnTo>
                  <a:lnTo>
                    <a:pt x="463" y="159709"/>
                  </a:lnTo>
                  <a:lnTo>
                    <a:pt x="272" y="174285"/>
                  </a:lnTo>
                  <a:lnTo>
                    <a:pt x="143" y="188701"/>
                  </a:lnTo>
                  <a:lnTo>
                    <a:pt x="55" y="203000"/>
                  </a:lnTo>
                  <a:lnTo>
                    <a:pt x="0" y="217213"/>
                  </a:lnTo>
                  <a:lnTo>
                    <a:pt x="134" y="231200"/>
                  </a:lnTo>
                  <a:lnTo>
                    <a:pt x="755" y="244672"/>
                  </a:lnTo>
                  <a:lnTo>
                    <a:pt x="1991" y="257498"/>
                  </a:lnTo>
                  <a:lnTo>
                    <a:pt x="3842" y="269270"/>
                  </a:lnTo>
                  <a:lnTo>
                    <a:pt x="6561" y="280372"/>
                  </a:lnTo>
                  <a:lnTo>
                    <a:pt x="11506" y="291778"/>
                  </a:lnTo>
                  <a:lnTo>
                    <a:pt x="20933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1653829" y="3640622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56722" y="0"/>
                  </a:lnTo>
                  <a:lnTo>
                    <a:pt x="145592" y="0"/>
                  </a:lnTo>
                  <a:lnTo>
                    <a:pt x="133990" y="5"/>
                  </a:lnTo>
                  <a:lnTo>
                    <a:pt x="121655" y="177"/>
                  </a:lnTo>
                  <a:lnTo>
                    <a:pt x="108347" y="826"/>
                  </a:lnTo>
                  <a:lnTo>
                    <a:pt x="94047" y="2075"/>
                  </a:lnTo>
                  <a:lnTo>
                    <a:pt x="79072" y="3736"/>
                  </a:lnTo>
                  <a:lnTo>
                    <a:pt x="62189" y="5563"/>
                  </a:lnTo>
                  <a:lnTo>
                    <a:pt x="38563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794269" y="3604197"/>
              <a:ext cx="196473" cy="194723"/>
            </a:xfrm>
            <a:custGeom>
              <a:avLst/>
              <a:gdLst/>
              <a:ahLst/>
              <a:cxnLst/>
              <a:rect l="0" t="0" r="0" b="0"/>
              <a:pathLst>
                <a:path w="196473" h="194723">
                  <a:moveTo>
                    <a:pt x="28016" y="78539"/>
                  </a:moveTo>
                  <a:lnTo>
                    <a:pt x="39684" y="78472"/>
                  </a:lnTo>
                  <a:lnTo>
                    <a:pt x="50173" y="77832"/>
                  </a:lnTo>
                  <a:lnTo>
                    <a:pt x="60475" y="76535"/>
                  </a:lnTo>
                  <a:lnTo>
                    <a:pt x="70776" y="74676"/>
                  </a:lnTo>
                  <a:lnTo>
                    <a:pt x="81120" y="72359"/>
                  </a:lnTo>
                  <a:lnTo>
                    <a:pt x="91504" y="69688"/>
                  </a:lnTo>
                  <a:lnTo>
                    <a:pt x="101761" y="66592"/>
                  </a:lnTo>
                  <a:lnTo>
                    <a:pt x="111570" y="62836"/>
                  </a:lnTo>
                  <a:lnTo>
                    <a:pt x="120783" y="58343"/>
                  </a:lnTo>
                  <a:lnTo>
                    <a:pt x="128934" y="53021"/>
                  </a:lnTo>
                  <a:lnTo>
                    <a:pt x="135198" y="46692"/>
                  </a:lnTo>
                  <a:lnTo>
                    <a:pt x="139282" y="39366"/>
                  </a:lnTo>
                  <a:lnTo>
                    <a:pt x="140887" y="31515"/>
                  </a:lnTo>
                  <a:lnTo>
                    <a:pt x="139469" y="23939"/>
                  </a:lnTo>
                  <a:lnTo>
                    <a:pt x="135031" y="17075"/>
                  </a:lnTo>
                  <a:lnTo>
                    <a:pt x="128002" y="11165"/>
                  </a:lnTo>
                  <a:lnTo>
                    <a:pt x="118941" y="6420"/>
                  </a:lnTo>
                  <a:lnTo>
                    <a:pt x="108373" y="2833"/>
                  </a:lnTo>
                  <a:lnTo>
                    <a:pt x="96723" y="560"/>
                  </a:lnTo>
                  <a:lnTo>
                    <a:pt x="84314" y="0"/>
                  </a:lnTo>
                  <a:lnTo>
                    <a:pt x="71389" y="1219"/>
                  </a:lnTo>
                  <a:lnTo>
                    <a:pt x="58441" y="4154"/>
                  </a:lnTo>
                  <a:lnTo>
                    <a:pt x="46200" y="8790"/>
                  </a:lnTo>
                  <a:lnTo>
                    <a:pt x="35015" y="14954"/>
                  </a:lnTo>
                  <a:lnTo>
                    <a:pt x="25198" y="22684"/>
                  </a:lnTo>
                  <a:lnTo>
                    <a:pt x="17201" y="32300"/>
                  </a:lnTo>
                  <a:lnTo>
                    <a:pt x="11082" y="43802"/>
                  </a:lnTo>
                  <a:lnTo>
                    <a:pt x="6598" y="56761"/>
                  </a:lnTo>
                  <a:lnTo>
                    <a:pt x="3408" y="70522"/>
                  </a:lnTo>
                  <a:lnTo>
                    <a:pt x="1189" y="84619"/>
                  </a:lnTo>
                  <a:lnTo>
                    <a:pt x="0" y="98489"/>
                  </a:lnTo>
                  <a:lnTo>
                    <a:pt x="248" y="111415"/>
                  </a:lnTo>
                  <a:lnTo>
                    <a:pt x="2045" y="123108"/>
                  </a:lnTo>
                  <a:lnTo>
                    <a:pt x="5216" y="133789"/>
                  </a:lnTo>
                  <a:lnTo>
                    <a:pt x="9486" y="143971"/>
                  </a:lnTo>
                  <a:lnTo>
                    <a:pt x="14587" y="154004"/>
                  </a:lnTo>
                  <a:lnTo>
                    <a:pt x="20451" y="163729"/>
                  </a:lnTo>
                  <a:lnTo>
                    <a:pt x="27212" y="172588"/>
                  </a:lnTo>
                  <a:lnTo>
                    <a:pt x="34868" y="180320"/>
                  </a:lnTo>
                  <a:lnTo>
                    <a:pt x="43297" y="186647"/>
                  </a:lnTo>
                  <a:lnTo>
                    <a:pt x="52333" y="191141"/>
                  </a:lnTo>
                  <a:lnTo>
                    <a:pt x="61820" y="193751"/>
                  </a:lnTo>
                  <a:lnTo>
                    <a:pt x="71631" y="194722"/>
                  </a:lnTo>
                  <a:lnTo>
                    <a:pt x="81669" y="194402"/>
                  </a:lnTo>
                  <a:lnTo>
                    <a:pt x="91871" y="193114"/>
                  </a:lnTo>
                  <a:lnTo>
                    <a:pt x="102349" y="190965"/>
                  </a:lnTo>
                  <a:lnTo>
                    <a:pt x="113375" y="187854"/>
                  </a:lnTo>
                  <a:lnTo>
                    <a:pt x="125046" y="183805"/>
                  </a:lnTo>
                  <a:lnTo>
                    <a:pt x="137090" y="179073"/>
                  </a:lnTo>
                  <a:lnTo>
                    <a:pt x="150342" y="173495"/>
                  </a:lnTo>
                  <a:lnTo>
                    <a:pt x="168203" y="165464"/>
                  </a:lnTo>
                  <a:lnTo>
                    <a:pt x="196472" y="1522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136789" y="3573023"/>
              <a:ext cx="169808" cy="206948"/>
            </a:xfrm>
            <a:custGeom>
              <a:avLst/>
              <a:gdLst/>
              <a:ahLst/>
              <a:cxnLst/>
              <a:rect l="0" t="0" r="0" b="0"/>
              <a:pathLst>
                <a:path w="169808" h="206948">
                  <a:moveTo>
                    <a:pt x="22408" y="88657"/>
                  </a:moveTo>
                  <a:lnTo>
                    <a:pt x="34076" y="88589"/>
                  </a:lnTo>
                  <a:lnTo>
                    <a:pt x="44565" y="87950"/>
                  </a:lnTo>
                  <a:lnTo>
                    <a:pt x="54867" y="86653"/>
                  </a:lnTo>
                  <a:lnTo>
                    <a:pt x="65168" y="84793"/>
                  </a:lnTo>
                  <a:lnTo>
                    <a:pt x="75513" y="82477"/>
                  </a:lnTo>
                  <a:lnTo>
                    <a:pt x="85897" y="79805"/>
                  </a:lnTo>
                  <a:lnTo>
                    <a:pt x="96152" y="76709"/>
                  </a:lnTo>
                  <a:lnTo>
                    <a:pt x="105963" y="72954"/>
                  </a:lnTo>
                  <a:lnTo>
                    <a:pt x="115175" y="68460"/>
                  </a:lnTo>
                  <a:lnTo>
                    <a:pt x="123326" y="63138"/>
                  </a:lnTo>
                  <a:lnTo>
                    <a:pt x="129590" y="56809"/>
                  </a:lnTo>
                  <a:lnTo>
                    <a:pt x="133684" y="49479"/>
                  </a:lnTo>
                  <a:lnTo>
                    <a:pt x="135635" y="41455"/>
                  </a:lnTo>
                  <a:lnTo>
                    <a:pt x="135514" y="33230"/>
                  </a:lnTo>
                  <a:lnTo>
                    <a:pt x="133573" y="25119"/>
                  </a:lnTo>
                  <a:lnTo>
                    <a:pt x="129849" y="17555"/>
                  </a:lnTo>
                  <a:lnTo>
                    <a:pt x="124084" y="11162"/>
                  </a:lnTo>
                  <a:lnTo>
                    <a:pt x="116326" y="6168"/>
                  </a:lnTo>
                  <a:lnTo>
                    <a:pt x="107034" y="2629"/>
                  </a:lnTo>
                  <a:lnTo>
                    <a:pt x="96889" y="613"/>
                  </a:lnTo>
                  <a:lnTo>
                    <a:pt x="86369" y="0"/>
                  </a:lnTo>
                  <a:lnTo>
                    <a:pt x="75884" y="705"/>
                  </a:lnTo>
                  <a:lnTo>
                    <a:pt x="65851" y="2764"/>
                  </a:lnTo>
                  <a:lnTo>
                    <a:pt x="56441" y="6077"/>
                  </a:lnTo>
                  <a:lnTo>
                    <a:pt x="47631" y="10586"/>
                  </a:lnTo>
                  <a:lnTo>
                    <a:pt x="39319" y="16362"/>
                  </a:lnTo>
                  <a:lnTo>
                    <a:pt x="31394" y="23322"/>
                  </a:lnTo>
                  <a:lnTo>
                    <a:pt x="23917" y="31265"/>
                  </a:lnTo>
                  <a:lnTo>
                    <a:pt x="17114" y="39968"/>
                  </a:lnTo>
                  <a:lnTo>
                    <a:pt x="11064" y="49228"/>
                  </a:lnTo>
                  <a:lnTo>
                    <a:pt x="6017" y="58886"/>
                  </a:lnTo>
                  <a:lnTo>
                    <a:pt x="2457" y="68822"/>
                  </a:lnTo>
                  <a:lnTo>
                    <a:pt x="510" y="78953"/>
                  </a:lnTo>
                  <a:lnTo>
                    <a:pt x="0" y="89384"/>
                  </a:lnTo>
                  <a:lnTo>
                    <a:pt x="638" y="100379"/>
                  </a:lnTo>
                  <a:lnTo>
                    <a:pt x="2143" y="112034"/>
                  </a:lnTo>
                  <a:lnTo>
                    <a:pt x="4439" y="124133"/>
                  </a:lnTo>
                  <a:lnTo>
                    <a:pt x="7649" y="136256"/>
                  </a:lnTo>
                  <a:lnTo>
                    <a:pt x="11773" y="148145"/>
                  </a:lnTo>
                  <a:lnTo>
                    <a:pt x="16847" y="159570"/>
                  </a:lnTo>
                  <a:lnTo>
                    <a:pt x="23009" y="170242"/>
                  </a:lnTo>
                  <a:lnTo>
                    <a:pt x="30236" y="180075"/>
                  </a:lnTo>
                  <a:lnTo>
                    <a:pt x="38530" y="188830"/>
                  </a:lnTo>
                  <a:lnTo>
                    <a:pt x="48001" y="196040"/>
                  </a:lnTo>
                  <a:lnTo>
                    <a:pt x="58590" y="201585"/>
                  </a:lnTo>
                  <a:lnTo>
                    <a:pt x="69956" y="205326"/>
                  </a:lnTo>
                  <a:lnTo>
                    <a:pt x="81575" y="206947"/>
                  </a:lnTo>
                  <a:lnTo>
                    <a:pt x="93125" y="206481"/>
                  </a:lnTo>
                  <a:lnTo>
                    <a:pt x="104319" y="204237"/>
                  </a:lnTo>
                  <a:lnTo>
                    <a:pt x="114836" y="200606"/>
                  </a:lnTo>
                  <a:lnTo>
                    <a:pt x="124569" y="195955"/>
                  </a:lnTo>
                  <a:lnTo>
                    <a:pt x="133486" y="190883"/>
                  </a:lnTo>
                  <a:lnTo>
                    <a:pt x="142499" y="185719"/>
                  </a:lnTo>
                  <a:lnTo>
                    <a:pt x="153520" y="180015"/>
                  </a:lnTo>
                  <a:lnTo>
                    <a:pt x="169807" y="1728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2295361" y="3595947"/>
              <a:ext cx="232335" cy="345037"/>
            </a:xfrm>
            <a:custGeom>
              <a:avLst/>
              <a:gdLst/>
              <a:ahLst/>
              <a:cxnLst/>
              <a:rect l="0" t="0" r="0" b="0"/>
              <a:pathLst>
                <a:path w="232335" h="345037">
                  <a:moveTo>
                    <a:pt x="116520" y="107846"/>
                  </a:moveTo>
                  <a:lnTo>
                    <a:pt x="119321" y="96111"/>
                  </a:lnTo>
                  <a:lnTo>
                    <a:pt x="120822" y="84982"/>
                  </a:lnTo>
                  <a:lnTo>
                    <a:pt x="121124" y="73388"/>
                  </a:lnTo>
                  <a:lnTo>
                    <a:pt x="120272" y="61400"/>
                  </a:lnTo>
                  <a:lnTo>
                    <a:pt x="118155" y="49388"/>
                  </a:lnTo>
                  <a:lnTo>
                    <a:pt x="114824" y="37599"/>
                  </a:lnTo>
                  <a:lnTo>
                    <a:pt x="110144" y="26591"/>
                  </a:lnTo>
                  <a:lnTo>
                    <a:pt x="103728" y="17268"/>
                  </a:lnTo>
                  <a:lnTo>
                    <a:pt x="95528" y="9973"/>
                  </a:lnTo>
                  <a:lnTo>
                    <a:pt x="85937" y="4721"/>
                  </a:lnTo>
                  <a:lnTo>
                    <a:pt x="75593" y="1474"/>
                  </a:lnTo>
                  <a:lnTo>
                    <a:pt x="64939" y="0"/>
                  </a:lnTo>
                  <a:lnTo>
                    <a:pt x="54364" y="278"/>
                  </a:lnTo>
                  <a:lnTo>
                    <a:pt x="44271" y="2575"/>
                  </a:lnTo>
                  <a:lnTo>
                    <a:pt x="34825" y="6857"/>
                  </a:lnTo>
                  <a:lnTo>
                    <a:pt x="26161" y="12831"/>
                  </a:lnTo>
                  <a:lnTo>
                    <a:pt x="18480" y="20128"/>
                  </a:lnTo>
                  <a:lnTo>
                    <a:pt x="11801" y="28410"/>
                  </a:lnTo>
                  <a:lnTo>
                    <a:pt x="6314" y="37562"/>
                  </a:lnTo>
                  <a:lnTo>
                    <a:pt x="2450" y="47682"/>
                  </a:lnTo>
                  <a:lnTo>
                    <a:pt x="305" y="58734"/>
                  </a:lnTo>
                  <a:lnTo>
                    <a:pt x="0" y="70087"/>
                  </a:lnTo>
                  <a:lnTo>
                    <a:pt x="1839" y="80642"/>
                  </a:lnTo>
                  <a:lnTo>
                    <a:pt x="5782" y="89835"/>
                  </a:lnTo>
                  <a:lnTo>
                    <a:pt x="11512" y="97141"/>
                  </a:lnTo>
                  <a:lnTo>
                    <a:pt x="18638" y="101842"/>
                  </a:lnTo>
                  <a:lnTo>
                    <a:pt x="26793" y="103807"/>
                  </a:lnTo>
                  <a:lnTo>
                    <a:pt x="35519" y="103211"/>
                  </a:lnTo>
                  <a:lnTo>
                    <a:pt x="44288" y="100243"/>
                  </a:lnTo>
                  <a:lnTo>
                    <a:pt x="52807" y="95281"/>
                  </a:lnTo>
                  <a:lnTo>
                    <a:pt x="60847" y="89755"/>
                  </a:lnTo>
                  <a:lnTo>
                    <a:pt x="68759" y="86590"/>
                  </a:lnTo>
                  <a:lnTo>
                    <a:pt x="76401" y="87631"/>
                  </a:lnTo>
                  <a:lnTo>
                    <a:pt x="82389" y="92623"/>
                  </a:lnTo>
                  <a:lnTo>
                    <a:pt x="86632" y="100934"/>
                  </a:lnTo>
                  <a:lnTo>
                    <a:pt x="89535" y="111704"/>
                  </a:lnTo>
                  <a:lnTo>
                    <a:pt x="91494" y="123972"/>
                  </a:lnTo>
                  <a:lnTo>
                    <a:pt x="92809" y="137070"/>
                  </a:lnTo>
                  <a:lnTo>
                    <a:pt x="93690" y="150776"/>
                  </a:lnTo>
                  <a:lnTo>
                    <a:pt x="94279" y="165188"/>
                  </a:lnTo>
                  <a:lnTo>
                    <a:pt x="94677" y="180323"/>
                  </a:lnTo>
                  <a:lnTo>
                    <a:pt x="95114" y="195928"/>
                  </a:lnTo>
                  <a:lnTo>
                    <a:pt x="95937" y="211564"/>
                  </a:lnTo>
                  <a:lnTo>
                    <a:pt x="97303" y="226976"/>
                  </a:lnTo>
                  <a:lnTo>
                    <a:pt x="99034" y="242089"/>
                  </a:lnTo>
                  <a:lnTo>
                    <a:pt x="100734" y="256924"/>
                  </a:lnTo>
                  <a:lnTo>
                    <a:pt x="102171" y="271533"/>
                  </a:lnTo>
                  <a:lnTo>
                    <a:pt x="103287" y="285972"/>
                  </a:lnTo>
                  <a:lnTo>
                    <a:pt x="104111" y="300287"/>
                  </a:lnTo>
                  <a:lnTo>
                    <a:pt x="104709" y="314487"/>
                  </a:lnTo>
                  <a:lnTo>
                    <a:pt x="105486" y="327614"/>
                  </a:lnTo>
                  <a:lnTo>
                    <a:pt x="107776" y="337728"/>
                  </a:lnTo>
                  <a:lnTo>
                    <a:pt x="112128" y="343596"/>
                  </a:lnTo>
                  <a:lnTo>
                    <a:pt x="117415" y="345036"/>
                  </a:lnTo>
                  <a:lnTo>
                    <a:pt x="123172" y="342889"/>
                  </a:lnTo>
                  <a:lnTo>
                    <a:pt x="129428" y="338450"/>
                  </a:lnTo>
                  <a:lnTo>
                    <a:pt x="136418" y="333120"/>
                  </a:lnTo>
                  <a:lnTo>
                    <a:pt x="144215" y="327734"/>
                  </a:lnTo>
                  <a:lnTo>
                    <a:pt x="152898" y="322630"/>
                  </a:lnTo>
                  <a:lnTo>
                    <a:pt x="162633" y="317885"/>
                  </a:lnTo>
                  <a:lnTo>
                    <a:pt x="173390" y="313471"/>
                  </a:lnTo>
                  <a:lnTo>
                    <a:pt x="184601" y="309472"/>
                  </a:lnTo>
                  <a:lnTo>
                    <a:pt x="196450" y="305723"/>
                  </a:lnTo>
                  <a:lnTo>
                    <a:pt x="211096" y="301892"/>
                  </a:lnTo>
                  <a:lnTo>
                    <a:pt x="232334" y="2973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477765" y="3609037"/>
              <a:ext cx="144687" cy="127121"/>
            </a:xfrm>
            <a:custGeom>
              <a:avLst/>
              <a:gdLst/>
              <a:ahLst/>
              <a:cxnLst/>
              <a:rect l="0" t="0" r="0" b="0"/>
              <a:pathLst>
                <a:path w="144687" h="127121">
                  <a:moveTo>
                    <a:pt x="7815" y="0"/>
                  </a:moveTo>
                  <a:lnTo>
                    <a:pt x="4950" y="8868"/>
                  </a:lnTo>
                  <a:lnTo>
                    <a:pt x="2807" y="17855"/>
                  </a:lnTo>
                  <a:lnTo>
                    <a:pt x="1209" y="27846"/>
                  </a:lnTo>
                  <a:lnTo>
                    <a:pt x="201" y="38654"/>
                  </a:lnTo>
                  <a:lnTo>
                    <a:pt x="0" y="49817"/>
                  </a:lnTo>
                  <a:lnTo>
                    <a:pt x="660" y="61022"/>
                  </a:lnTo>
                  <a:lnTo>
                    <a:pt x="2244" y="72134"/>
                  </a:lnTo>
                  <a:lnTo>
                    <a:pt x="4905" y="83119"/>
                  </a:lnTo>
                  <a:lnTo>
                    <a:pt x="8630" y="93971"/>
                  </a:lnTo>
                  <a:lnTo>
                    <a:pt x="13589" y="104222"/>
                  </a:lnTo>
                  <a:lnTo>
                    <a:pt x="20198" y="112975"/>
                  </a:lnTo>
                  <a:lnTo>
                    <a:pt x="28526" y="119851"/>
                  </a:lnTo>
                  <a:lnTo>
                    <a:pt x="38034" y="124637"/>
                  </a:lnTo>
                  <a:lnTo>
                    <a:pt x="47792" y="127034"/>
                  </a:lnTo>
                  <a:lnTo>
                    <a:pt x="57239" y="127120"/>
                  </a:lnTo>
                  <a:lnTo>
                    <a:pt x="66189" y="125093"/>
                  </a:lnTo>
                  <a:lnTo>
                    <a:pt x="74654" y="121084"/>
                  </a:lnTo>
                  <a:lnTo>
                    <a:pt x="82708" y="115356"/>
                  </a:lnTo>
                  <a:lnTo>
                    <a:pt x="90288" y="108260"/>
                  </a:lnTo>
                  <a:lnTo>
                    <a:pt x="97166" y="100136"/>
                  </a:lnTo>
                  <a:lnTo>
                    <a:pt x="103279" y="91268"/>
                  </a:lnTo>
                  <a:lnTo>
                    <a:pt x="108709" y="81875"/>
                  </a:lnTo>
                  <a:lnTo>
                    <a:pt x="113591" y="72117"/>
                  </a:lnTo>
                  <a:lnTo>
                    <a:pt x="118061" y="62118"/>
                  </a:lnTo>
                  <a:lnTo>
                    <a:pt x="122277" y="52221"/>
                  </a:lnTo>
                  <a:lnTo>
                    <a:pt x="126931" y="41919"/>
                  </a:lnTo>
                  <a:lnTo>
                    <a:pt x="133551" y="29191"/>
                  </a:lnTo>
                  <a:lnTo>
                    <a:pt x="144686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2664565" y="3651151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53"/>
                  </a:lnTo>
                  <a:lnTo>
                    <a:pt x="0" y="46371"/>
                  </a:lnTo>
                  <a:lnTo>
                    <a:pt x="0" y="59489"/>
                  </a:lnTo>
                  <a:lnTo>
                    <a:pt x="0" y="77202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675094" y="355639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2738265" y="3577452"/>
              <a:ext cx="126343" cy="158943"/>
            </a:xfrm>
            <a:custGeom>
              <a:avLst/>
              <a:gdLst/>
              <a:ahLst/>
              <a:cxnLst/>
              <a:rect l="0" t="0" r="0" b="0"/>
              <a:pathLst>
                <a:path w="126343" h="158943">
                  <a:moveTo>
                    <a:pt x="0" y="42113"/>
                  </a:moveTo>
                  <a:lnTo>
                    <a:pt x="3001" y="50982"/>
                  </a:lnTo>
                  <a:lnTo>
                    <a:pt x="6424" y="59969"/>
                  </a:lnTo>
                  <a:lnTo>
                    <a:pt x="10615" y="69960"/>
                  </a:lnTo>
                  <a:lnTo>
                    <a:pt x="15342" y="80768"/>
                  </a:lnTo>
                  <a:lnTo>
                    <a:pt x="20175" y="91931"/>
                  </a:lnTo>
                  <a:lnTo>
                    <a:pt x="24857" y="103136"/>
                  </a:lnTo>
                  <a:lnTo>
                    <a:pt x="29466" y="114248"/>
                  </a:lnTo>
                  <a:lnTo>
                    <a:pt x="34316" y="125232"/>
                  </a:lnTo>
                  <a:lnTo>
                    <a:pt x="39578" y="136075"/>
                  </a:lnTo>
                  <a:lnTo>
                    <a:pt x="45264" y="145981"/>
                  </a:lnTo>
                  <a:lnTo>
                    <a:pt x="51312" y="153437"/>
                  </a:lnTo>
                  <a:lnTo>
                    <a:pt x="57640" y="157807"/>
                  </a:lnTo>
                  <a:lnTo>
                    <a:pt x="64008" y="158942"/>
                  </a:lnTo>
                  <a:lnTo>
                    <a:pt x="70050" y="156745"/>
                  </a:lnTo>
                  <a:lnTo>
                    <a:pt x="75591" y="151523"/>
                  </a:lnTo>
                  <a:lnTo>
                    <a:pt x="80634" y="143834"/>
                  </a:lnTo>
                  <a:lnTo>
                    <a:pt x="85254" y="134264"/>
                  </a:lnTo>
                  <a:lnTo>
                    <a:pt x="89548" y="123325"/>
                  </a:lnTo>
                  <a:lnTo>
                    <a:pt x="93602" y="111581"/>
                  </a:lnTo>
                  <a:lnTo>
                    <a:pt x="97486" y="99634"/>
                  </a:lnTo>
                  <a:lnTo>
                    <a:pt x="101250" y="87825"/>
                  </a:lnTo>
                  <a:lnTo>
                    <a:pt x="104931" y="76269"/>
                  </a:lnTo>
                  <a:lnTo>
                    <a:pt x="108558" y="64969"/>
                  </a:lnTo>
                  <a:lnTo>
                    <a:pt x="112140" y="53893"/>
                  </a:lnTo>
                  <a:lnTo>
                    <a:pt x="115542" y="43250"/>
                  </a:lnTo>
                  <a:lnTo>
                    <a:pt x="118808" y="32359"/>
                  </a:lnTo>
                  <a:lnTo>
                    <a:pt x="122226" y="19140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895362" y="3618611"/>
              <a:ext cx="190344" cy="137826"/>
            </a:xfrm>
            <a:custGeom>
              <a:avLst/>
              <a:gdLst/>
              <a:ahLst/>
              <a:cxnLst/>
              <a:rect l="0" t="0" r="0" b="0"/>
              <a:pathLst>
                <a:path w="190344" h="137826">
                  <a:moveTo>
                    <a:pt x="85058" y="64125"/>
                  </a:moveTo>
                  <a:lnTo>
                    <a:pt x="84924" y="52457"/>
                  </a:lnTo>
                  <a:lnTo>
                    <a:pt x="83643" y="41969"/>
                  </a:lnTo>
                  <a:lnTo>
                    <a:pt x="81041" y="31680"/>
                  </a:lnTo>
                  <a:lnTo>
                    <a:pt x="76976" y="21897"/>
                  </a:lnTo>
                  <a:lnTo>
                    <a:pt x="71046" y="13499"/>
                  </a:lnTo>
                  <a:lnTo>
                    <a:pt x="63217" y="6878"/>
                  </a:lnTo>
                  <a:lnTo>
                    <a:pt x="54063" y="2272"/>
                  </a:lnTo>
                  <a:lnTo>
                    <a:pt x="44553" y="0"/>
                  </a:lnTo>
                  <a:lnTo>
                    <a:pt x="35282" y="4"/>
                  </a:lnTo>
                  <a:lnTo>
                    <a:pt x="26620" y="2261"/>
                  </a:lnTo>
                  <a:lnTo>
                    <a:pt x="18884" y="6958"/>
                  </a:lnTo>
                  <a:lnTo>
                    <a:pt x="12140" y="13970"/>
                  </a:lnTo>
                  <a:lnTo>
                    <a:pt x="6595" y="23082"/>
                  </a:lnTo>
                  <a:lnTo>
                    <a:pt x="2686" y="34163"/>
                  </a:lnTo>
                  <a:lnTo>
                    <a:pt x="503" y="46935"/>
                  </a:lnTo>
                  <a:lnTo>
                    <a:pt x="0" y="60559"/>
                  </a:lnTo>
                  <a:lnTo>
                    <a:pt x="1173" y="73776"/>
                  </a:lnTo>
                  <a:lnTo>
                    <a:pt x="3856" y="85903"/>
                  </a:lnTo>
                  <a:lnTo>
                    <a:pt x="7926" y="96328"/>
                  </a:lnTo>
                  <a:lnTo>
                    <a:pt x="13399" y="104277"/>
                  </a:lnTo>
                  <a:lnTo>
                    <a:pt x="20146" y="109566"/>
                  </a:lnTo>
                  <a:lnTo>
                    <a:pt x="27778" y="112016"/>
                  </a:lnTo>
                  <a:lnTo>
                    <a:pt x="35737" y="111182"/>
                  </a:lnTo>
                  <a:lnTo>
                    <a:pt x="43675" y="107142"/>
                  </a:lnTo>
                  <a:lnTo>
                    <a:pt x="51293" y="100384"/>
                  </a:lnTo>
                  <a:lnTo>
                    <a:pt x="58254" y="91506"/>
                  </a:lnTo>
                  <a:lnTo>
                    <a:pt x="64453" y="81066"/>
                  </a:lnTo>
                  <a:lnTo>
                    <a:pt x="69954" y="69671"/>
                  </a:lnTo>
                  <a:lnTo>
                    <a:pt x="74891" y="57966"/>
                  </a:lnTo>
                  <a:lnTo>
                    <a:pt x="79387" y="46393"/>
                  </a:lnTo>
                  <a:lnTo>
                    <a:pt x="83071" y="37596"/>
                  </a:lnTo>
                  <a:lnTo>
                    <a:pt x="85602" y="34718"/>
                  </a:lnTo>
                  <a:lnTo>
                    <a:pt x="87612" y="36722"/>
                  </a:lnTo>
                  <a:lnTo>
                    <a:pt x="89797" y="41920"/>
                  </a:lnTo>
                  <a:lnTo>
                    <a:pt x="92698" y="49102"/>
                  </a:lnTo>
                  <a:lnTo>
                    <a:pt x="96489" y="57508"/>
                  </a:lnTo>
                  <a:lnTo>
                    <a:pt x="101110" y="66678"/>
                  </a:lnTo>
                  <a:lnTo>
                    <a:pt x="106409" y="76329"/>
                  </a:lnTo>
                  <a:lnTo>
                    <a:pt x="112224" y="86276"/>
                  </a:lnTo>
                  <a:lnTo>
                    <a:pt x="118580" y="96085"/>
                  </a:lnTo>
                  <a:lnTo>
                    <a:pt x="125676" y="105071"/>
                  </a:lnTo>
                  <a:lnTo>
                    <a:pt x="133555" y="112925"/>
                  </a:lnTo>
                  <a:lnTo>
                    <a:pt x="142054" y="119542"/>
                  </a:lnTo>
                  <a:lnTo>
                    <a:pt x="151927" y="125480"/>
                  </a:lnTo>
                  <a:lnTo>
                    <a:pt x="166279" y="131258"/>
                  </a:lnTo>
                  <a:lnTo>
                    <a:pt x="190343" y="1378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077888" y="3398467"/>
              <a:ext cx="18347" cy="336913"/>
            </a:xfrm>
            <a:custGeom>
              <a:avLst/>
              <a:gdLst/>
              <a:ahLst/>
              <a:cxnLst/>
              <a:rect l="0" t="0" r="0" b="0"/>
              <a:pathLst>
                <a:path w="18347" h="336913">
                  <a:moveTo>
                    <a:pt x="7817" y="0"/>
                  </a:moveTo>
                  <a:lnTo>
                    <a:pt x="4950" y="8935"/>
                  </a:lnTo>
                  <a:lnTo>
                    <a:pt x="2808" y="18563"/>
                  </a:lnTo>
                  <a:lnTo>
                    <a:pt x="1210" y="29854"/>
                  </a:lnTo>
                  <a:lnTo>
                    <a:pt x="201" y="42695"/>
                  </a:lnTo>
                  <a:lnTo>
                    <a:pt x="0" y="56822"/>
                  </a:lnTo>
                  <a:lnTo>
                    <a:pt x="652" y="71948"/>
                  </a:lnTo>
                  <a:lnTo>
                    <a:pt x="1891" y="87809"/>
                  </a:lnTo>
                  <a:lnTo>
                    <a:pt x="3255" y="104197"/>
                  </a:lnTo>
                  <a:lnTo>
                    <a:pt x="4465" y="120954"/>
                  </a:lnTo>
                  <a:lnTo>
                    <a:pt x="5426" y="137966"/>
                  </a:lnTo>
                  <a:lnTo>
                    <a:pt x="6147" y="155152"/>
                  </a:lnTo>
                  <a:lnTo>
                    <a:pt x="6670" y="172453"/>
                  </a:lnTo>
                  <a:lnTo>
                    <a:pt x="7208" y="189664"/>
                  </a:lnTo>
                  <a:lnTo>
                    <a:pt x="8109" y="206454"/>
                  </a:lnTo>
                  <a:lnTo>
                    <a:pt x="9531" y="222675"/>
                  </a:lnTo>
                  <a:lnTo>
                    <a:pt x="11302" y="238348"/>
                  </a:lnTo>
                  <a:lnTo>
                    <a:pt x="13031" y="253567"/>
                  </a:lnTo>
                  <a:lnTo>
                    <a:pt x="14486" y="268423"/>
                  </a:lnTo>
                  <a:lnTo>
                    <a:pt x="15617" y="282599"/>
                  </a:lnTo>
                  <a:lnTo>
                    <a:pt x="16574" y="296858"/>
                  </a:lnTo>
                  <a:lnTo>
                    <a:pt x="17435" y="313576"/>
                  </a:lnTo>
                  <a:lnTo>
                    <a:pt x="18346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147530" y="3595519"/>
              <a:ext cx="117160" cy="159279"/>
            </a:xfrm>
            <a:custGeom>
              <a:avLst/>
              <a:gdLst/>
              <a:ahLst/>
              <a:cxnLst/>
              <a:rect l="0" t="0" r="0" b="0"/>
              <a:pathLst>
                <a:path w="117160" h="159279">
                  <a:moveTo>
                    <a:pt x="11874" y="87218"/>
                  </a:moveTo>
                  <a:lnTo>
                    <a:pt x="20677" y="84284"/>
                  </a:lnTo>
                  <a:lnTo>
                    <a:pt x="29023" y="81501"/>
                  </a:lnTo>
                  <a:lnTo>
                    <a:pt x="37716" y="78597"/>
                  </a:lnTo>
                  <a:lnTo>
                    <a:pt x="46664" y="75384"/>
                  </a:lnTo>
                  <a:lnTo>
                    <a:pt x="55511" y="71571"/>
                  </a:lnTo>
                  <a:lnTo>
                    <a:pt x="64046" y="67049"/>
                  </a:lnTo>
                  <a:lnTo>
                    <a:pt x="72061" y="61713"/>
                  </a:lnTo>
                  <a:lnTo>
                    <a:pt x="79290" y="55377"/>
                  </a:lnTo>
                  <a:lnTo>
                    <a:pt x="85654" y="48043"/>
                  </a:lnTo>
                  <a:lnTo>
                    <a:pt x="90755" y="40018"/>
                  </a:lnTo>
                  <a:lnTo>
                    <a:pt x="93827" y="31792"/>
                  </a:lnTo>
                  <a:lnTo>
                    <a:pt x="94622" y="23680"/>
                  </a:lnTo>
                  <a:lnTo>
                    <a:pt x="93037" y="16117"/>
                  </a:lnTo>
                  <a:lnTo>
                    <a:pt x="88857" y="9723"/>
                  </a:lnTo>
                  <a:lnTo>
                    <a:pt x="82238" y="4734"/>
                  </a:lnTo>
                  <a:lnTo>
                    <a:pt x="73915" y="1368"/>
                  </a:lnTo>
                  <a:lnTo>
                    <a:pt x="64969" y="0"/>
                  </a:lnTo>
                  <a:lnTo>
                    <a:pt x="56073" y="636"/>
                  </a:lnTo>
                  <a:lnTo>
                    <a:pt x="47496" y="2993"/>
                  </a:lnTo>
                  <a:lnTo>
                    <a:pt x="39284" y="6701"/>
                  </a:lnTo>
                  <a:lnTo>
                    <a:pt x="31397" y="11420"/>
                  </a:lnTo>
                  <a:lnTo>
                    <a:pt x="23931" y="17196"/>
                  </a:lnTo>
                  <a:lnTo>
                    <a:pt x="17127" y="24428"/>
                  </a:lnTo>
                  <a:lnTo>
                    <a:pt x="11074" y="33214"/>
                  </a:lnTo>
                  <a:lnTo>
                    <a:pt x="6024" y="43216"/>
                  </a:lnTo>
                  <a:lnTo>
                    <a:pt x="2461" y="53846"/>
                  </a:lnTo>
                  <a:lnTo>
                    <a:pt x="511" y="64700"/>
                  </a:lnTo>
                  <a:lnTo>
                    <a:pt x="0" y="75580"/>
                  </a:lnTo>
                  <a:lnTo>
                    <a:pt x="636" y="86411"/>
                  </a:lnTo>
                  <a:lnTo>
                    <a:pt x="2144" y="97171"/>
                  </a:lnTo>
                  <a:lnTo>
                    <a:pt x="4612" y="107701"/>
                  </a:lnTo>
                  <a:lnTo>
                    <a:pt x="8471" y="117705"/>
                  </a:lnTo>
                  <a:lnTo>
                    <a:pt x="13843" y="127062"/>
                  </a:lnTo>
                  <a:lnTo>
                    <a:pt x="20569" y="135652"/>
                  </a:lnTo>
                  <a:lnTo>
                    <a:pt x="28379" y="143277"/>
                  </a:lnTo>
                  <a:lnTo>
                    <a:pt x="37000" y="149910"/>
                  </a:lnTo>
                  <a:lnTo>
                    <a:pt x="46041" y="155196"/>
                  </a:lnTo>
                  <a:lnTo>
                    <a:pt x="55024" y="158391"/>
                  </a:lnTo>
                  <a:lnTo>
                    <a:pt x="63690" y="159278"/>
                  </a:lnTo>
                  <a:lnTo>
                    <a:pt x="71981" y="158094"/>
                  </a:lnTo>
                  <a:lnTo>
                    <a:pt x="79936" y="155248"/>
                  </a:lnTo>
                  <a:lnTo>
                    <a:pt x="87612" y="151152"/>
                  </a:lnTo>
                  <a:lnTo>
                    <a:pt x="94777" y="146072"/>
                  </a:lnTo>
                  <a:lnTo>
                    <a:pt x="101600" y="139421"/>
                  </a:lnTo>
                  <a:lnTo>
                    <a:pt x="108681" y="128386"/>
                  </a:lnTo>
                  <a:lnTo>
                    <a:pt x="117159" y="1082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3299859" y="3643269"/>
              <a:ext cx="133288" cy="144753"/>
            </a:xfrm>
            <a:custGeom>
              <a:avLst/>
              <a:gdLst/>
              <a:ahLst/>
              <a:cxnLst/>
              <a:rect l="0" t="0" r="0" b="0"/>
              <a:pathLst>
                <a:path w="133288" h="144753">
                  <a:moveTo>
                    <a:pt x="6944" y="28939"/>
                  </a:moveTo>
                  <a:lnTo>
                    <a:pt x="6943" y="40674"/>
                  </a:lnTo>
                  <a:lnTo>
                    <a:pt x="6943" y="51803"/>
                  </a:lnTo>
                  <a:lnTo>
                    <a:pt x="6915" y="63327"/>
                  </a:lnTo>
                  <a:lnTo>
                    <a:pt x="5890" y="72708"/>
                  </a:lnTo>
                  <a:lnTo>
                    <a:pt x="3485" y="76122"/>
                  </a:lnTo>
                  <a:lnTo>
                    <a:pt x="1267" y="73805"/>
                  </a:lnTo>
                  <a:lnTo>
                    <a:pt x="0" y="67552"/>
                  </a:lnTo>
                  <a:lnTo>
                    <a:pt x="206" y="59082"/>
                  </a:lnTo>
                  <a:lnTo>
                    <a:pt x="1989" y="49491"/>
                  </a:lnTo>
                  <a:lnTo>
                    <a:pt x="5163" y="39531"/>
                  </a:lnTo>
                  <a:lnTo>
                    <a:pt x="9440" y="29801"/>
                  </a:lnTo>
                  <a:lnTo>
                    <a:pt x="14547" y="20583"/>
                  </a:lnTo>
                  <a:lnTo>
                    <a:pt x="20419" y="12399"/>
                  </a:lnTo>
                  <a:lnTo>
                    <a:pt x="27185" y="6098"/>
                  </a:lnTo>
                  <a:lnTo>
                    <a:pt x="34839" y="1975"/>
                  </a:lnTo>
                  <a:lnTo>
                    <a:pt x="43098" y="0"/>
                  </a:lnTo>
                  <a:lnTo>
                    <a:pt x="51487" y="103"/>
                  </a:lnTo>
                  <a:lnTo>
                    <a:pt x="59722" y="2027"/>
                  </a:lnTo>
                  <a:lnTo>
                    <a:pt x="67709" y="5569"/>
                  </a:lnTo>
                  <a:lnTo>
                    <a:pt x="75452" y="10679"/>
                  </a:lnTo>
                  <a:lnTo>
                    <a:pt x="82988" y="17184"/>
                  </a:lnTo>
                  <a:lnTo>
                    <a:pt x="90203" y="24820"/>
                  </a:lnTo>
                  <a:lnTo>
                    <a:pt x="96828" y="33315"/>
                  </a:lnTo>
                  <a:lnTo>
                    <a:pt x="102769" y="42436"/>
                  </a:lnTo>
                  <a:lnTo>
                    <a:pt x="108081" y="52000"/>
                  </a:lnTo>
                  <a:lnTo>
                    <a:pt x="112884" y="61873"/>
                  </a:lnTo>
                  <a:lnTo>
                    <a:pt x="117297" y="71958"/>
                  </a:lnTo>
                  <a:lnTo>
                    <a:pt x="121275" y="82310"/>
                  </a:lnTo>
                  <a:lnTo>
                    <a:pt x="124997" y="94456"/>
                  </a:lnTo>
                  <a:lnTo>
                    <a:pt x="128796" y="112814"/>
                  </a:lnTo>
                  <a:lnTo>
                    <a:pt x="133287" y="1447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491624" y="3430053"/>
              <a:ext cx="36279" cy="347441"/>
            </a:xfrm>
            <a:custGeom>
              <a:avLst/>
              <a:gdLst/>
              <a:ahLst/>
              <a:cxnLst/>
              <a:rect l="0" t="0" r="0" b="0"/>
              <a:pathLst>
                <a:path w="36279" h="347441">
                  <a:moveTo>
                    <a:pt x="4692" y="0"/>
                  </a:moveTo>
                  <a:lnTo>
                    <a:pt x="4626" y="14735"/>
                  </a:lnTo>
                  <a:lnTo>
                    <a:pt x="3985" y="29287"/>
                  </a:lnTo>
                  <a:lnTo>
                    <a:pt x="2698" y="45072"/>
                  </a:lnTo>
                  <a:lnTo>
                    <a:pt x="1183" y="61788"/>
                  </a:lnTo>
                  <a:lnTo>
                    <a:pt x="164" y="78632"/>
                  </a:lnTo>
                  <a:lnTo>
                    <a:pt x="0" y="95121"/>
                  </a:lnTo>
                  <a:lnTo>
                    <a:pt x="555" y="111430"/>
                  </a:lnTo>
                  <a:lnTo>
                    <a:pt x="1391" y="128197"/>
                  </a:lnTo>
                  <a:lnTo>
                    <a:pt x="2220" y="145771"/>
                  </a:lnTo>
                  <a:lnTo>
                    <a:pt x="3081" y="164183"/>
                  </a:lnTo>
                  <a:lnTo>
                    <a:pt x="4257" y="183314"/>
                  </a:lnTo>
                  <a:lnTo>
                    <a:pt x="5891" y="202997"/>
                  </a:lnTo>
                  <a:lnTo>
                    <a:pt x="7819" y="222759"/>
                  </a:lnTo>
                  <a:lnTo>
                    <a:pt x="9659" y="241866"/>
                  </a:lnTo>
                  <a:lnTo>
                    <a:pt x="11203" y="259963"/>
                  </a:lnTo>
                  <a:lnTo>
                    <a:pt x="12731" y="276722"/>
                  </a:lnTo>
                  <a:lnTo>
                    <a:pt x="14897" y="291686"/>
                  </a:lnTo>
                  <a:lnTo>
                    <a:pt x="18015" y="304779"/>
                  </a:lnTo>
                  <a:lnTo>
                    <a:pt x="21770" y="315944"/>
                  </a:lnTo>
                  <a:lnTo>
                    <a:pt x="25770" y="326059"/>
                  </a:lnTo>
                  <a:lnTo>
                    <a:pt x="30368" y="336013"/>
                  </a:lnTo>
                  <a:lnTo>
                    <a:pt x="36278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317332" y="3570192"/>
              <a:ext cx="294799" cy="17789"/>
            </a:xfrm>
            <a:custGeom>
              <a:avLst/>
              <a:gdLst/>
              <a:ahLst/>
              <a:cxnLst/>
              <a:rect l="0" t="0" r="0" b="0"/>
              <a:pathLst>
                <a:path w="294799" h="17789">
                  <a:moveTo>
                    <a:pt x="294798" y="17788"/>
                  </a:moveTo>
                  <a:lnTo>
                    <a:pt x="283063" y="14855"/>
                  </a:lnTo>
                  <a:lnTo>
                    <a:pt x="271933" y="12072"/>
                  </a:lnTo>
                  <a:lnTo>
                    <a:pt x="260331" y="9177"/>
                  </a:lnTo>
                  <a:lnTo>
                    <a:pt x="247997" y="6309"/>
                  </a:lnTo>
                  <a:lnTo>
                    <a:pt x="234689" y="3793"/>
                  </a:lnTo>
                  <a:lnTo>
                    <a:pt x="220380" y="1786"/>
                  </a:lnTo>
                  <a:lnTo>
                    <a:pt x="205202" y="447"/>
                  </a:lnTo>
                  <a:lnTo>
                    <a:pt x="189340" y="0"/>
                  </a:lnTo>
                  <a:lnTo>
                    <a:pt x="172969" y="476"/>
                  </a:lnTo>
                  <a:lnTo>
                    <a:pt x="156232" y="1593"/>
                  </a:lnTo>
                  <a:lnTo>
                    <a:pt x="139237" y="2872"/>
                  </a:lnTo>
                  <a:lnTo>
                    <a:pt x="122065" y="4025"/>
                  </a:lnTo>
                  <a:lnTo>
                    <a:pt x="104770" y="4948"/>
                  </a:lnTo>
                  <a:lnTo>
                    <a:pt x="87393" y="5642"/>
                  </a:lnTo>
                  <a:lnTo>
                    <a:pt x="69982" y="6143"/>
                  </a:lnTo>
                  <a:lnTo>
                    <a:pt x="53314" y="6497"/>
                  </a:lnTo>
                  <a:lnTo>
                    <a:pt x="37250" y="6781"/>
                  </a:lnTo>
                  <a:lnTo>
                    <a:pt x="20377" y="7021"/>
                  </a:lnTo>
                  <a:lnTo>
                    <a:pt x="0" y="72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875875" y="3352365"/>
              <a:ext cx="146868" cy="425129"/>
            </a:xfrm>
            <a:custGeom>
              <a:avLst/>
              <a:gdLst/>
              <a:ahLst/>
              <a:cxnLst/>
              <a:rect l="0" t="0" r="0" b="0"/>
              <a:pathLst>
                <a:path w="146868" h="425129">
                  <a:moveTo>
                    <a:pt x="41582" y="425128"/>
                  </a:moveTo>
                  <a:lnTo>
                    <a:pt x="38648" y="413326"/>
                  </a:lnTo>
                  <a:lnTo>
                    <a:pt x="35866" y="401557"/>
                  </a:lnTo>
                  <a:lnTo>
                    <a:pt x="32970" y="388662"/>
                  </a:lnTo>
                  <a:lnTo>
                    <a:pt x="30103" y="374641"/>
                  </a:lnTo>
                  <a:lnTo>
                    <a:pt x="27587" y="359665"/>
                  </a:lnTo>
                  <a:lnTo>
                    <a:pt x="25572" y="343951"/>
                  </a:lnTo>
                  <a:lnTo>
                    <a:pt x="23886" y="328021"/>
                  </a:lnTo>
                  <a:lnTo>
                    <a:pt x="22142" y="312645"/>
                  </a:lnTo>
                  <a:lnTo>
                    <a:pt x="20117" y="298192"/>
                  </a:lnTo>
                  <a:lnTo>
                    <a:pt x="17755" y="284354"/>
                  </a:lnTo>
                  <a:lnTo>
                    <a:pt x="15089" y="270377"/>
                  </a:lnTo>
                  <a:lnTo>
                    <a:pt x="12188" y="255818"/>
                  </a:lnTo>
                  <a:lnTo>
                    <a:pt x="9273" y="240580"/>
                  </a:lnTo>
                  <a:lnTo>
                    <a:pt x="6702" y="224730"/>
                  </a:lnTo>
                  <a:lnTo>
                    <a:pt x="4645" y="208395"/>
                  </a:lnTo>
                  <a:lnTo>
                    <a:pt x="3095" y="191694"/>
                  </a:lnTo>
                  <a:lnTo>
                    <a:pt x="1973" y="174730"/>
                  </a:lnTo>
                  <a:lnTo>
                    <a:pt x="1180" y="157586"/>
                  </a:lnTo>
                  <a:lnTo>
                    <a:pt x="631" y="140481"/>
                  </a:lnTo>
                  <a:lnTo>
                    <a:pt x="253" y="123765"/>
                  </a:lnTo>
                  <a:lnTo>
                    <a:pt x="1" y="107598"/>
                  </a:lnTo>
                  <a:lnTo>
                    <a:pt x="0" y="92131"/>
                  </a:lnTo>
                  <a:lnTo>
                    <a:pt x="531" y="77584"/>
                  </a:lnTo>
                  <a:lnTo>
                    <a:pt x="1710" y="63987"/>
                  </a:lnTo>
                  <a:lnTo>
                    <a:pt x="3656" y="51381"/>
                  </a:lnTo>
                  <a:lnTo>
                    <a:pt x="6565" y="39899"/>
                  </a:lnTo>
                  <a:lnTo>
                    <a:pt x="10460" y="29515"/>
                  </a:lnTo>
                  <a:lnTo>
                    <a:pt x="15533" y="20388"/>
                  </a:lnTo>
                  <a:lnTo>
                    <a:pt x="22221" y="12928"/>
                  </a:lnTo>
                  <a:lnTo>
                    <a:pt x="30606" y="7209"/>
                  </a:lnTo>
                  <a:lnTo>
                    <a:pt x="40321" y="3182"/>
                  </a:lnTo>
                  <a:lnTo>
                    <a:pt x="50751" y="838"/>
                  </a:lnTo>
                  <a:lnTo>
                    <a:pt x="61467" y="0"/>
                  </a:lnTo>
                  <a:lnTo>
                    <a:pt x="72253" y="385"/>
                  </a:lnTo>
                  <a:lnTo>
                    <a:pt x="83020" y="1697"/>
                  </a:lnTo>
                  <a:lnTo>
                    <a:pt x="93732" y="3685"/>
                  </a:lnTo>
                  <a:lnTo>
                    <a:pt x="104126" y="6192"/>
                  </a:lnTo>
                  <a:lnTo>
                    <a:pt x="114822" y="9495"/>
                  </a:lnTo>
                  <a:lnTo>
                    <a:pt x="127880" y="14999"/>
                  </a:lnTo>
                  <a:lnTo>
                    <a:pt x="146867" y="250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801643" y="3619565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157927" y="0"/>
                  </a:moveTo>
                  <a:lnTo>
                    <a:pt x="148992" y="2867"/>
                  </a:lnTo>
                  <a:lnTo>
                    <a:pt x="139365" y="5009"/>
                  </a:lnTo>
                  <a:lnTo>
                    <a:pt x="128077" y="6612"/>
                  </a:lnTo>
                  <a:lnTo>
                    <a:pt x="115410" y="7793"/>
                  </a:lnTo>
                  <a:lnTo>
                    <a:pt x="101931" y="8641"/>
                  </a:lnTo>
                  <a:lnTo>
                    <a:pt x="88064" y="9239"/>
                  </a:lnTo>
                  <a:lnTo>
                    <a:pt x="74064" y="9654"/>
                  </a:lnTo>
                  <a:lnTo>
                    <a:pt x="58406" y="9984"/>
                  </a:lnTo>
                  <a:lnTo>
                    <a:pt x="36369" y="1025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988364" y="3587980"/>
              <a:ext cx="97549" cy="166487"/>
            </a:xfrm>
            <a:custGeom>
              <a:avLst/>
              <a:gdLst/>
              <a:ahLst/>
              <a:cxnLst/>
              <a:rect l="0" t="0" r="0" b="0"/>
              <a:pathLst>
                <a:path w="97549" h="166487">
                  <a:moveTo>
                    <a:pt x="13320" y="84228"/>
                  </a:moveTo>
                  <a:lnTo>
                    <a:pt x="13387" y="95963"/>
                  </a:lnTo>
                  <a:lnTo>
                    <a:pt x="14027" y="107092"/>
                  </a:lnTo>
                  <a:lnTo>
                    <a:pt x="15324" y="118685"/>
                  </a:lnTo>
                  <a:lnTo>
                    <a:pt x="17184" y="130674"/>
                  </a:lnTo>
                  <a:lnTo>
                    <a:pt x="19500" y="142686"/>
                  </a:lnTo>
                  <a:lnTo>
                    <a:pt x="22128" y="154420"/>
                  </a:lnTo>
                  <a:lnTo>
                    <a:pt x="23615" y="163392"/>
                  </a:lnTo>
                  <a:lnTo>
                    <a:pt x="22577" y="166486"/>
                  </a:lnTo>
                  <a:lnTo>
                    <a:pt x="20084" y="164579"/>
                  </a:lnTo>
                  <a:lnTo>
                    <a:pt x="16946" y="159372"/>
                  </a:lnTo>
                  <a:lnTo>
                    <a:pt x="13537" y="151969"/>
                  </a:lnTo>
                  <a:lnTo>
                    <a:pt x="10024" y="142855"/>
                  </a:lnTo>
                  <a:lnTo>
                    <a:pt x="6486" y="132381"/>
                  </a:lnTo>
                  <a:lnTo>
                    <a:pt x="3279" y="120864"/>
                  </a:lnTo>
                  <a:lnTo>
                    <a:pt x="1031" y="108580"/>
                  </a:lnTo>
                  <a:lnTo>
                    <a:pt x="0" y="95752"/>
                  </a:lnTo>
                  <a:lnTo>
                    <a:pt x="119" y="82709"/>
                  </a:lnTo>
                  <a:lnTo>
                    <a:pt x="1188" y="69876"/>
                  </a:lnTo>
                  <a:lnTo>
                    <a:pt x="2994" y="57476"/>
                  </a:lnTo>
                  <a:lnTo>
                    <a:pt x="5833" y="45861"/>
                  </a:lnTo>
                  <a:lnTo>
                    <a:pt x="10472" y="35586"/>
                  </a:lnTo>
                  <a:lnTo>
                    <a:pt x="17187" y="26828"/>
                  </a:lnTo>
                  <a:lnTo>
                    <a:pt x="25798" y="19609"/>
                  </a:lnTo>
                  <a:lnTo>
                    <a:pt x="35945" y="13967"/>
                  </a:lnTo>
                  <a:lnTo>
                    <a:pt x="47235" y="9763"/>
                  </a:lnTo>
                  <a:lnTo>
                    <a:pt x="58740" y="6727"/>
                  </a:lnTo>
                  <a:lnTo>
                    <a:pt x="70140" y="4260"/>
                  </a:lnTo>
                  <a:lnTo>
                    <a:pt x="82430" y="2141"/>
                  </a:lnTo>
                  <a:lnTo>
                    <a:pt x="9754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100955" y="3632811"/>
              <a:ext cx="195528" cy="156826"/>
            </a:xfrm>
            <a:custGeom>
              <a:avLst/>
              <a:gdLst/>
              <a:ahLst/>
              <a:cxnLst/>
              <a:rect l="0" t="0" r="0" b="0"/>
              <a:pathLst>
                <a:path w="195528" h="156826">
                  <a:moveTo>
                    <a:pt x="100771" y="81511"/>
                  </a:moveTo>
                  <a:lnTo>
                    <a:pt x="97836" y="69843"/>
                  </a:lnTo>
                  <a:lnTo>
                    <a:pt x="95054" y="59354"/>
                  </a:lnTo>
                  <a:lnTo>
                    <a:pt x="92151" y="49057"/>
                  </a:lnTo>
                  <a:lnTo>
                    <a:pt x="88938" y="38928"/>
                  </a:lnTo>
                  <a:lnTo>
                    <a:pt x="85124" y="29233"/>
                  </a:lnTo>
                  <a:lnTo>
                    <a:pt x="80603" y="20110"/>
                  </a:lnTo>
                  <a:lnTo>
                    <a:pt x="75266" y="12026"/>
                  </a:lnTo>
                  <a:lnTo>
                    <a:pt x="68930" y="5809"/>
                  </a:lnTo>
                  <a:lnTo>
                    <a:pt x="61597" y="1754"/>
                  </a:lnTo>
                  <a:lnTo>
                    <a:pt x="53570" y="0"/>
                  </a:lnTo>
                  <a:lnTo>
                    <a:pt x="45346" y="785"/>
                  </a:lnTo>
                  <a:lnTo>
                    <a:pt x="37228" y="3985"/>
                  </a:lnTo>
                  <a:lnTo>
                    <a:pt x="29492" y="9369"/>
                  </a:lnTo>
                  <a:lnTo>
                    <a:pt x="22450" y="16786"/>
                  </a:lnTo>
                  <a:lnTo>
                    <a:pt x="16203" y="25955"/>
                  </a:lnTo>
                  <a:lnTo>
                    <a:pt x="10839" y="36515"/>
                  </a:lnTo>
                  <a:lnTo>
                    <a:pt x="6526" y="48117"/>
                  </a:lnTo>
                  <a:lnTo>
                    <a:pt x="3258" y="60470"/>
                  </a:lnTo>
                  <a:lnTo>
                    <a:pt x="1044" y="73186"/>
                  </a:lnTo>
                  <a:lnTo>
                    <a:pt x="0" y="85796"/>
                  </a:lnTo>
                  <a:lnTo>
                    <a:pt x="78" y="98049"/>
                  </a:lnTo>
                  <a:lnTo>
                    <a:pt x="1264" y="109734"/>
                  </a:lnTo>
                  <a:lnTo>
                    <a:pt x="3655" y="120589"/>
                  </a:lnTo>
                  <a:lnTo>
                    <a:pt x="7199" y="130549"/>
                  </a:lnTo>
                  <a:lnTo>
                    <a:pt x="12035" y="139390"/>
                  </a:lnTo>
                  <a:lnTo>
                    <a:pt x="18563" y="146659"/>
                  </a:lnTo>
                  <a:lnTo>
                    <a:pt x="26831" y="152239"/>
                  </a:lnTo>
                  <a:lnTo>
                    <a:pt x="36129" y="155834"/>
                  </a:lnTo>
                  <a:lnTo>
                    <a:pt x="45215" y="156825"/>
                  </a:lnTo>
                  <a:lnTo>
                    <a:pt x="53397" y="155112"/>
                  </a:lnTo>
                  <a:lnTo>
                    <a:pt x="60683" y="150879"/>
                  </a:lnTo>
                  <a:lnTo>
                    <a:pt x="67491" y="144308"/>
                  </a:lnTo>
                  <a:lnTo>
                    <a:pt x="74134" y="135743"/>
                  </a:lnTo>
                  <a:lnTo>
                    <a:pt x="80445" y="125606"/>
                  </a:lnTo>
                  <a:lnTo>
                    <a:pt x="85864" y="114294"/>
                  </a:lnTo>
                  <a:lnTo>
                    <a:pt x="90162" y="102167"/>
                  </a:lnTo>
                  <a:lnTo>
                    <a:pt x="93945" y="90645"/>
                  </a:lnTo>
                  <a:lnTo>
                    <a:pt x="98264" y="83320"/>
                  </a:lnTo>
                  <a:lnTo>
                    <a:pt x="102940" y="82087"/>
                  </a:lnTo>
                  <a:lnTo>
                    <a:pt x="107251" y="85105"/>
                  </a:lnTo>
                  <a:lnTo>
                    <a:pt x="111333" y="90614"/>
                  </a:lnTo>
                  <a:lnTo>
                    <a:pt x="115658" y="97335"/>
                  </a:lnTo>
                  <a:lnTo>
                    <a:pt x="120474" y="104538"/>
                  </a:lnTo>
                  <a:lnTo>
                    <a:pt x="125814" y="111876"/>
                  </a:lnTo>
                  <a:lnTo>
                    <a:pt x="131607" y="119206"/>
                  </a:lnTo>
                  <a:lnTo>
                    <a:pt x="137763" y="126467"/>
                  </a:lnTo>
                  <a:lnTo>
                    <a:pt x="144350" y="133162"/>
                  </a:lnTo>
                  <a:lnTo>
                    <a:pt x="151600" y="138377"/>
                  </a:lnTo>
                  <a:lnTo>
                    <a:pt x="159624" y="141740"/>
                  </a:lnTo>
                  <a:lnTo>
                    <a:pt x="168613" y="143901"/>
                  </a:lnTo>
                  <a:lnTo>
                    <a:pt x="179867" y="144859"/>
                  </a:lnTo>
                  <a:lnTo>
                    <a:pt x="195527" y="1446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280003" y="3617461"/>
              <a:ext cx="142822" cy="169192"/>
            </a:xfrm>
            <a:custGeom>
              <a:avLst/>
              <a:gdLst/>
              <a:ahLst/>
              <a:cxnLst/>
              <a:rect l="0" t="0" r="0" b="0"/>
              <a:pathLst>
                <a:path w="142822" h="169192">
                  <a:moveTo>
                    <a:pt x="111235" y="23161"/>
                  </a:moveTo>
                  <a:lnTo>
                    <a:pt x="105301" y="17361"/>
                  </a:lnTo>
                  <a:lnTo>
                    <a:pt x="99096" y="12437"/>
                  </a:lnTo>
                  <a:lnTo>
                    <a:pt x="92001" y="7943"/>
                  </a:lnTo>
                  <a:lnTo>
                    <a:pt x="84060" y="4068"/>
                  </a:lnTo>
                  <a:lnTo>
                    <a:pt x="75414" y="1351"/>
                  </a:lnTo>
                  <a:lnTo>
                    <a:pt x="66224" y="0"/>
                  </a:lnTo>
                  <a:lnTo>
                    <a:pt x="56797" y="72"/>
                  </a:lnTo>
                  <a:lnTo>
                    <a:pt x="47555" y="1638"/>
                  </a:lnTo>
                  <a:lnTo>
                    <a:pt x="38720" y="4590"/>
                  </a:lnTo>
                  <a:lnTo>
                    <a:pt x="30485" y="9012"/>
                  </a:lnTo>
                  <a:lnTo>
                    <a:pt x="23101" y="15254"/>
                  </a:lnTo>
                  <a:lnTo>
                    <a:pt x="16620" y="23340"/>
                  </a:lnTo>
                  <a:lnTo>
                    <a:pt x="11098" y="33024"/>
                  </a:lnTo>
                  <a:lnTo>
                    <a:pt x="6679" y="43965"/>
                  </a:lnTo>
                  <a:lnTo>
                    <a:pt x="3339" y="55837"/>
                  </a:lnTo>
                  <a:lnTo>
                    <a:pt x="1077" y="68214"/>
                  </a:lnTo>
                  <a:lnTo>
                    <a:pt x="0" y="80587"/>
                  </a:lnTo>
                  <a:lnTo>
                    <a:pt x="58" y="92679"/>
                  </a:lnTo>
                  <a:lnTo>
                    <a:pt x="1230" y="104254"/>
                  </a:lnTo>
                  <a:lnTo>
                    <a:pt x="3611" y="115034"/>
                  </a:lnTo>
                  <a:lnTo>
                    <a:pt x="7143" y="124953"/>
                  </a:lnTo>
                  <a:lnTo>
                    <a:pt x="11803" y="134107"/>
                  </a:lnTo>
                  <a:lnTo>
                    <a:pt x="17679" y="142650"/>
                  </a:lnTo>
                  <a:lnTo>
                    <a:pt x="24707" y="150721"/>
                  </a:lnTo>
                  <a:lnTo>
                    <a:pt x="32696" y="157957"/>
                  </a:lnTo>
                  <a:lnTo>
                    <a:pt x="41429" y="163533"/>
                  </a:lnTo>
                  <a:lnTo>
                    <a:pt x="50709" y="167133"/>
                  </a:lnTo>
                  <a:lnTo>
                    <a:pt x="60380" y="168906"/>
                  </a:lnTo>
                  <a:lnTo>
                    <a:pt x="70325" y="169191"/>
                  </a:lnTo>
                  <a:lnTo>
                    <a:pt x="80454" y="168342"/>
                  </a:lnTo>
                  <a:lnTo>
                    <a:pt x="90544" y="166502"/>
                  </a:lnTo>
                  <a:lnTo>
                    <a:pt x="100244" y="163606"/>
                  </a:lnTo>
                  <a:lnTo>
                    <a:pt x="109390" y="159705"/>
                  </a:lnTo>
                  <a:lnTo>
                    <a:pt x="117694" y="155074"/>
                  </a:lnTo>
                  <a:lnTo>
                    <a:pt x="125480" y="149574"/>
                  </a:lnTo>
                  <a:lnTo>
                    <a:pt x="133428" y="141609"/>
                  </a:lnTo>
                  <a:lnTo>
                    <a:pt x="142821" y="1284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465990" y="3377410"/>
              <a:ext cx="30534" cy="379027"/>
            </a:xfrm>
            <a:custGeom>
              <a:avLst/>
              <a:gdLst/>
              <a:ahLst/>
              <a:cxnLst/>
              <a:rect l="0" t="0" r="0" b="0"/>
              <a:pathLst>
                <a:path w="30534" h="379027">
                  <a:moveTo>
                    <a:pt x="9477" y="0"/>
                  </a:moveTo>
                  <a:lnTo>
                    <a:pt x="6610" y="11869"/>
                  </a:lnTo>
                  <a:lnTo>
                    <a:pt x="4468" y="24278"/>
                  </a:lnTo>
                  <a:lnTo>
                    <a:pt x="2865" y="38475"/>
                  </a:lnTo>
                  <a:lnTo>
                    <a:pt x="1684" y="54528"/>
                  </a:lnTo>
                  <a:lnTo>
                    <a:pt x="836" y="72469"/>
                  </a:lnTo>
                  <a:lnTo>
                    <a:pt x="243" y="92097"/>
                  </a:lnTo>
                  <a:lnTo>
                    <a:pt x="0" y="112604"/>
                  </a:lnTo>
                  <a:lnTo>
                    <a:pt x="365" y="132735"/>
                  </a:lnTo>
                  <a:lnTo>
                    <a:pt x="1420" y="151831"/>
                  </a:lnTo>
                  <a:lnTo>
                    <a:pt x="2942" y="170258"/>
                  </a:lnTo>
                  <a:lnTo>
                    <a:pt x="4502" y="189077"/>
                  </a:lnTo>
                  <a:lnTo>
                    <a:pt x="5850" y="208878"/>
                  </a:lnTo>
                  <a:lnTo>
                    <a:pt x="7077" y="229282"/>
                  </a:lnTo>
                  <a:lnTo>
                    <a:pt x="8507" y="249234"/>
                  </a:lnTo>
                  <a:lnTo>
                    <a:pt x="10320" y="268141"/>
                  </a:lnTo>
                  <a:lnTo>
                    <a:pt x="12538" y="285906"/>
                  </a:lnTo>
                  <a:lnTo>
                    <a:pt x="15107" y="302671"/>
                  </a:lnTo>
                  <a:lnTo>
                    <a:pt x="17944" y="318628"/>
                  </a:lnTo>
                  <a:lnTo>
                    <a:pt x="20828" y="333378"/>
                  </a:lnTo>
                  <a:lnTo>
                    <a:pt x="23680" y="347356"/>
                  </a:lnTo>
                  <a:lnTo>
                    <a:pt x="26755" y="361797"/>
                  </a:lnTo>
                  <a:lnTo>
                    <a:pt x="30533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359654" y="3514683"/>
              <a:ext cx="242156" cy="20655"/>
            </a:xfrm>
            <a:custGeom>
              <a:avLst/>
              <a:gdLst/>
              <a:ahLst/>
              <a:cxnLst/>
              <a:rect l="0" t="0" r="0" b="0"/>
              <a:pathLst>
                <a:path w="242156" h="20655">
                  <a:moveTo>
                    <a:pt x="242155" y="10126"/>
                  </a:moveTo>
                  <a:lnTo>
                    <a:pt x="230353" y="7259"/>
                  </a:lnTo>
                  <a:lnTo>
                    <a:pt x="218584" y="5117"/>
                  </a:lnTo>
                  <a:lnTo>
                    <a:pt x="205693" y="3514"/>
                  </a:lnTo>
                  <a:lnTo>
                    <a:pt x="191845" y="2334"/>
                  </a:lnTo>
                  <a:lnTo>
                    <a:pt x="177517" y="1485"/>
                  </a:lnTo>
                  <a:lnTo>
                    <a:pt x="163049" y="887"/>
                  </a:lnTo>
                  <a:lnTo>
                    <a:pt x="148597" y="473"/>
                  </a:lnTo>
                  <a:lnTo>
                    <a:pt x="134222" y="189"/>
                  </a:lnTo>
                  <a:lnTo>
                    <a:pt x="119927" y="0"/>
                  </a:lnTo>
                  <a:lnTo>
                    <a:pt x="105702" y="42"/>
                  </a:lnTo>
                  <a:lnTo>
                    <a:pt x="91533" y="602"/>
                  </a:lnTo>
                  <a:lnTo>
                    <a:pt x="77412" y="1796"/>
                  </a:lnTo>
                  <a:lnTo>
                    <a:pt x="63549" y="3620"/>
                  </a:lnTo>
                  <a:lnTo>
                    <a:pt x="48798" y="6317"/>
                  </a:lnTo>
                  <a:lnTo>
                    <a:pt x="29623" y="11245"/>
                  </a:lnTo>
                  <a:lnTo>
                    <a:pt x="0" y="206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597196" y="3651151"/>
              <a:ext cx="15142" cy="126343"/>
            </a:xfrm>
            <a:custGeom>
              <a:avLst/>
              <a:gdLst/>
              <a:ahLst/>
              <a:cxnLst/>
              <a:rect l="0" t="0" r="0" b="0"/>
              <a:pathLst>
                <a:path w="15142" h="126343">
                  <a:moveTo>
                    <a:pt x="4613" y="0"/>
                  </a:moveTo>
                  <a:lnTo>
                    <a:pt x="1813" y="8801"/>
                  </a:lnTo>
                  <a:lnTo>
                    <a:pt x="311" y="17148"/>
                  </a:lnTo>
                  <a:lnTo>
                    <a:pt x="0" y="25851"/>
                  </a:lnTo>
                  <a:lnTo>
                    <a:pt x="507" y="35145"/>
                  </a:lnTo>
                  <a:lnTo>
                    <a:pt x="1326" y="45288"/>
                  </a:lnTo>
                  <a:lnTo>
                    <a:pt x="2147" y="56325"/>
                  </a:lnTo>
                  <a:lnTo>
                    <a:pt x="3034" y="67921"/>
                  </a:lnTo>
                  <a:lnTo>
                    <a:pt x="4537" y="80814"/>
                  </a:lnTo>
                  <a:lnTo>
                    <a:pt x="7900" y="98373"/>
                  </a:lnTo>
                  <a:lnTo>
                    <a:pt x="15141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612337" y="3577452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682750" y="3630094"/>
              <a:ext cx="112837" cy="145678"/>
            </a:xfrm>
            <a:custGeom>
              <a:avLst/>
              <a:gdLst/>
              <a:ahLst/>
              <a:cxnLst/>
              <a:rect l="0" t="0" r="0" b="0"/>
              <a:pathLst>
                <a:path w="112837" h="145678">
                  <a:moveTo>
                    <a:pt x="76986" y="0"/>
                  </a:moveTo>
                  <a:lnTo>
                    <a:pt x="65385" y="134"/>
                  </a:lnTo>
                  <a:lnTo>
                    <a:pt x="55536" y="1414"/>
                  </a:lnTo>
                  <a:lnTo>
                    <a:pt x="46531" y="4012"/>
                  </a:lnTo>
                  <a:lnTo>
                    <a:pt x="38091" y="7904"/>
                  </a:lnTo>
                  <a:lnTo>
                    <a:pt x="30063" y="13185"/>
                  </a:lnTo>
                  <a:lnTo>
                    <a:pt x="22348" y="19777"/>
                  </a:lnTo>
                  <a:lnTo>
                    <a:pt x="15190" y="27622"/>
                  </a:lnTo>
                  <a:lnTo>
                    <a:pt x="9135" y="36781"/>
                  </a:lnTo>
                  <a:lnTo>
                    <a:pt x="4407" y="47156"/>
                  </a:lnTo>
                  <a:lnTo>
                    <a:pt x="1233" y="58376"/>
                  </a:lnTo>
                  <a:lnTo>
                    <a:pt x="0" y="69897"/>
                  </a:lnTo>
                  <a:lnTo>
                    <a:pt x="732" y="81380"/>
                  </a:lnTo>
                  <a:lnTo>
                    <a:pt x="3153" y="92530"/>
                  </a:lnTo>
                  <a:lnTo>
                    <a:pt x="6906" y="103017"/>
                  </a:lnTo>
                  <a:lnTo>
                    <a:pt x="11651" y="112731"/>
                  </a:lnTo>
                  <a:lnTo>
                    <a:pt x="17273" y="121575"/>
                  </a:lnTo>
                  <a:lnTo>
                    <a:pt x="23872" y="129378"/>
                  </a:lnTo>
                  <a:lnTo>
                    <a:pt x="31418" y="136135"/>
                  </a:lnTo>
                  <a:lnTo>
                    <a:pt x="39773" y="141504"/>
                  </a:lnTo>
                  <a:lnTo>
                    <a:pt x="48759" y="144756"/>
                  </a:lnTo>
                  <a:lnTo>
                    <a:pt x="58208" y="145677"/>
                  </a:lnTo>
                  <a:lnTo>
                    <a:pt x="67824" y="144346"/>
                  </a:lnTo>
                  <a:lnTo>
                    <a:pt x="77201" y="140869"/>
                  </a:lnTo>
                  <a:lnTo>
                    <a:pt x="86126" y="135526"/>
                  </a:lnTo>
                  <a:lnTo>
                    <a:pt x="94252" y="128535"/>
                  </a:lnTo>
                  <a:lnTo>
                    <a:pt x="101033" y="119956"/>
                  </a:lnTo>
                  <a:lnTo>
                    <a:pt x="106291" y="109972"/>
                  </a:lnTo>
                  <a:lnTo>
                    <a:pt x="110007" y="99017"/>
                  </a:lnTo>
                  <a:lnTo>
                    <a:pt x="112142" y="87673"/>
                  </a:lnTo>
                  <a:lnTo>
                    <a:pt x="112836" y="76309"/>
                  </a:lnTo>
                  <a:lnTo>
                    <a:pt x="112186" y="65239"/>
                  </a:lnTo>
                  <a:lnTo>
                    <a:pt x="110163" y="54805"/>
                  </a:lnTo>
                  <a:lnTo>
                    <a:pt x="106884" y="45126"/>
                  </a:lnTo>
                  <a:lnTo>
                    <a:pt x="102687" y="36248"/>
                  </a:lnTo>
                  <a:lnTo>
                    <a:pt x="97536" y="27263"/>
                  </a:lnTo>
                  <a:lnTo>
                    <a:pt x="89861" y="1626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833435" y="3592083"/>
              <a:ext cx="133002" cy="153825"/>
            </a:xfrm>
            <a:custGeom>
              <a:avLst/>
              <a:gdLst/>
              <a:ahLst/>
              <a:cxnLst/>
              <a:rect l="0" t="0" r="0" b="0"/>
              <a:pathLst>
                <a:path w="133002" h="153825">
                  <a:moveTo>
                    <a:pt x="0" y="59068"/>
                  </a:moveTo>
                  <a:lnTo>
                    <a:pt x="2934" y="70803"/>
                  </a:lnTo>
                  <a:lnTo>
                    <a:pt x="5716" y="81932"/>
                  </a:lnTo>
                  <a:lnTo>
                    <a:pt x="8596" y="93451"/>
                  </a:lnTo>
                  <a:lnTo>
                    <a:pt x="10857" y="102660"/>
                  </a:lnTo>
                  <a:lnTo>
                    <a:pt x="11757" y="105425"/>
                  </a:lnTo>
                  <a:lnTo>
                    <a:pt x="11873" y="101850"/>
                  </a:lnTo>
                  <a:lnTo>
                    <a:pt x="11690" y="93599"/>
                  </a:lnTo>
                  <a:lnTo>
                    <a:pt x="11435" y="82184"/>
                  </a:lnTo>
                  <a:lnTo>
                    <a:pt x="11206" y="68694"/>
                  </a:lnTo>
                  <a:lnTo>
                    <a:pt x="11361" y="54335"/>
                  </a:lnTo>
                  <a:lnTo>
                    <a:pt x="12514" y="40501"/>
                  </a:lnTo>
                  <a:lnTo>
                    <a:pt x="14926" y="27899"/>
                  </a:lnTo>
                  <a:lnTo>
                    <a:pt x="18850" y="17124"/>
                  </a:lnTo>
                  <a:lnTo>
                    <a:pt x="24690" y="8928"/>
                  </a:lnTo>
                  <a:lnTo>
                    <a:pt x="32464" y="3457"/>
                  </a:lnTo>
                  <a:lnTo>
                    <a:pt x="41582" y="543"/>
                  </a:lnTo>
                  <a:lnTo>
                    <a:pt x="51072" y="0"/>
                  </a:lnTo>
                  <a:lnTo>
                    <a:pt x="60334" y="1477"/>
                  </a:lnTo>
                  <a:lnTo>
                    <a:pt x="69159" y="4547"/>
                  </a:lnTo>
                  <a:lnTo>
                    <a:pt x="77538" y="8807"/>
                  </a:lnTo>
                  <a:lnTo>
                    <a:pt x="85538" y="13928"/>
                  </a:lnTo>
                  <a:lnTo>
                    <a:pt x="93079" y="19820"/>
                  </a:lnTo>
                  <a:lnTo>
                    <a:pt x="99931" y="26606"/>
                  </a:lnTo>
                  <a:lnTo>
                    <a:pt x="106028" y="34283"/>
                  </a:lnTo>
                  <a:lnTo>
                    <a:pt x="111446" y="42727"/>
                  </a:lnTo>
                  <a:lnTo>
                    <a:pt x="116321" y="51774"/>
                  </a:lnTo>
                  <a:lnTo>
                    <a:pt x="120781" y="61273"/>
                  </a:lnTo>
                  <a:lnTo>
                    <a:pt x="124779" y="71263"/>
                  </a:lnTo>
                  <a:lnTo>
                    <a:pt x="128091" y="81954"/>
                  </a:lnTo>
                  <a:lnTo>
                    <a:pt x="130650" y="93393"/>
                  </a:lnTo>
                  <a:lnTo>
                    <a:pt x="132342" y="105080"/>
                  </a:lnTo>
                  <a:lnTo>
                    <a:pt x="133001" y="117309"/>
                  </a:lnTo>
                  <a:lnTo>
                    <a:pt x="131565" y="132273"/>
                  </a:lnTo>
                  <a:lnTo>
                    <a:pt x="126342" y="1538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007234" y="3551791"/>
              <a:ext cx="181893" cy="196460"/>
            </a:xfrm>
            <a:custGeom>
              <a:avLst/>
              <a:gdLst/>
              <a:ahLst/>
              <a:cxnLst/>
              <a:rect l="0" t="0" r="0" b="0"/>
              <a:pathLst>
                <a:path w="181893" h="196460">
                  <a:moveTo>
                    <a:pt x="110471" y="4603"/>
                  </a:moveTo>
                  <a:lnTo>
                    <a:pt x="98736" y="1803"/>
                  </a:lnTo>
                  <a:lnTo>
                    <a:pt x="87607" y="302"/>
                  </a:lnTo>
                  <a:lnTo>
                    <a:pt x="76013" y="0"/>
                  </a:lnTo>
                  <a:lnTo>
                    <a:pt x="64025" y="852"/>
                  </a:lnTo>
                  <a:lnTo>
                    <a:pt x="52013" y="2968"/>
                  </a:lnTo>
                  <a:lnTo>
                    <a:pt x="40220" y="6295"/>
                  </a:lnTo>
                  <a:lnTo>
                    <a:pt x="29039" y="10803"/>
                  </a:lnTo>
                  <a:lnTo>
                    <a:pt x="19066" y="16570"/>
                  </a:lnTo>
                  <a:lnTo>
                    <a:pt x="10532" y="23517"/>
                  </a:lnTo>
                  <a:lnTo>
                    <a:pt x="3974" y="31281"/>
                  </a:lnTo>
                  <a:lnTo>
                    <a:pt x="375" y="39330"/>
                  </a:lnTo>
                  <a:lnTo>
                    <a:pt x="0" y="47324"/>
                  </a:lnTo>
                  <a:lnTo>
                    <a:pt x="2664" y="54808"/>
                  </a:lnTo>
                  <a:lnTo>
                    <a:pt x="8098" y="61148"/>
                  </a:lnTo>
                  <a:lnTo>
                    <a:pt x="15856" y="66116"/>
                  </a:lnTo>
                  <a:lnTo>
                    <a:pt x="25263" y="69977"/>
                  </a:lnTo>
                  <a:lnTo>
                    <a:pt x="35545" y="73273"/>
                  </a:lnTo>
                  <a:lnTo>
                    <a:pt x="46189" y="76386"/>
                  </a:lnTo>
                  <a:lnTo>
                    <a:pt x="56942" y="79498"/>
                  </a:lnTo>
                  <a:lnTo>
                    <a:pt x="67692" y="82676"/>
                  </a:lnTo>
                  <a:lnTo>
                    <a:pt x="78406" y="85930"/>
                  </a:lnTo>
                  <a:lnTo>
                    <a:pt x="89077" y="89253"/>
                  </a:lnTo>
                  <a:lnTo>
                    <a:pt x="99709" y="92630"/>
                  </a:lnTo>
                  <a:lnTo>
                    <a:pt x="110307" y="96052"/>
                  </a:lnTo>
                  <a:lnTo>
                    <a:pt x="120713" y="99670"/>
                  </a:lnTo>
                  <a:lnTo>
                    <a:pt x="130628" y="103785"/>
                  </a:lnTo>
                  <a:lnTo>
                    <a:pt x="139928" y="108522"/>
                  </a:lnTo>
                  <a:lnTo>
                    <a:pt x="148648" y="114010"/>
                  </a:lnTo>
                  <a:lnTo>
                    <a:pt x="156891" y="120452"/>
                  </a:lnTo>
                  <a:lnTo>
                    <a:pt x="164756" y="127866"/>
                  </a:lnTo>
                  <a:lnTo>
                    <a:pt x="171853" y="136286"/>
                  </a:lnTo>
                  <a:lnTo>
                    <a:pt x="177335" y="145841"/>
                  </a:lnTo>
                  <a:lnTo>
                    <a:pt x="180854" y="156473"/>
                  </a:lnTo>
                  <a:lnTo>
                    <a:pt x="181892" y="167356"/>
                  </a:lnTo>
                  <a:lnTo>
                    <a:pt x="179554" y="177056"/>
                  </a:lnTo>
                  <a:lnTo>
                    <a:pt x="173683" y="184863"/>
                  </a:lnTo>
                  <a:lnTo>
                    <a:pt x="164874" y="190592"/>
                  </a:lnTo>
                  <a:lnTo>
                    <a:pt x="154081" y="194226"/>
                  </a:lnTo>
                  <a:lnTo>
                    <a:pt x="142052" y="196007"/>
                  </a:lnTo>
                  <a:lnTo>
                    <a:pt x="129270" y="196459"/>
                  </a:lnTo>
                  <a:lnTo>
                    <a:pt x="116027" y="196256"/>
                  </a:lnTo>
                  <a:lnTo>
                    <a:pt x="102512" y="195838"/>
                  </a:lnTo>
                  <a:lnTo>
                    <a:pt x="89244" y="195410"/>
                  </a:lnTo>
                  <a:lnTo>
                    <a:pt x="75692" y="195005"/>
                  </a:lnTo>
                  <a:lnTo>
                    <a:pt x="59552" y="194594"/>
                  </a:lnTo>
                  <a:lnTo>
                    <a:pt x="36772" y="1941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1" name="Group 150"/>
          <p:cNvGrpSpPr/>
          <p:nvPr/>
        </p:nvGrpSpPr>
        <p:grpSpPr>
          <a:xfrm>
            <a:off x="866905" y="4072291"/>
            <a:ext cx="2492707" cy="344124"/>
            <a:chOff x="866905" y="4072291"/>
            <a:chExt cx="2492707" cy="344124"/>
          </a:xfrm>
        </p:grpSpPr>
        <p:sp>
          <p:nvSpPr>
            <p:cNvPr id="138" name="Freeform 137"/>
            <p:cNvSpPr/>
            <p:nvPr/>
          </p:nvSpPr>
          <p:spPr>
            <a:xfrm>
              <a:off x="866905" y="4209161"/>
              <a:ext cx="262738" cy="207254"/>
            </a:xfrm>
            <a:custGeom>
              <a:avLst/>
              <a:gdLst/>
              <a:ahLst/>
              <a:cxnLst/>
              <a:rect l="0" t="0" r="0" b="0"/>
              <a:pathLst>
                <a:path w="262738" h="207254">
                  <a:moveTo>
                    <a:pt x="7816" y="31586"/>
                  </a:moveTo>
                  <a:lnTo>
                    <a:pt x="4949" y="40454"/>
                  </a:lnTo>
                  <a:lnTo>
                    <a:pt x="2807" y="49441"/>
                  </a:lnTo>
                  <a:lnTo>
                    <a:pt x="1209" y="59431"/>
                  </a:lnTo>
                  <a:lnTo>
                    <a:pt x="200" y="70239"/>
                  </a:lnTo>
                  <a:lnTo>
                    <a:pt x="0" y="81402"/>
                  </a:lnTo>
                  <a:lnTo>
                    <a:pt x="656" y="92612"/>
                  </a:lnTo>
                  <a:lnTo>
                    <a:pt x="2067" y="103898"/>
                  </a:lnTo>
                  <a:lnTo>
                    <a:pt x="4080" y="115530"/>
                  </a:lnTo>
                  <a:lnTo>
                    <a:pt x="6547" y="127645"/>
                  </a:lnTo>
                  <a:lnTo>
                    <a:pt x="9507" y="140067"/>
                  </a:lnTo>
                  <a:lnTo>
                    <a:pt x="13172" y="152413"/>
                  </a:lnTo>
                  <a:lnTo>
                    <a:pt x="17604" y="164451"/>
                  </a:lnTo>
                  <a:lnTo>
                    <a:pt x="22886" y="175807"/>
                  </a:lnTo>
                  <a:lnTo>
                    <a:pt x="29188" y="185900"/>
                  </a:lnTo>
                  <a:lnTo>
                    <a:pt x="36500" y="194524"/>
                  </a:lnTo>
                  <a:lnTo>
                    <a:pt x="44513" y="201312"/>
                  </a:lnTo>
                  <a:lnTo>
                    <a:pt x="52729" y="205599"/>
                  </a:lnTo>
                  <a:lnTo>
                    <a:pt x="60845" y="207253"/>
                  </a:lnTo>
                  <a:lnTo>
                    <a:pt x="68750" y="206433"/>
                  </a:lnTo>
                  <a:lnTo>
                    <a:pt x="76438" y="203307"/>
                  </a:lnTo>
                  <a:lnTo>
                    <a:pt x="83942" y="198209"/>
                  </a:lnTo>
                  <a:lnTo>
                    <a:pt x="91303" y="191552"/>
                  </a:lnTo>
                  <a:lnTo>
                    <a:pt x="98560" y="183730"/>
                  </a:lnTo>
                  <a:lnTo>
                    <a:pt x="105737" y="175096"/>
                  </a:lnTo>
                  <a:lnTo>
                    <a:pt x="112713" y="166898"/>
                  </a:lnTo>
                  <a:lnTo>
                    <a:pt x="119806" y="161765"/>
                  </a:lnTo>
                  <a:lnTo>
                    <a:pt x="127163" y="161022"/>
                  </a:lnTo>
                  <a:lnTo>
                    <a:pt x="134019" y="163762"/>
                  </a:lnTo>
                  <a:lnTo>
                    <a:pt x="140500" y="168957"/>
                  </a:lnTo>
                  <a:lnTo>
                    <a:pt x="147053" y="175524"/>
                  </a:lnTo>
                  <a:lnTo>
                    <a:pt x="154145" y="182314"/>
                  </a:lnTo>
                  <a:lnTo>
                    <a:pt x="161956" y="188678"/>
                  </a:lnTo>
                  <a:lnTo>
                    <a:pt x="170454" y="193932"/>
                  </a:lnTo>
                  <a:lnTo>
                    <a:pt x="179519" y="197182"/>
                  </a:lnTo>
                  <a:lnTo>
                    <a:pt x="189013" y="198144"/>
                  </a:lnTo>
                  <a:lnTo>
                    <a:pt x="198656" y="197028"/>
                  </a:lnTo>
                  <a:lnTo>
                    <a:pt x="208047" y="194237"/>
                  </a:lnTo>
                  <a:lnTo>
                    <a:pt x="216986" y="190172"/>
                  </a:lnTo>
                  <a:lnTo>
                    <a:pt x="225291" y="184855"/>
                  </a:lnTo>
                  <a:lnTo>
                    <a:pt x="232723" y="177940"/>
                  </a:lnTo>
                  <a:lnTo>
                    <a:pt x="239241" y="169370"/>
                  </a:lnTo>
                  <a:lnTo>
                    <a:pt x="244957" y="159514"/>
                  </a:lnTo>
                  <a:lnTo>
                    <a:pt x="250039" y="148983"/>
                  </a:lnTo>
                  <a:lnTo>
                    <a:pt x="254638" y="138192"/>
                  </a:lnTo>
                  <a:lnTo>
                    <a:pt x="258559" y="127184"/>
                  </a:lnTo>
                  <a:lnTo>
                    <a:pt x="261288" y="115734"/>
                  </a:lnTo>
                  <a:lnTo>
                    <a:pt x="262642" y="103741"/>
                  </a:lnTo>
                  <a:lnTo>
                    <a:pt x="262737" y="91400"/>
                  </a:lnTo>
                  <a:lnTo>
                    <a:pt x="261812" y="79107"/>
                  </a:lnTo>
                  <a:lnTo>
                    <a:pt x="260121" y="67100"/>
                  </a:lnTo>
                  <a:lnTo>
                    <a:pt x="258029" y="55498"/>
                  </a:lnTo>
                  <a:lnTo>
                    <a:pt x="255800" y="43048"/>
                  </a:lnTo>
                  <a:lnTo>
                    <a:pt x="253244" y="26423"/>
                  </a:lnTo>
                  <a:lnTo>
                    <a:pt x="2499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1211633" y="4240747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57"/>
                  </a:lnTo>
                  <a:lnTo>
                    <a:pt x="177" y="50132"/>
                  </a:lnTo>
                  <a:lnTo>
                    <a:pt x="825" y="63811"/>
                  </a:lnTo>
                  <a:lnTo>
                    <a:pt x="2074" y="77028"/>
                  </a:lnTo>
                  <a:lnTo>
                    <a:pt x="3735" y="89780"/>
                  </a:lnTo>
                  <a:lnTo>
                    <a:pt x="5562" y="103941"/>
                  </a:lnTo>
                  <a:lnTo>
                    <a:pt x="7716" y="124100"/>
                  </a:lnTo>
                  <a:lnTo>
                    <a:pt x="10528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1222161" y="413546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1348503" y="4103876"/>
              <a:ext cx="1" cy="284271"/>
            </a:xfrm>
            <a:custGeom>
              <a:avLst/>
              <a:gdLst/>
              <a:ahLst/>
              <a:cxnLst/>
              <a:rect l="0" t="0" r="0" b="0"/>
              <a:pathLst>
                <a:path w="1" h="284271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9"/>
                  </a:lnTo>
                  <a:lnTo>
                    <a:pt x="0" y="54593"/>
                  </a:lnTo>
                  <a:lnTo>
                    <a:pt x="0" y="68750"/>
                  </a:lnTo>
                  <a:lnTo>
                    <a:pt x="0" y="83652"/>
                  </a:lnTo>
                  <a:lnTo>
                    <a:pt x="0" y="99072"/>
                  </a:lnTo>
                  <a:lnTo>
                    <a:pt x="0" y="114569"/>
                  </a:lnTo>
                  <a:lnTo>
                    <a:pt x="0" y="129880"/>
                  </a:lnTo>
                  <a:lnTo>
                    <a:pt x="0" y="144923"/>
                  </a:lnTo>
                  <a:lnTo>
                    <a:pt x="0" y="159709"/>
                  </a:lnTo>
                  <a:lnTo>
                    <a:pt x="0" y="174285"/>
                  </a:lnTo>
                  <a:lnTo>
                    <a:pt x="0" y="188701"/>
                  </a:lnTo>
                  <a:lnTo>
                    <a:pt x="0" y="203001"/>
                  </a:lnTo>
                  <a:lnTo>
                    <a:pt x="0" y="217204"/>
                  </a:lnTo>
                  <a:lnTo>
                    <a:pt x="0" y="230923"/>
                  </a:lnTo>
                  <a:lnTo>
                    <a:pt x="0" y="244820"/>
                  </a:lnTo>
                  <a:lnTo>
                    <a:pt x="0" y="261233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1274803" y="4219690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104079" y="0"/>
                  </a:lnTo>
                  <a:lnTo>
                    <a:pt x="92950" y="0"/>
                  </a:lnTo>
                  <a:lnTo>
                    <a:pt x="81356" y="0"/>
                  </a:lnTo>
                  <a:lnTo>
                    <a:pt x="69237" y="0"/>
                  </a:lnTo>
                  <a:lnTo>
                    <a:pt x="55216" y="0"/>
                  </a:lnTo>
                  <a:lnTo>
                    <a:pt x="3470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1432731" y="4103876"/>
              <a:ext cx="147400" cy="263214"/>
            </a:xfrm>
            <a:custGeom>
              <a:avLst/>
              <a:gdLst/>
              <a:ahLst/>
              <a:cxnLst/>
              <a:rect l="0" t="0" r="0" b="0"/>
              <a:pathLst>
                <a:path w="147400" h="263214">
                  <a:moveTo>
                    <a:pt x="0" y="0"/>
                  </a:moveTo>
                  <a:lnTo>
                    <a:pt x="67" y="11735"/>
                  </a:lnTo>
                  <a:lnTo>
                    <a:pt x="707" y="22865"/>
                  </a:lnTo>
                  <a:lnTo>
                    <a:pt x="1999" y="34467"/>
                  </a:lnTo>
                  <a:lnTo>
                    <a:pt x="3686" y="46801"/>
                  </a:lnTo>
                  <a:lnTo>
                    <a:pt x="5354" y="60110"/>
                  </a:lnTo>
                  <a:lnTo>
                    <a:pt x="6772" y="74414"/>
                  </a:lnTo>
                  <a:lnTo>
                    <a:pt x="8043" y="89419"/>
                  </a:lnTo>
                  <a:lnTo>
                    <a:pt x="9502" y="104632"/>
                  </a:lnTo>
                  <a:lnTo>
                    <a:pt x="11330" y="119755"/>
                  </a:lnTo>
                  <a:lnTo>
                    <a:pt x="13388" y="134839"/>
                  </a:lnTo>
                  <a:lnTo>
                    <a:pt x="15316" y="150186"/>
                  </a:lnTo>
                  <a:lnTo>
                    <a:pt x="16911" y="165914"/>
                  </a:lnTo>
                  <a:lnTo>
                    <a:pt x="18144" y="180515"/>
                  </a:lnTo>
                  <a:lnTo>
                    <a:pt x="19440" y="189581"/>
                  </a:lnTo>
                  <a:lnTo>
                    <a:pt x="21477" y="191071"/>
                  </a:lnTo>
                  <a:lnTo>
                    <a:pt x="24471" y="187734"/>
                  </a:lnTo>
                  <a:lnTo>
                    <a:pt x="28418" y="181801"/>
                  </a:lnTo>
                  <a:lnTo>
                    <a:pt x="33185" y="174702"/>
                  </a:lnTo>
                  <a:lnTo>
                    <a:pt x="38611" y="167212"/>
                  </a:lnTo>
                  <a:lnTo>
                    <a:pt x="44856" y="160002"/>
                  </a:lnTo>
                  <a:lnTo>
                    <a:pt x="52400" y="153812"/>
                  </a:lnTo>
                  <a:lnTo>
                    <a:pt x="61390" y="148949"/>
                  </a:lnTo>
                  <a:lnTo>
                    <a:pt x="71357" y="145830"/>
                  </a:lnTo>
                  <a:lnTo>
                    <a:pt x="81431" y="145156"/>
                  </a:lnTo>
                  <a:lnTo>
                    <a:pt x="91089" y="147073"/>
                  </a:lnTo>
                  <a:lnTo>
                    <a:pt x="100011" y="151273"/>
                  </a:lnTo>
                  <a:lnTo>
                    <a:pt x="107925" y="157289"/>
                  </a:lnTo>
                  <a:lnTo>
                    <a:pt x="114799" y="164663"/>
                  </a:lnTo>
                  <a:lnTo>
                    <a:pt x="120769" y="173016"/>
                  </a:lnTo>
                  <a:lnTo>
                    <a:pt x="126029" y="182060"/>
                  </a:lnTo>
                  <a:lnTo>
                    <a:pt x="130755" y="191580"/>
                  </a:lnTo>
                  <a:lnTo>
                    <a:pt x="134947" y="201550"/>
                  </a:lnTo>
                  <a:lnTo>
                    <a:pt x="138838" y="213396"/>
                  </a:lnTo>
                  <a:lnTo>
                    <a:pt x="142775" y="231510"/>
                  </a:lnTo>
                  <a:lnTo>
                    <a:pt x="147399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1843342" y="4135462"/>
              <a:ext cx="10530" cy="242156"/>
            </a:xfrm>
            <a:custGeom>
              <a:avLst/>
              <a:gdLst/>
              <a:ahLst/>
              <a:cxnLst/>
              <a:rect l="0" t="0" r="0" b="0"/>
              <a:pathLst>
                <a:path w="10530" h="242156">
                  <a:moveTo>
                    <a:pt x="10529" y="0"/>
                  </a:moveTo>
                  <a:lnTo>
                    <a:pt x="7662" y="14602"/>
                  </a:lnTo>
                  <a:lnTo>
                    <a:pt x="5520" y="27872"/>
                  </a:lnTo>
                  <a:lnTo>
                    <a:pt x="3917" y="41078"/>
                  </a:lnTo>
                  <a:lnTo>
                    <a:pt x="2737" y="54593"/>
                  </a:lnTo>
                  <a:lnTo>
                    <a:pt x="1889" y="68750"/>
                  </a:lnTo>
                  <a:lnTo>
                    <a:pt x="1291" y="83652"/>
                  </a:lnTo>
                  <a:lnTo>
                    <a:pt x="877" y="99071"/>
                  </a:lnTo>
                  <a:lnTo>
                    <a:pt x="592" y="114569"/>
                  </a:lnTo>
                  <a:lnTo>
                    <a:pt x="398" y="129880"/>
                  </a:lnTo>
                  <a:lnTo>
                    <a:pt x="268" y="144923"/>
                  </a:lnTo>
                  <a:lnTo>
                    <a:pt x="180" y="159709"/>
                  </a:lnTo>
                  <a:lnTo>
                    <a:pt x="121" y="174271"/>
                  </a:lnTo>
                  <a:lnTo>
                    <a:pt x="81" y="188247"/>
                  </a:lnTo>
                  <a:lnTo>
                    <a:pt x="50" y="202351"/>
                  </a:lnTo>
                  <a:lnTo>
                    <a:pt x="25" y="218942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1738057" y="4240747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74844" y="0"/>
                  </a:lnTo>
                  <a:lnTo>
                    <a:pt x="160933" y="0"/>
                  </a:lnTo>
                  <a:lnTo>
                    <a:pt x="146435" y="0"/>
                  </a:lnTo>
                  <a:lnTo>
                    <a:pt x="131234" y="0"/>
                  </a:lnTo>
                  <a:lnTo>
                    <a:pt x="115409" y="0"/>
                  </a:lnTo>
                  <a:lnTo>
                    <a:pt x="99098" y="5"/>
                  </a:lnTo>
                  <a:lnTo>
                    <a:pt x="82753" y="177"/>
                  </a:lnTo>
                  <a:lnTo>
                    <a:pt x="67094" y="826"/>
                  </a:lnTo>
                  <a:lnTo>
                    <a:pt x="52470" y="2074"/>
                  </a:lnTo>
                  <a:lnTo>
                    <a:pt x="39322" y="3736"/>
                  </a:lnTo>
                  <a:lnTo>
                    <a:pt x="27066" y="5562"/>
                  </a:lnTo>
                  <a:lnTo>
                    <a:pt x="14629" y="771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1938099" y="4082819"/>
              <a:ext cx="326384" cy="315748"/>
            </a:xfrm>
            <a:custGeom>
              <a:avLst/>
              <a:gdLst/>
              <a:ahLst/>
              <a:cxnLst/>
              <a:rect l="0" t="0" r="0" b="0"/>
              <a:pathLst>
                <a:path w="326384" h="315748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3" y="34463"/>
                  </a:lnTo>
                  <a:lnTo>
                    <a:pt x="3863" y="46624"/>
                  </a:lnTo>
                  <a:lnTo>
                    <a:pt x="6179" y="59284"/>
                  </a:lnTo>
                  <a:lnTo>
                    <a:pt x="8841" y="72345"/>
                  </a:lnTo>
                  <a:lnTo>
                    <a:pt x="11592" y="85870"/>
                  </a:lnTo>
                  <a:lnTo>
                    <a:pt x="14051" y="100083"/>
                  </a:lnTo>
                  <a:lnTo>
                    <a:pt x="16038" y="115051"/>
                  </a:lnTo>
                  <a:lnTo>
                    <a:pt x="17709" y="130696"/>
                  </a:lnTo>
                  <a:lnTo>
                    <a:pt x="19445" y="146882"/>
                  </a:lnTo>
                  <a:lnTo>
                    <a:pt x="21463" y="163472"/>
                  </a:lnTo>
                  <a:lnTo>
                    <a:pt x="23651" y="180189"/>
                  </a:lnTo>
                  <a:lnTo>
                    <a:pt x="25667" y="196639"/>
                  </a:lnTo>
                  <a:lnTo>
                    <a:pt x="27327" y="212538"/>
                  </a:lnTo>
                  <a:lnTo>
                    <a:pt x="28869" y="224706"/>
                  </a:lnTo>
                  <a:lnTo>
                    <a:pt x="30640" y="229349"/>
                  </a:lnTo>
                  <a:lnTo>
                    <a:pt x="32638" y="228022"/>
                  </a:lnTo>
                  <a:lnTo>
                    <a:pt x="35071" y="222966"/>
                  </a:lnTo>
                  <a:lnTo>
                    <a:pt x="38264" y="215713"/>
                  </a:lnTo>
                  <a:lnTo>
                    <a:pt x="42323" y="207193"/>
                  </a:lnTo>
                  <a:lnTo>
                    <a:pt x="47494" y="198583"/>
                  </a:lnTo>
                  <a:lnTo>
                    <a:pt x="54241" y="191418"/>
                  </a:lnTo>
                  <a:lnTo>
                    <a:pt x="62656" y="186397"/>
                  </a:lnTo>
                  <a:lnTo>
                    <a:pt x="72221" y="183657"/>
                  </a:lnTo>
                  <a:lnTo>
                    <a:pt x="82017" y="183167"/>
                  </a:lnTo>
                  <a:lnTo>
                    <a:pt x="91484" y="184654"/>
                  </a:lnTo>
                  <a:lnTo>
                    <a:pt x="100277" y="187884"/>
                  </a:lnTo>
                  <a:lnTo>
                    <a:pt x="108104" y="192776"/>
                  </a:lnTo>
                  <a:lnTo>
                    <a:pt x="114918" y="199131"/>
                  </a:lnTo>
                  <a:lnTo>
                    <a:pt x="120849" y="206664"/>
                  </a:lnTo>
                  <a:lnTo>
                    <a:pt x="126083" y="215089"/>
                  </a:lnTo>
                  <a:lnTo>
                    <a:pt x="130791" y="224168"/>
                  </a:lnTo>
                  <a:lnTo>
                    <a:pt x="134957" y="233873"/>
                  </a:lnTo>
                  <a:lnTo>
                    <a:pt x="138383" y="244373"/>
                  </a:lnTo>
                  <a:lnTo>
                    <a:pt x="141038" y="255665"/>
                  </a:lnTo>
                  <a:lnTo>
                    <a:pt x="143515" y="266444"/>
                  </a:lnTo>
                  <a:lnTo>
                    <a:pt x="146798" y="273143"/>
                  </a:lnTo>
                  <a:lnTo>
                    <a:pt x="150739" y="273916"/>
                  </a:lnTo>
                  <a:lnTo>
                    <a:pt x="154592" y="270609"/>
                  </a:lnTo>
                  <a:lnTo>
                    <a:pt x="158570" y="265096"/>
                  </a:lnTo>
                  <a:lnTo>
                    <a:pt x="163378" y="258917"/>
                  </a:lnTo>
                  <a:lnTo>
                    <a:pt x="169347" y="252902"/>
                  </a:lnTo>
                  <a:lnTo>
                    <a:pt x="176452" y="247350"/>
                  </a:lnTo>
                  <a:lnTo>
                    <a:pt x="184504" y="242292"/>
                  </a:lnTo>
                  <a:lnTo>
                    <a:pt x="193286" y="237657"/>
                  </a:lnTo>
                  <a:lnTo>
                    <a:pt x="202603" y="233353"/>
                  </a:lnTo>
                  <a:lnTo>
                    <a:pt x="212300" y="229290"/>
                  </a:lnTo>
                  <a:lnTo>
                    <a:pt x="222262" y="225400"/>
                  </a:lnTo>
                  <a:lnTo>
                    <a:pt x="232408" y="221632"/>
                  </a:lnTo>
                  <a:lnTo>
                    <a:pt x="242679" y="217947"/>
                  </a:lnTo>
                  <a:lnTo>
                    <a:pt x="253030" y="214315"/>
                  </a:lnTo>
                  <a:lnTo>
                    <a:pt x="263269" y="210553"/>
                  </a:lnTo>
                  <a:lnTo>
                    <a:pt x="273072" y="206342"/>
                  </a:lnTo>
                  <a:lnTo>
                    <a:pt x="282281" y="201540"/>
                  </a:lnTo>
                  <a:lnTo>
                    <a:pt x="290431" y="196008"/>
                  </a:lnTo>
                  <a:lnTo>
                    <a:pt x="296694" y="189538"/>
                  </a:lnTo>
                  <a:lnTo>
                    <a:pt x="300786" y="182113"/>
                  </a:lnTo>
                  <a:lnTo>
                    <a:pt x="302737" y="174025"/>
                  </a:lnTo>
                  <a:lnTo>
                    <a:pt x="302616" y="165758"/>
                  </a:lnTo>
                  <a:lnTo>
                    <a:pt x="300676" y="157618"/>
                  </a:lnTo>
                  <a:lnTo>
                    <a:pt x="296952" y="150036"/>
                  </a:lnTo>
                  <a:lnTo>
                    <a:pt x="291188" y="143629"/>
                  </a:lnTo>
                  <a:lnTo>
                    <a:pt x="283435" y="138631"/>
                  </a:lnTo>
                  <a:lnTo>
                    <a:pt x="274316" y="135260"/>
                  </a:lnTo>
                  <a:lnTo>
                    <a:pt x="264820" y="133889"/>
                  </a:lnTo>
                  <a:lnTo>
                    <a:pt x="255548" y="134522"/>
                  </a:lnTo>
                  <a:lnTo>
                    <a:pt x="246716" y="136878"/>
                  </a:lnTo>
                  <a:lnTo>
                    <a:pt x="238331" y="140584"/>
                  </a:lnTo>
                  <a:lnTo>
                    <a:pt x="230327" y="145298"/>
                  </a:lnTo>
                  <a:lnTo>
                    <a:pt x="222783" y="150901"/>
                  </a:lnTo>
                  <a:lnTo>
                    <a:pt x="215928" y="157484"/>
                  </a:lnTo>
                  <a:lnTo>
                    <a:pt x="209831" y="165026"/>
                  </a:lnTo>
                  <a:lnTo>
                    <a:pt x="204411" y="173547"/>
                  </a:lnTo>
                  <a:lnTo>
                    <a:pt x="199536" y="183177"/>
                  </a:lnTo>
                  <a:lnTo>
                    <a:pt x="195074" y="193882"/>
                  </a:lnTo>
                  <a:lnTo>
                    <a:pt x="191077" y="205495"/>
                  </a:lnTo>
                  <a:lnTo>
                    <a:pt x="187764" y="217815"/>
                  </a:lnTo>
                  <a:lnTo>
                    <a:pt x="185210" y="230652"/>
                  </a:lnTo>
                  <a:lnTo>
                    <a:pt x="183665" y="243695"/>
                  </a:lnTo>
                  <a:lnTo>
                    <a:pt x="183610" y="256524"/>
                  </a:lnTo>
                  <a:lnTo>
                    <a:pt x="185173" y="268920"/>
                  </a:lnTo>
                  <a:lnTo>
                    <a:pt x="188344" y="280531"/>
                  </a:lnTo>
                  <a:lnTo>
                    <a:pt x="193137" y="290803"/>
                  </a:lnTo>
                  <a:lnTo>
                    <a:pt x="199400" y="299555"/>
                  </a:lnTo>
                  <a:lnTo>
                    <a:pt x="206857" y="306600"/>
                  </a:lnTo>
                  <a:lnTo>
                    <a:pt x="215225" y="311593"/>
                  </a:lnTo>
                  <a:lnTo>
                    <a:pt x="224256" y="314543"/>
                  </a:lnTo>
                  <a:lnTo>
                    <a:pt x="233759" y="315747"/>
                  </a:lnTo>
                  <a:lnTo>
                    <a:pt x="243590" y="315584"/>
                  </a:lnTo>
                  <a:lnTo>
                    <a:pt x="253647" y="314406"/>
                  </a:lnTo>
                  <a:lnTo>
                    <a:pt x="263858" y="312502"/>
                  </a:lnTo>
                  <a:lnTo>
                    <a:pt x="274172" y="310086"/>
                  </a:lnTo>
                  <a:lnTo>
                    <a:pt x="284545" y="307323"/>
                  </a:lnTo>
                  <a:lnTo>
                    <a:pt x="294495" y="304475"/>
                  </a:lnTo>
                  <a:lnTo>
                    <a:pt x="304095" y="301642"/>
                  </a:lnTo>
                  <a:lnTo>
                    <a:pt x="314187" y="298577"/>
                  </a:lnTo>
                  <a:lnTo>
                    <a:pt x="326383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2593609" y="4072291"/>
              <a:ext cx="186771" cy="252685"/>
            </a:xfrm>
            <a:custGeom>
              <a:avLst/>
              <a:gdLst/>
              <a:ahLst/>
              <a:cxnLst/>
              <a:rect l="0" t="0" r="0" b="0"/>
              <a:pathLst>
                <a:path w="186771" h="252685">
                  <a:moveTo>
                    <a:pt x="28842" y="0"/>
                  </a:moveTo>
                  <a:lnTo>
                    <a:pt x="25908" y="8801"/>
                  </a:lnTo>
                  <a:lnTo>
                    <a:pt x="23125" y="17148"/>
                  </a:lnTo>
                  <a:lnTo>
                    <a:pt x="20231" y="25856"/>
                  </a:lnTo>
                  <a:lnTo>
                    <a:pt x="17364" y="35322"/>
                  </a:lnTo>
                  <a:lnTo>
                    <a:pt x="14847" y="46114"/>
                  </a:lnTo>
                  <a:lnTo>
                    <a:pt x="12836" y="58413"/>
                  </a:lnTo>
                  <a:lnTo>
                    <a:pt x="11324" y="72078"/>
                  </a:lnTo>
                  <a:lnTo>
                    <a:pt x="10228" y="86845"/>
                  </a:lnTo>
                  <a:lnTo>
                    <a:pt x="9452" y="102434"/>
                  </a:lnTo>
                  <a:lnTo>
                    <a:pt x="8743" y="118289"/>
                  </a:lnTo>
                  <a:lnTo>
                    <a:pt x="7726" y="133619"/>
                  </a:lnTo>
                  <a:lnTo>
                    <a:pt x="6226" y="148039"/>
                  </a:lnTo>
                  <a:lnTo>
                    <a:pt x="4404" y="161686"/>
                  </a:lnTo>
                  <a:lnTo>
                    <a:pt x="2641" y="175004"/>
                  </a:lnTo>
                  <a:lnTo>
                    <a:pt x="1165" y="188297"/>
                  </a:lnTo>
                  <a:lnTo>
                    <a:pt x="194" y="201533"/>
                  </a:lnTo>
                  <a:lnTo>
                    <a:pt x="0" y="214434"/>
                  </a:lnTo>
                  <a:lnTo>
                    <a:pt x="657" y="226836"/>
                  </a:lnTo>
                  <a:lnTo>
                    <a:pt x="2258" y="237921"/>
                  </a:lnTo>
                  <a:lnTo>
                    <a:pt x="5715" y="246019"/>
                  </a:lnTo>
                  <a:lnTo>
                    <a:pt x="11580" y="250440"/>
                  </a:lnTo>
                  <a:lnTo>
                    <a:pt x="19057" y="251872"/>
                  </a:lnTo>
                  <a:lnTo>
                    <a:pt x="27927" y="251357"/>
                  </a:lnTo>
                  <a:lnTo>
                    <a:pt x="38067" y="249830"/>
                  </a:lnTo>
                  <a:lnTo>
                    <a:pt x="49269" y="248079"/>
                  </a:lnTo>
                  <a:lnTo>
                    <a:pt x="61290" y="246517"/>
                  </a:lnTo>
                  <a:lnTo>
                    <a:pt x="73756" y="245440"/>
                  </a:lnTo>
                  <a:lnTo>
                    <a:pt x="86183" y="245153"/>
                  </a:lnTo>
                  <a:lnTo>
                    <a:pt x="98315" y="245727"/>
                  </a:lnTo>
                  <a:lnTo>
                    <a:pt x="110253" y="246905"/>
                  </a:lnTo>
                  <a:lnTo>
                    <a:pt x="122343" y="248225"/>
                  </a:lnTo>
                  <a:lnTo>
                    <a:pt x="134758" y="249402"/>
                  </a:lnTo>
                  <a:lnTo>
                    <a:pt x="146922" y="250343"/>
                  </a:lnTo>
                  <a:lnTo>
                    <a:pt x="158789" y="251151"/>
                  </a:lnTo>
                  <a:lnTo>
                    <a:pt x="171402" y="251891"/>
                  </a:lnTo>
                  <a:lnTo>
                    <a:pt x="18677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2814557" y="4105383"/>
              <a:ext cx="218506" cy="252156"/>
            </a:xfrm>
            <a:custGeom>
              <a:avLst/>
              <a:gdLst/>
              <a:ahLst/>
              <a:cxnLst/>
              <a:rect l="0" t="0" r="0" b="0"/>
              <a:pathLst>
                <a:path w="218506" h="252156">
                  <a:moveTo>
                    <a:pt x="144806" y="40607"/>
                  </a:moveTo>
                  <a:lnTo>
                    <a:pt x="141805" y="31873"/>
                  </a:lnTo>
                  <a:lnTo>
                    <a:pt x="138382" y="24167"/>
                  </a:lnTo>
                  <a:lnTo>
                    <a:pt x="134178" y="16778"/>
                  </a:lnTo>
                  <a:lnTo>
                    <a:pt x="128932" y="10035"/>
                  </a:lnTo>
                  <a:lnTo>
                    <a:pt x="122153" y="4802"/>
                  </a:lnTo>
                  <a:lnTo>
                    <a:pt x="113721" y="1441"/>
                  </a:lnTo>
                  <a:lnTo>
                    <a:pt x="103982" y="0"/>
                  </a:lnTo>
                  <a:lnTo>
                    <a:pt x="93539" y="471"/>
                  </a:lnTo>
                  <a:lnTo>
                    <a:pt x="82820" y="2641"/>
                  </a:lnTo>
                  <a:lnTo>
                    <a:pt x="72204" y="6181"/>
                  </a:lnTo>
                  <a:lnTo>
                    <a:pt x="62082" y="10758"/>
                  </a:lnTo>
                  <a:lnTo>
                    <a:pt x="52613" y="16087"/>
                  </a:lnTo>
                  <a:lnTo>
                    <a:pt x="43765" y="21951"/>
                  </a:lnTo>
                  <a:lnTo>
                    <a:pt x="35427" y="28184"/>
                  </a:lnTo>
                  <a:lnTo>
                    <a:pt x="27491" y="34686"/>
                  </a:lnTo>
                  <a:lnTo>
                    <a:pt x="20173" y="41865"/>
                  </a:lnTo>
                  <a:lnTo>
                    <a:pt x="14012" y="50589"/>
                  </a:lnTo>
                  <a:lnTo>
                    <a:pt x="9200" y="61202"/>
                  </a:lnTo>
                  <a:lnTo>
                    <a:pt x="5629" y="73417"/>
                  </a:lnTo>
                  <a:lnTo>
                    <a:pt x="3068" y="86605"/>
                  </a:lnTo>
                  <a:lnTo>
                    <a:pt x="1274" y="100291"/>
                  </a:lnTo>
                  <a:lnTo>
                    <a:pt x="202" y="114207"/>
                  </a:lnTo>
                  <a:lnTo>
                    <a:pt x="0" y="128222"/>
                  </a:lnTo>
                  <a:lnTo>
                    <a:pt x="680" y="142268"/>
                  </a:lnTo>
                  <a:lnTo>
                    <a:pt x="2287" y="156156"/>
                  </a:lnTo>
                  <a:lnTo>
                    <a:pt x="4968" y="169568"/>
                  </a:lnTo>
                  <a:lnTo>
                    <a:pt x="8700" y="182366"/>
                  </a:lnTo>
                  <a:lnTo>
                    <a:pt x="13325" y="194420"/>
                  </a:lnTo>
                  <a:lnTo>
                    <a:pt x="18647" y="205523"/>
                  </a:lnTo>
                  <a:lnTo>
                    <a:pt x="24489" y="215655"/>
                  </a:lnTo>
                  <a:lnTo>
                    <a:pt x="30867" y="224781"/>
                  </a:lnTo>
                  <a:lnTo>
                    <a:pt x="37981" y="232773"/>
                  </a:lnTo>
                  <a:lnTo>
                    <a:pt x="45878" y="239661"/>
                  </a:lnTo>
                  <a:lnTo>
                    <a:pt x="54469" y="245287"/>
                  </a:lnTo>
                  <a:lnTo>
                    <a:pt x="63615" y="249245"/>
                  </a:lnTo>
                  <a:lnTo>
                    <a:pt x="73175" y="251462"/>
                  </a:lnTo>
                  <a:lnTo>
                    <a:pt x="83036" y="252155"/>
                  </a:lnTo>
                  <a:lnTo>
                    <a:pt x="93108" y="251640"/>
                  </a:lnTo>
                  <a:lnTo>
                    <a:pt x="103326" y="250218"/>
                  </a:lnTo>
                  <a:lnTo>
                    <a:pt x="113646" y="247978"/>
                  </a:lnTo>
                  <a:lnTo>
                    <a:pt x="124034" y="244805"/>
                  </a:lnTo>
                  <a:lnTo>
                    <a:pt x="134468" y="240715"/>
                  </a:lnTo>
                  <a:lnTo>
                    <a:pt x="144934" y="236003"/>
                  </a:lnTo>
                  <a:lnTo>
                    <a:pt x="155420" y="231149"/>
                  </a:lnTo>
                  <a:lnTo>
                    <a:pt x="165911" y="226445"/>
                  </a:lnTo>
                  <a:lnTo>
                    <a:pt x="176141" y="222137"/>
                  </a:lnTo>
                  <a:lnTo>
                    <a:pt x="186702" y="218091"/>
                  </a:lnTo>
                  <a:lnTo>
                    <a:pt x="199641" y="213954"/>
                  </a:lnTo>
                  <a:lnTo>
                    <a:pt x="218505" y="2090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3190990" y="4124933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21057" y="189513"/>
                  </a:moveTo>
                  <a:lnTo>
                    <a:pt x="21057" y="174911"/>
                  </a:lnTo>
                  <a:lnTo>
                    <a:pt x="21057" y="161641"/>
                  </a:lnTo>
                  <a:lnTo>
                    <a:pt x="21052" y="148444"/>
                  </a:lnTo>
                  <a:lnTo>
                    <a:pt x="20879" y="135275"/>
                  </a:lnTo>
                  <a:lnTo>
                    <a:pt x="20232" y="122414"/>
                  </a:lnTo>
                  <a:lnTo>
                    <a:pt x="18983" y="110009"/>
                  </a:lnTo>
                  <a:lnTo>
                    <a:pt x="17331" y="97896"/>
                  </a:lnTo>
                  <a:lnTo>
                    <a:pt x="15681" y="85695"/>
                  </a:lnTo>
                  <a:lnTo>
                    <a:pt x="14274" y="73198"/>
                  </a:lnTo>
                  <a:lnTo>
                    <a:pt x="12977" y="60583"/>
                  </a:lnTo>
                  <a:lnTo>
                    <a:pt x="11147" y="46877"/>
                  </a:lnTo>
                  <a:lnTo>
                    <a:pt x="7511" y="286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3096234" y="4093348"/>
              <a:ext cx="263378" cy="263213"/>
            </a:xfrm>
            <a:custGeom>
              <a:avLst/>
              <a:gdLst/>
              <a:ahLst/>
              <a:cxnLst/>
              <a:rect l="0" t="0" r="0" b="0"/>
              <a:pathLst>
                <a:path w="263378" h="263213">
                  <a:moveTo>
                    <a:pt x="0" y="0"/>
                  </a:moveTo>
                  <a:lnTo>
                    <a:pt x="11735" y="0"/>
                  </a:lnTo>
                  <a:lnTo>
                    <a:pt x="22863" y="0"/>
                  </a:lnTo>
                  <a:lnTo>
                    <a:pt x="34457" y="5"/>
                  </a:lnTo>
                  <a:lnTo>
                    <a:pt x="46446" y="177"/>
                  </a:lnTo>
                  <a:lnTo>
                    <a:pt x="58458" y="825"/>
                  </a:lnTo>
                  <a:lnTo>
                    <a:pt x="70260" y="2079"/>
                  </a:lnTo>
                  <a:lnTo>
                    <a:pt x="81786" y="3904"/>
                  </a:lnTo>
                  <a:lnTo>
                    <a:pt x="93055" y="6200"/>
                  </a:lnTo>
                  <a:lnTo>
                    <a:pt x="104114" y="8861"/>
                  </a:lnTo>
                  <a:lnTo>
                    <a:pt x="115015" y="11952"/>
                  </a:lnTo>
                  <a:lnTo>
                    <a:pt x="125801" y="15705"/>
                  </a:lnTo>
                  <a:lnTo>
                    <a:pt x="136505" y="20193"/>
                  </a:lnTo>
                  <a:lnTo>
                    <a:pt x="147154" y="25341"/>
                  </a:lnTo>
                  <a:lnTo>
                    <a:pt x="157762" y="31022"/>
                  </a:lnTo>
                  <a:lnTo>
                    <a:pt x="168341" y="37103"/>
                  </a:lnTo>
                  <a:lnTo>
                    <a:pt x="178733" y="43474"/>
                  </a:lnTo>
                  <a:lnTo>
                    <a:pt x="188638" y="50051"/>
                  </a:lnTo>
                  <a:lnTo>
                    <a:pt x="197930" y="56769"/>
                  </a:lnTo>
                  <a:lnTo>
                    <a:pt x="206644" y="63585"/>
                  </a:lnTo>
                  <a:lnTo>
                    <a:pt x="214884" y="70467"/>
                  </a:lnTo>
                  <a:lnTo>
                    <a:pt x="222756" y="77399"/>
                  </a:lnTo>
                  <a:lnTo>
                    <a:pt x="230196" y="84530"/>
                  </a:lnTo>
                  <a:lnTo>
                    <a:pt x="236974" y="92156"/>
                  </a:lnTo>
                  <a:lnTo>
                    <a:pt x="243017" y="100400"/>
                  </a:lnTo>
                  <a:lnTo>
                    <a:pt x="248396" y="109227"/>
                  </a:lnTo>
                  <a:lnTo>
                    <a:pt x="253246" y="118530"/>
                  </a:lnTo>
                  <a:lnTo>
                    <a:pt x="257679" y="128197"/>
                  </a:lnTo>
                  <a:lnTo>
                    <a:pt x="261319" y="138128"/>
                  </a:lnTo>
                  <a:lnTo>
                    <a:pt x="263327" y="148248"/>
                  </a:lnTo>
                  <a:lnTo>
                    <a:pt x="263377" y="158494"/>
                  </a:lnTo>
                  <a:lnTo>
                    <a:pt x="261613" y="168662"/>
                  </a:lnTo>
                  <a:lnTo>
                    <a:pt x="258369" y="178415"/>
                  </a:lnTo>
                  <a:lnTo>
                    <a:pt x="254002" y="187606"/>
                  </a:lnTo>
                  <a:lnTo>
                    <a:pt x="248819" y="196252"/>
                  </a:lnTo>
                  <a:lnTo>
                    <a:pt x="243056" y="204445"/>
                  </a:lnTo>
                  <a:lnTo>
                    <a:pt x="236886" y="212288"/>
                  </a:lnTo>
                  <a:lnTo>
                    <a:pt x="230271" y="219708"/>
                  </a:lnTo>
                  <a:lnTo>
                    <a:pt x="222993" y="226472"/>
                  </a:lnTo>
                  <a:lnTo>
                    <a:pt x="214983" y="232506"/>
                  </a:lnTo>
                  <a:lnTo>
                    <a:pt x="206313" y="237881"/>
                  </a:lnTo>
                  <a:lnTo>
                    <a:pt x="197115" y="242725"/>
                  </a:lnTo>
                  <a:lnTo>
                    <a:pt x="187514" y="247166"/>
                  </a:lnTo>
                  <a:lnTo>
                    <a:pt x="177456" y="251149"/>
                  </a:lnTo>
                  <a:lnTo>
                    <a:pt x="166719" y="254452"/>
                  </a:lnTo>
                  <a:lnTo>
                    <a:pt x="155231" y="257008"/>
                  </a:lnTo>
                  <a:lnTo>
                    <a:pt x="142906" y="258894"/>
                  </a:lnTo>
                  <a:lnTo>
                    <a:pt x="129568" y="260244"/>
                  </a:lnTo>
                  <a:lnTo>
                    <a:pt x="115231" y="261189"/>
                  </a:lnTo>
                  <a:lnTo>
                    <a:pt x="100222" y="261843"/>
                  </a:lnTo>
                  <a:lnTo>
                    <a:pt x="83309" y="262361"/>
                  </a:lnTo>
                  <a:lnTo>
                    <a:pt x="59652" y="262791"/>
                  </a:lnTo>
                  <a:lnTo>
                    <a:pt x="21057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52" name="Straight Connector 151"/>
          <p:cNvCxnSpPr/>
          <p:nvPr/>
        </p:nvCxnSpPr>
        <p:spPr>
          <a:xfrm flipH="1">
            <a:off x="10528" y="2716352"/>
            <a:ext cx="10065244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397250" y="456542"/>
            <a:ext cx="1643963" cy="528728"/>
            <a:chOff x="397250" y="456542"/>
            <a:chExt cx="1643963" cy="528728"/>
          </a:xfrm>
        </p:grpSpPr>
        <p:sp>
          <p:nvSpPr>
            <p:cNvPr id="2" name="Freeform 1"/>
            <p:cNvSpPr/>
            <p:nvPr/>
          </p:nvSpPr>
          <p:spPr>
            <a:xfrm>
              <a:off x="493523" y="571428"/>
              <a:ext cx="180216" cy="291293"/>
            </a:xfrm>
            <a:custGeom>
              <a:avLst/>
              <a:gdLst/>
              <a:ahLst/>
              <a:cxnLst/>
              <a:rect l="0" t="0" r="0" b="0"/>
              <a:pathLst>
                <a:path w="180216" h="291293">
                  <a:moveTo>
                    <a:pt x="73700" y="927"/>
                  </a:moveTo>
                  <a:lnTo>
                    <a:pt x="67899" y="6862"/>
                  </a:lnTo>
                  <a:lnTo>
                    <a:pt x="62975" y="13066"/>
                  </a:lnTo>
                  <a:lnTo>
                    <a:pt x="58468" y="20157"/>
                  </a:lnTo>
                  <a:lnTo>
                    <a:pt x="54074" y="27925"/>
                  </a:lnTo>
                  <a:lnTo>
                    <a:pt x="49412" y="35923"/>
                  </a:lnTo>
                  <a:lnTo>
                    <a:pt x="44302" y="43869"/>
                  </a:lnTo>
                  <a:lnTo>
                    <a:pt x="38897" y="51816"/>
                  </a:lnTo>
                  <a:lnTo>
                    <a:pt x="33573" y="60057"/>
                  </a:lnTo>
                  <a:lnTo>
                    <a:pt x="28570" y="68670"/>
                  </a:lnTo>
                  <a:lnTo>
                    <a:pt x="24702" y="74963"/>
                  </a:lnTo>
                  <a:lnTo>
                    <a:pt x="22980" y="75758"/>
                  </a:lnTo>
                  <a:lnTo>
                    <a:pt x="23152" y="72380"/>
                  </a:lnTo>
                  <a:lnTo>
                    <a:pt x="24764" y="66543"/>
                  </a:lnTo>
                  <a:lnTo>
                    <a:pt x="27638" y="59545"/>
                  </a:lnTo>
                  <a:lnTo>
                    <a:pt x="31599" y="52127"/>
                  </a:lnTo>
                  <a:lnTo>
                    <a:pt x="36426" y="44628"/>
                  </a:lnTo>
                  <a:lnTo>
                    <a:pt x="41907" y="37184"/>
                  </a:lnTo>
                  <a:lnTo>
                    <a:pt x="47867" y="29834"/>
                  </a:lnTo>
                  <a:lnTo>
                    <a:pt x="54331" y="22737"/>
                  </a:lnTo>
                  <a:lnTo>
                    <a:pt x="61503" y="16187"/>
                  </a:lnTo>
                  <a:lnTo>
                    <a:pt x="69442" y="10304"/>
                  </a:lnTo>
                  <a:lnTo>
                    <a:pt x="78062" y="5370"/>
                  </a:lnTo>
                  <a:lnTo>
                    <a:pt x="87225" y="1884"/>
                  </a:lnTo>
                  <a:lnTo>
                    <a:pt x="96785" y="0"/>
                  </a:lnTo>
                  <a:lnTo>
                    <a:pt x="106136" y="42"/>
                  </a:lnTo>
                  <a:lnTo>
                    <a:pt x="114269" y="2647"/>
                  </a:lnTo>
                  <a:lnTo>
                    <a:pt x="120728" y="7921"/>
                  </a:lnTo>
                  <a:lnTo>
                    <a:pt x="125400" y="15531"/>
                  </a:lnTo>
                  <a:lnTo>
                    <a:pt x="128252" y="24989"/>
                  </a:lnTo>
                  <a:lnTo>
                    <a:pt x="129466" y="35823"/>
                  </a:lnTo>
                  <a:lnTo>
                    <a:pt x="129351" y="47483"/>
                  </a:lnTo>
                  <a:lnTo>
                    <a:pt x="128228" y="59367"/>
                  </a:lnTo>
                  <a:lnTo>
                    <a:pt x="126365" y="71127"/>
                  </a:lnTo>
                  <a:lnTo>
                    <a:pt x="123815" y="82477"/>
                  </a:lnTo>
                  <a:lnTo>
                    <a:pt x="120425" y="93106"/>
                  </a:lnTo>
                  <a:lnTo>
                    <a:pt x="116183" y="102905"/>
                  </a:lnTo>
                  <a:lnTo>
                    <a:pt x="111198" y="111300"/>
                  </a:lnTo>
                  <a:lnTo>
                    <a:pt x="105628" y="117204"/>
                  </a:lnTo>
                  <a:lnTo>
                    <a:pt x="99675" y="120226"/>
                  </a:lnTo>
                  <a:lnTo>
                    <a:pt x="95409" y="119959"/>
                  </a:lnTo>
                  <a:lnTo>
                    <a:pt x="95303" y="117465"/>
                  </a:lnTo>
                  <a:lnTo>
                    <a:pt x="98647" y="115747"/>
                  </a:lnTo>
                  <a:lnTo>
                    <a:pt x="104366" y="115867"/>
                  </a:lnTo>
                  <a:lnTo>
                    <a:pt x="111516" y="117790"/>
                  </a:lnTo>
                  <a:lnTo>
                    <a:pt x="119259" y="121175"/>
                  </a:lnTo>
                  <a:lnTo>
                    <a:pt x="127110" y="125661"/>
                  </a:lnTo>
                  <a:lnTo>
                    <a:pt x="134863" y="131105"/>
                  </a:lnTo>
                  <a:lnTo>
                    <a:pt x="142463" y="137579"/>
                  </a:lnTo>
                  <a:lnTo>
                    <a:pt x="149909" y="145042"/>
                  </a:lnTo>
                  <a:lnTo>
                    <a:pt x="157065" y="153341"/>
                  </a:lnTo>
                  <a:lnTo>
                    <a:pt x="163653" y="162290"/>
                  </a:lnTo>
                  <a:lnTo>
                    <a:pt x="169561" y="171719"/>
                  </a:lnTo>
                  <a:lnTo>
                    <a:pt x="174511" y="181491"/>
                  </a:lnTo>
                  <a:lnTo>
                    <a:pt x="178007" y="191504"/>
                  </a:lnTo>
                  <a:lnTo>
                    <a:pt x="179907" y="201679"/>
                  </a:lnTo>
                  <a:lnTo>
                    <a:pt x="180215" y="211799"/>
                  </a:lnTo>
                  <a:lnTo>
                    <a:pt x="178910" y="221521"/>
                  </a:lnTo>
                  <a:lnTo>
                    <a:pt x="176144" y="230690"/>
                  </a:lnTo>
                  <a:lnTo>
                    <a:pt x="172187" y="239321"/>
                  </a:lnTo>
                  <a:lnTo>
                    <a:pt x="167323" y="247506"/>
                  </a:lnTo>
                  <a:lnTo>
                    <a:pt x="161788" y="255342"/>
                  </a:lnTo>
                  <a:lnTo>
                    <a:pt x="155446" y="262758"/>
                  </a:lnTo>
                  <a:lnTo>
                    <a:pt x="147826" y="269519"/>
                  </a:lnTo>
                  <a:lnTo>
                    <a:pt x="138771" y="275546"/>
                  </a:lnTo>
                  <a:lnTo>
                    <a:pt x="128418" y="280747"/>
                  </a:lnTo>
                  <a:lnTo>
                    <a:pt x="117019" y="284942"/>
                  </a:lnTo>
                  <a:lnTo>
                    <a:pt x="104835" y="288129"/>
                  </a:lnTo>
                  <a:lnTo>
                    <a:pt x="92248" y="290286"/>
                  </a:lnTo>
                  <a:lnTo>
                    <a:pt x="79733" y="291292"/>
                  </a:lnTo>
                  <a:lnTo>
                    <a:pt x="67546" y="291193"/>
                  </a:lnTo>
                  <a:lnTo>
                    <a:pt x="55809" y="290125"/>
                  </a:lnTo>
                  <a:lnTo>
                    <a:pt x="43248" y="288025"/>
                  </a:lnTo>
                  <a:lnTo>
                    <a:pt x="26525" y="283593"/>
                  </a:lnTo>
                  <a:lnTo>
                    <a:pt x="0" y="27466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97250" y="456542"/>
              <a:ext cx="429407" cy="502792"/>
            </a:xfrm>
            <a:custGeom>
              <a:avLst/>
              <a:gdLst/>
              <a:ahLst/>
              <a:cxnLst/>
              <a:rect l="0" t="0" r="0" b="0"/>
              <a:pathLst>
                <a:path w="429407" h="502792">
                  <a:moveTo>
                    <a:pt x="233144" y="0"/>
                  </a:moveTo>
                  <a:lnTo>
                    <a:pt x="221476" y="2934"/>
                  </a:lnTo>
                  <a:lnTo>
                    <a:pt x="210987" y="5716"/>
                  </a:lnTo>
                  <a:lnTo>
                    <a:pt x="200681" y="8624"/>
                  </a:lnTo>
                  <a:lnTo>
                    <a:pt x="190206" y="12010"/>
                  </a:lnTo>
                  <a:lnTo>
                    <a:pt x="179214" y="16472"/>
                  </a:lnTo>
                  <a:lnTo>
                    <a:pt x="167576" y="22243"/>
                  </a:lnTo>
                  <a:lnTo>
                    <a:pt x="155495" y="29231"/>
                  </a:lnTo>
                  <a:lnTo>
                    <a:pt x="143389" y="37216"/>
                  </a:lnTo>
                  <a:lnTo>
                    <a:pt x="131506" y="45957"/>
                  </a:lnTo>
                  <a:lnTo>
                    <a:pt x="119918" y="55248"/>
                  </a:lnTo>
                  <a:lnTo>
                    <a:pt x="108604" y="64930"/>
                  </a:lnTo>
                  <a:lnTo>
                    <a:pt x="97522" y="74882"/>
                  </a:lnTo>
                  <a:lnTo>
                    <a:pt x="86945" y="85022"/>
                  </a:lnTo>
                  <a:lnTo>
                    <a:pt x="77440" y="95288"/>
                  </a:lnTo>
                  <a:lnTo>
                    <a:pt x="69227" y="105645"/>
                  </a:lnTo>
                  <a:lnTo>
                    <a:pt x="62051" y="116228"/>
                  </a:lnTo>
                  <a:lnTo>
                    <a:pt x="55381" y="127327"/>
                  </a:lnTo>
                  <a:lnTo>
                    <a:pt x="48854" y="139055"/>
                  </a:lnTo>
                  <a:lnTo>
                    <a:pt x="42298" y="151374"/>
                  </a:lnTo>
                  <a:lnTo>
                    <a:pt x="35656" y="164175"/>
                  </a:lnTo>
                  <a:lnTo>
                    <a:pt x="28927" y="177349"/>
                  </a:lnTo>
                  <a:lnTo>
                    <a:pt x="22288" y="190958"/>
                  </a:lnTo>
                  <a:lnTo>
                    <a:pt x="16063" y="205233"/>
                  </a:lnTo>
                  <a:lnTo>
                    <a:pt x="10408" y="220239"/>
                  </a:lnTo>
                  <a:lnTo>
                    <a:pt x="5631" y="235740"/>
                  </a:lnTo>
                  <a:lnTo>
                    <a:pt x="2252" y="251299"/>
                  </a:lnTo>
                  <a:lnTo>
                    <a:pt x="428" y="266654"/>
                  </a:lnTo>
                  <a:lnTo>
                    <a:pt x="0" y="281728"/>
                  </a:lnTo>
                  <a:lnTo>
                    <a:pt x="693" y="296535"/>
                  </a:lnTo>
                  <a:lnTo>
                    <a:pt x="2230" y="311125"/>
                  </a:lnTo>
                  <a:lnTo>
                    <a:pt x="4377" y="325551"/>
                  </a:lnTo>
                  <a:lnTo>
                    <a:pt x="6955" y="339857"/>
                  </a:lnTo>
                  <a:lnTo>
                    <a:pt x="9838" y="354069"/>
                  </a:lnTo>
                  <a:lnTo>
                    <a:pt x="13093" y="367886"/>
                  </a:lnTo>
                  <a:lnTo>
                    <a:pt x="16963" y="380712"/>
                  </a:lnTo>
                  <a:lnTo>
                    <a:pt x="21533" y="392305"/>
                  </a:lnTo>
                  <a:lnTo>
                    <a:pt x="26738" y="402903"/>
                  </a:lnTo>
                  <a:lnTo>
                    <a:pt x="32458" y="413021"/>
                  </a:lnTo>
                  <a:lnTo>
                    <a:pt x="38570" y="423013"/>
                  </a:lnTo>
                  <a:lnTo>
                    <a:pt x="45132" y="432878"/>
                  </a:lnTo>
                  <a:lnTo>
                    <a:pt x="52369" y="442363"/>
                  </a:lnTo>
                  <a:lnTo>
                    <a:pt x="60353" y="451341"/>
                  </a:lnTo>
                  <a:lnTo>
                    <a:pt x="69172" y="459829"/>
                  </a:lnTo>
                  <a:lnTo>
                    <a:pt x="79003" y="467909"/>
                  </a:lnTo>
                  <a:lnTo>
                    <a:pt x="89842" y="475667"/>
                  </a:lnTo>
                  <a:lnTo>
                    <a:pt x="101545" y="482859"/>
                  </a:lnTo>
                  <a:lnTo>
                    <a:pt x="113925" y="488937"/>
                  </a:lnTo>
                  <a:lnTo>
                    <a:pt x="126807" y="493692"/>
                  </a:lnTo>
                  <a:lnTo>
                    <a:pt x="140050" y="497224"/>
                  </a:lnTo>
                  <a:lnTo>
                    <a:pt x="153546" y="499761"/>
                  </a:lnTo>
                  <a:lnTo>
                    <a:pt x="167211" y="501537"/>
                  </a:lnTo>
                  <a:lnTo>
                    <a:pt x="180829" y="502596"/>
                  </a:lnTo>
                  <a:lnTo>
                    <a:pt x="194051" y="502791"/>
                  </a:lnTo>
                  <a:lnTo>
                    <a:pt x="206724" y="502111"/>
                  </a:lnTo>
                  <a:lnTo>
                    <a:pt x="218862" y="500673"/>
                  </a:lnTo>
                  <a:lnTo>
                    <a:pt x="230553" y="498638"/>
                  </a:lnTo>
                  <a:lnTo>
                    <a:pt x="241902" y="496152"/>
                  </a:lnTo>
                  <a:lnTo>
                    <a:pt x="252999" y="493178"/>
                  </a:lnTo>
                  <a:lnTo>
                    <a:pt x="263918" y="489504"/>
                  </a:lnTo>
                  <a:lnTo>
                    <a:pt x="274712" y="485065"/>
                  </a:lnTo>
                  <a:lnTo>
                    <a:pt x="285419" y="479778"/>
                  </a:lnTo>
                  <a:lnTo>
                    <a:pt x="296069" y="473472"/>
                  </a:lnTo>
                  <a:lnTo>
                    <a:pt x="306674" y="466154"/>
                  </a:lnTo>
                  <a:lnTo>
                    <a:pt x="317084" y="457967"/>
                  </a:lnTo>
                  <a:lnTo>
                    <a:pt x="327001" y="449102"/>
                  </a:lnTo>
                  <a:lnTo>
                    <a:pt x="336300" y="439727"/>
                  </a:lnTo>
                  <a:lnTo>
                    <a:pt x="345020" y="429824"/>
                  </a:lnTo>
                  <a:lnTo>
                    <a:pt x="353263" y="419190"/>
                  </a:lnTo>
                  <a:lnTo>
                    <a:pt x="361142" y="407778"/>
                  </a:lnTo>
                  <a:lnTo>
                    <a:pt x="368757" y="395672"/>
                  </a:lnTo>
                  <a:lnTo>
                    <a:pt x="376184" y="383014"/>
                  </a:lnTo>
                  <a:lnTo>
                    <a:pt x="383477" y="369946"/>
                  </a:lnTo>
                  <a:lnTo>
                    <a:pt x="390510" y="356747"/>
                  </a:lnTo>
                  <a:lnTo>
                    <a:pt x="397007" y="343814"/>
                  </a:lnTo>
                  <a:lnTo>
                    <a:pt x="402858" y="331333"/>
                  </a:lnTo>
                  <a:lnTo>
                    <a:pt x="408108" y="319156"/>
                  </a:lnTo>
                  <a:lnTo>
                    <a:pt x="412869" y="306907"/>
                  </a:lnTo>
                  <a:lnTo>
                    <a:pt x="417253" y="294362"/>
                  </a:lnTo>
                  <a:lnTo>
                    <a:pt x="421198" y="281307"/>
                  </a:lnTo>
                  <a:lnTo>
                    <a:pt x="424476" y="267471"/>
                  </a:lnTo>
                  <a:lnTo>
                    <a:pt x="427010" y="252791"/>
                  </a:lnTo>
                  <a:lnTo>
                    <a:pt x="428712" y="237524"/>
                  </a:lnTo>
                  <a:lnTo>
                    <a:pt x="429406" y="222130"/>
                  </a:lnTo>
                  <a:lnTo>
                    <a:pt x="429093" y="206888"/>
                  </a:lnTo>
                  <a:lnTo>
                    <a:pt x="427917" y="191893"/>
                  </a:lnTo>
                  <a:lnTo>
                    <a:pt x="426064" y="177138"/>
                  </a:lnTo>
                  <a:lnTo>
                    <a:pt x="423704" y="162588"/>
                  </a:lnTo>
                  <a:lnTo>
                    <a:pt x="420817" y="148359"/>
                  </a:lnTo>
                  <a:lnTo>
                    <a:pt x="417201" y="134718"/>
                  </a:lnTo>
                  <a:lnTo>
                    <a:pt x="412806" y="121765"/>
                  </a:lnTo>
                  <a:lnTo>
                    <a:pt x="407719" y="109607"/>
                  </a:lnTo>
                  <a:lnTo>
                    <a:pt x="402080" y="98435"/>
                  </a:lnTo>
                  <a:lnTo>
                    <a:pt x="396021" y="88253"/>
                  </a:lnTo>
                  <a:lnTo>
                    <a:pt x="389496" y="78923"/>
                  </a:lnTo>
                  <a:lnTo>
                    <a:pt x="382284" y="70262"/>
                  </a:lnTo>
                  <a:lnTo>
                    <a:pt x="374320" y="62098"/>
                  </a:lnTo>
                  <a:lnTo>
                    <a:pt x="365684" y="54291"/>
                  </a:lnTo>
                  <a:lnTo>
                    <a:pt x="356510" y="46734"/>
                  </a:lnTo>
                  <a:lnTo>
                    <a:pt x="346919" y="39360"/>
                  </a:lnTo>
                  <a:lnTo>
                    <a:pt x="336699" y="32440"/>
                  </a:lnTo>
                  <a:lnTo>
                    <a:pt x="325322" y="26553"/>
                  </a:lnTo>
                  <a:lnTo>
                    <a:pt x="312600" y="21934"/>
                  </a:lnTo>
                  <a:lnTo>
                    <a:pt x="298971" y="18664"/>
                  </a:lnTo>
                  <a:lnTo>
                    <a:pt x="285284" y="16836"/>
                  </a:lnTo>
                  <a:lnTo>
                    <a:pt x="272043" y="16350"/>
                  </a:lnTo>
                  <a:lnTo>
                    <a:pt x="259391" y="16970"/>
                  </a:lnTo>
                  <a:lnTo>
                    <a:pt x="247288" y="18442"/>
                  </a:lnTo>
                  <a:lnTo>
                    <a:pt x="235636" y="20542"/>
                  </a:lnTo>
                  <a:lnTo>
                    <a:pt x="224489" y="23254"/>
                  </a:lnTo>
                  <a:lnTo>
                    <a:pt x="214061" y="26752"/>
                  </a:lnTo>
                  <a:lnTo>
                    <a:pt x="204417" y="31063"/>
                  </a:lnTo>
                  <a:lnTo>
                    <a:pt x="195576" y="35973"/>
                  </a:lnTo>
                  <a:lnTo>
                    <a:pt x="186626" y="41691"/>
                  </a:lnTo>
                  <a:lnTo>
                    <a:pt x="175666" y="49836"/>
                  </a:lnTo>
                  <a:lnTo>
                    <a:pt x="159444" y="6317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55821" y="580254"/>
              <a:ext cx="313833" cy="361858"/>
            </a:xfrm>
            <a:custGeom>
              <a:avLst/>
              <a:gdLst/>
              <a:ahLst/>
              <a:cxnLst/>
              <a:rect l="0" t="0" r="0" b="0"/>
              <a:pathLst>
                <a:path w="313833" h="361858">
                  <a:moveTo>
                    <a:pt x="222054" y="34215"/>
                  </a:moveTo>
                  <a:lnTo>
                    <a:pt x="216053" y="28415"/>
                  </a:lnTo>
                  <a:lnTo>
                    <a:pt x="209208" y="23490"/>
                  </a:lnTo>
                  <a:lnTo>
                    <a:pt x="200820" y="18988"/>
                  </a:lnTo>
                  <a:lnTo>
                    <a:pt x="191193" y="14767"/>
                  </a:lnTo>
                  <a:lnTo>
                    <a:pt x="180878" y="10753"/>
                  </a:lnTo>
                  <a:lnTo>
                    <a:pt x="170261" y="6901"/>
                  </a:lnTo>
                  <a:lnTo>
                    <a:pt x="159218" y="3495"/>
                  </a:lnTo>
                  <a:lnTo>
                    <a:pt x="147221" y="1116"/>
                  </a:lnTo>
                  <a:lnTo>
                    <a:pt x="134051" y="0"/>
                  </a:lnTo>
                  <a:lnTo>
                    <a:pt x="120107" y="66"/>
                  </a:lnTo>
                  <a:lnTo>
                    <a:pt x="106202" y="1098"/>
                  </a:lnTo>
                  <a:lnTo>
                    <a:pt x="92815" y="2870"/>
                  </a:lnTo>
                  <a:lnTo>
                    <a:pt x="80233" y="5347"/>
                  </a:lnTo>
                  <a:lnTo>
                    <a:pt x="68710" y="8679"/>
                  </a:lnTo>
                  <a:lnTo>
                    <a:pt x="58259" y="12886"/>
                  </a:lnTo>
                  <a:lnTo>
                    <a:pt x="48734" y="18014"/>
                  </a:lnTo>
                  <a:lnTo>
                    <a:pt x="39934" y="24212"/>
                  </a:lnTo>
                  <a:lnTo>
                    <a:pt x="31678" y="31460"/>
                  </a:lnTo>
                  <a:lnTo>
                    <a:pt x="23977" y="39598"/>
                  </a:lnTo>
                  <a:lnTo>
                    <a:pt x="17024" y="48432"/>
                  </a:lnTo>
                  <a:lnTo>
                    <a:pt x="10873" y="57780"/>
                  </a:lnTo>
                  <a:lnTo>
                    <a:pt x="5758" y="67496"/>
                  </a:lnTo>
                  <a:lnTo>
                    <a:pt x="2153" y="77471"/>
                  </a:lnTo>
                  <a:lnTo>
                    <a:pt x="185" y="87620"/>
                  </a:lnTo>
                  <a:lnTo>
                    <a:pt x="0" y="97723"/>
                  </a:lnTo>
                  <a:lnTo>
                    <a:pt x="1922" y="107433"/>
                  </a:lnTo>
                  <a:lnTo>
                    <a:pt x="5924" y="116585"/>
                  </a:lnTo>
                  <a:lnTo>
                    <a:pt x="11865" y="124866"/>
                  </a:lnTo>
                  <a:lnTo>
                    <a:pt x="19664" y="131750"/>
                  </a:lnTo>
                  <a:lnTo>
                    <a:pt x="29092" y="137082"/>
                  </a:lnTo>
                  <a:lnTo>
                    <a:pt x="39828" y="141019"/>
                  </a:lnTo>
                  <a:lnTo>
                    <a:pt x="51550" y="143834"/>
                  </a:lnTo>
                  <a:lnTo>
                    <a:pt x="63986" y="145811"/>
                  </a:lnTo>
                  <a:lnTo>
                    <a:pt x="76928" y="147346"/>
                  </a:lnTo>
                  <a:lnTo>
                    <a:pt x="90222" y="148925"/>
                  </a:lnTo>
                  <a:lnTo>
                    <a:pt x="103761" y="150806"/>
                  </a:lnTo>
                  <a:lnTo>
                    <a:pt x="117634" y="152885"/>
                  </a:lnTo>
                  <a:lnTo>
                    <a:pt x="132093" y="154820"/>
                  </a:lnTo>
                  <a:lnTo>
                    <a:pt x="147223" y="156421"/>
                  </a:lnTo>
                  <a:lnTo>
                    <a:pt x="162638" y="157816"/>
                  </a:lnTo>
                  <a:lnTo>
                    <a:pt x="177608" y="159359"/>
                  </a:lnTo>
                  <a:lnTo>
                    <a:pt x="191750" y="161248"/>
                  </a:lnTo>
                  <a:lnTo>
                    <a:pt x="205025" y="163518"/>
                  </a:lnTo>
                  <a:lnTo>
                    <a:pt x="217554" y="166119"/>
                  </a:lnTo>
                  <a:lnTo>
                    <a:pt x="229495" y="168988"/>
                  </a:lnTo>
                  <a:lnTo>
                    <a:pt x="240838" y="172221"/>
                  </a:lnTo>
                  <a:lnTo>
                    <a:pt x="251397" y="176069"/>
                  </a:lnTo>
                  <a:lnTo>
                    <a:pt x="261135" y="180625"/>
                  </a:lnTo>
                  <a:lnTo>
                    <a:pt x="270151" y="185989"/>
                  </a:lnTo>
                  <a:lnTo>
                    <a:pt x="278595" y="192348"/>
                  </a:lnTo>
                  <a:lnTo>
                    <a:pt x="286600" y="199705"/>
                  </a:lnTo>
                  <a:lnTo>
                    <a:pt x="293960" y="208088"/>
                  </a:lnTo>
                  <a:lnTo>
                    <a:pt x="300151" y="217618"/>
                  </a:lnTo>
                  <a:lnTo>
                    <a:pt x="304982" y="228251"/>
                  </a:lnTo>
                  <a:lnTo>
                    <a:pt x="308565" y="239815"/>
                  </a:lnTo>
                  <a:lnTo>
                    <a:pt x="311135" y="252100"/>
                  </a:lnTo>
                  <a:lnTo>
                    <a:pt x="312930" y="264910"/>
                  </a:lnTo>
                  <a:lnTo>
                    <a:pt x="313832" y="277764"/>
                  </a:lnTo>
                  <a:lnTo>
                    <a:pt x="313389" y="289935"/>
                  </a:lnTo>
                  <a:lnTo>
                    <a:pt x="311457" y="301079"/>
                  </a:lnTo>
                  <a:lnTo>
                    <a:pt x="308026" y="311206"/>
                  </a:lnTo>
                  <a:lnTo>
                    <a:pt x="303048" y="320475"/>
                  </a:lnTo>
                  <a:lnTo>
                    <a:pt x="296655" y="329079"/>
                  </a:lnTo>
                  <a:lnTo>
                    <a:pt x="288939" y="337029"/>
                  </a:lnTo>
                  <a:lnTo>
                    <a:pt x="279864" y="344158"/>
                  </a:lnTo>
                  <a:lnTo>
                    <a:pt x="269545" y="350429"/>
                  </a:lnTo>
                  <a:lnTo>
                    <a:pt x="258363" y="355626"/>
                  </a:lnTo>
                  <a:lnTo>
                    <a:pt x="246866" y="359287"/>
                  </a:lnTo>
                  <a:lnTo>
                    <a:pt x="235394" y="361302"/>
                  </a:lnTo>
                  <a:lnTo>
                    <a:pt x="224083" y="361857"/>
                  </a:lnTo>
                  <a:lnTo>
                    <a:pt x="212955" y="361250"/>
                  </a:lnTo>
                  <a:lnTo>
                    <a:pt x="201987" y="359770"/>
                  </a:lnTo>
                  <a:lnTo>
                    <a:pt x="191147" y="357661"/>
                  </a:lnTo>
                  <a:lnTo>
                    <a:pt x="180402" y="355108"/>
                  </a:lnTo>
                  <a:lnTo>
                    <a:pt x="169724" y="352248"/>
                  </a:lnTo>
                  <a:lnTo>
                    <a:pt x="159093" y="349177"/>
                  </a:lnTo>
                  <a:lnTo>
                    <a:pt x="148496" y="345963"/>
                  </a:lnTo>
                  <a:lnTo>
                    <a:pt x="137921" y="342651"/>
                  </a:lnTo>
                  <a:lnTo>
                    <a:pt x="127361" y="339274"/>
                  </a:lnTo>
                  <a:lnTo>
                    <a:pt x="116811" y="335853"/>
                  </a:lnTo>
                  <a:lnTo>
                    <a:pt x="106278" y="332408"/>
                  </a:lnTo>
                  <a:lnTo>
                    <a:pt x="96021" y="329099"/>
                  </a:lnTo>
                  <a:lnTo>
                    <a:pt x="85437" y="325905"/>
                  </a:lnTo>
                  <a:lnTo>
                    <a:pt x="72480" y="322545"/>
                  </a:lnTo>
                  <a:lnTo>
                    <a:pt x="53598" y="31848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09431" y="803982"/>
              <a:ext cx="157281" cy="162051"/>
            </a:xfrm>
            <a:custGeom>
              <a:avLst/>
              <a:gdLst/>
              <a:ahLst/>
              <a:cxnLst/>
              <a:rect l="0" t="0" r="0" b="0"/>
              <a:pathLst>
                <a:path w="157281" h="162051">
                  <a:moveTo>
                    <a:pt x="57958" y="0"/>
                  </a:moveTo>
                  <a:lnTo>
                    <a:pt x="49223" y="3001"/>
                  </a:lnTo>
                  <a:lnTo>
                    <a:pt x="41517" y="6423"/>
                  </a:lnTo>
                  <a:lnTo>
                    <a:pt x="34119" y="10628"/>
                  </a:lnTo>
                  <a:lnTo>
                    <a:pt x="27031" y="15874"/>
                  </a:lnTo>
                  <a:lnTo>
                    <a:pt x="20501" y="22652"/>
                  </a:lnTo>
                  <a:lnTo>
                    <a:pt x="14633" y="31094"/>
                  </a:lnTo>
                  <a:lnTo>
                    <a:pt x="9541" y="41179"/>
                  </a:lnTo>
                  <a:lnTo>
                    <a:pt x="5419" y="52919"/>
                  </a:lnTo>
                  <a:lnTo>
                    <a:pt x="2286" y="66140"/>
                  </a:lnTo>
                  <a:lnTo>
                    <a:pt x="335" y="80235"/>
                  </a:lnTo>
                  <a:lnTo>
                    <a:pt x="0" y="94300"/>
                  </a:lnTo>
                  <a:lnTo>
                    <a:pt x="1373" y="107818"/>
                  </a:lnTo>
                  <a:lnTo>
                    <a:pt x="4413" y="120333"/>
                  </a:lnTo>
                  <a:lnTo>
                    <a:pt x="9119" y="131286"/>
                  </a:lnTo>
                  <a:lnTo>
                    <a:pt x="15326" y="140533"/>
                  </a:lnTo>
                  <a:lnTo>
                    <a:pt x="22917" y="148100"/>
                  </a:lnTo>
                  <a:lnTo>
                    <a:pt x="31906" y="153981"/>
                  </a:lnTo>
                  <a:lnTo>
                    <a:pt x="42169" y="158341"/>
                  </a:lnTo>
                  <a:lnTo>
                    <a:pt x="53312" y="161138"/>
                  </a:lnTo>
                  <a:lnTo>
                    <a:pt x="64783" y="162050"/>
                  </a:lnTo>
                  <a:lnTo>
                    <a:pt x="76233" y="161073"/>
                  </a:lnTo>
                  <a:lnTo>
                    <a:pt x="87360" y="158470"/>
                  </a:lnTo>
                  <a:lnTo>
                    <a:pt x="97833" y="154589"/>
                  </a:lnTo>
                  <a:lnTo>
                    <a:pt x="107541" y="149754"/>
                  </a:lnTo>
                  <a:lnTo>
                    <a:pt x="116553" y="144069"/>
                  </a:lnTo>
                  <a:lnTo>
                    <a:pt x="124999" y="137430"/>
                  </a:lnTo>
                  <a:lnTo>
                    <a:pt x="133010" y="129850"/>
                  </a:lnTo>
                  <a:lnTo>
                    <a:pt x="140376" y="121303"/>
                  </a:lnTo>
                  <a:lnTo>
                    <a:pt x="146571" y="111655"/>
                  </a:lnTo>
                  <a:lnTo>
                    <a:pt x="151401" y="100944"/>
                  </a:lnTo>
                  <a:lnTo>
                    <a:pt x="154813" y="89496"/>
                  </a:lnTo>
                  <a:lnTo>
                    <a:pt x="156737" y="77819"/>
                  </a:lnTo>
                  <a:lnTo>
                    <a:pt x="157280" y="66236"/>
                  </a:lnTo>
                  <a:lnTo>
                    <a:pt x="156357" y="55190"/>
                  </a:lnTo>
                  <a:lnTo>
                    <a:pt x="153618" y="45304"/>
                  </a:lnTo>
                  <a:lnTo>
                    <a:pt x="149036" y="36806"/>
                  </a:lnTo>
                  <a:lnTo>
                    <a:pt x="142858" y="29594"/>
                  </a:lnTo>
                  <a:lnTo>
                    <a:pt x="135425" y="23424"/>
                  </a:lnTo>
                  <a:lnTo>
                    <a:pt x="127065" y="18052"/>
                  </a:lnTo>
                  <a:lnTo>
                    <a:pt x="118307" y="13410"/>
                  </a:lnTo>
                  <a:lnTo>
                    <a:pt x="108909" y="9159"/>
                  </a:lnTo>
                  <a:lnTo>
                    <a:pt x="96936" y="4921"/>
                  </a:lnTo>
                  <a:lnTo>
                    <a:pt x="79014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14787" y="582884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10529" y="0"/>
                  </a:moveTo>
                  <a:lnTo>
                    <a:pt x="10528" y="14669"/>
                  </a:lnTo>
                  <a:lnTo>
                    <a:pt x="10528" y="28580"/>
                  </a:lnTo>
                  <a:lnTo>
                    <a:pt x="10523" y="43078"/>
                  </a:lnTo>
                  <a:lnTo>
                    <a:pt x="10351" y="58279"/>
                  </a:lnTo>
                  <a:lnTo>
                    <a:pt x="9703" y="74104"/>
                  </a:lnTo>
                  <a:lnTo>
                    <a:pt x="8454" y="90424"/>
                  </a:lnTo>
                  <a:lnTo>
                    <a:pt x="6801" y="107114"/>
                  </a:lnTo>
                  <a:lnTo>
                    <a:pt x="5153" y="124071"/>
                  </a:lnTo>
                  <a:lnTo>
                    <a:pt x="3750" y="141214"/>
                  </a:lnTo>
                  <a:lnTo>
                    <a:pt x="2658" y="158488"/>
                  </a:lnTo>
                  <a:lnTo>
                    <a:pt x="1850" y="175851"/>
                  </a:lnTo>
                  <a:lnTo>
                    <a:pt x="1272" y="193269"/>
                  </a:lnTo>
                  <a:lnTo>
                    <a:pt x="867" y="210561"/>
                  </a:lnTo>
                  <a:lnTo>
                    <a:pt x="587" y="227404"/>
                  </a:lnTo>
                  <a:lnTo>
                    <a:pt x="396" y="243660"/>
                  </a:lnTo>
                  <a:lnTo>
                    <a:pt x="267" y="259358"/>
                  </a:lnTo>
                  <a:lnTo>
                    <a:pt x="179" y="274592"/>
                  </a:lnTo>
                  <a:lnTo>
                    <a:pt x="120" y="289459"/>
                  </a:lnTo>
                  <a:lnTo>
                    <a:pt x="80" y="303641"/>
                  </a:lnTo>
                  <a:lnTo>
                    <a:pt x="49" y="317906"/>
                  </a:lnTo>
                  <a:lnTo>
                    <a:pt x="24" y="334628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99015" y="814511"/>
              <a:ext cx="126343" cy="151421"/>
            </a:xfrm>
            <a:custGeom>
              <a:avLst/>
              <a:gdLst/>
              <a:ahLst/>
              <a:cxnLst/>
              <a:rect l="0" t="0" r="0" b="0"/>
              <a:pathLst>
                <a:path w="126343" h="151421">
                  <a:moveTo>
                    <a:pt x="0" y="10528"/>
                  </a:moveTo>
                  <a:lnTo>
                    <a:pt x="68" y="22196"/>
                  </a:lnTo>
                  <a:lnTo>
                    <a:pt x="708" y="32685"/>
                  </a:lnTo>
                  <a:lnTo>
                    <a:pt x="2005" y="42987"/>
                  </a:lnTo>
                  <a:lnTo>
                    <a:pt x="3864" y="53289"/>
                  </a:lnTo>
                  <a:lnTo>
                    <a:pt x="6180" y="63632"/>
                  </a:lnTo>
                  <a:lnTo>
                    <a:pt x="8846" y="74021"/>
                  </a:lnTo>
                  <a:lnTo>
                    <a:pt x="11770" y="84450"/>
                  </a:lnTo>
                  <a:lnTo>
                    <a:pt x="14877" y="94907"/>
                  </a:lnTo>
                  <a:lnTo>
                    <a:pt x="18117" y="105383"/>
                  </a:lnTo>
                  <a:lnTo>
                    <a:pt x="21614" y="115705"/>
                  </a:lnTo>
                  <a:lnTo>
                    <a:pt x="25647" y="125563"/>
                  </a:lnTo>
                  <a:lnTo>
                    <a:pt x="30325" y="134804"/>
                  </a:lnTo>
                  <a:lnTo>
                    <a:pt x="35604" y="142806"/>
                  </a:lnTo>
                  <a:lnTo>
                    <a:pt x="41372" y="148437"/>
                  </a:lnTo>
                  <a:lnTo>
                    <a:pt x="47508" y="151288"/>
                  </a:lnTo>
                  <a:lnTo>
                    <a:pt x="53746" y="151420"/>
                  </a:lnTo>
                  <a:lnTo>
                    <a:pt x="59700" y="149007"/>
                  </a:lnTo>
                  <a:lnTo>
                    <a:pt x="65183" y="144423"/>
                  </a:lnTo>
                  <a:lnTo>
                    <a:pt x="70186" y="138128"/>
                  </a:lnTo>
                  <a:lnTo>
                    <a:pt x="74779" y="130558"/>
                  </a:lnTo>
                  <a:lnTo>
                    <a:pt x="79055" y="122068"/>
                  </a:lnTo>
                  <a:lnTo>
                    <a:pt x="83098" y="112932"/>
                  </a:lnTo>
                  <a:lnTo>
                    <a:pt x="86974" y="103348"/>
                  </a:lnTo>
                  <a:lnTo>
                    <a:pt x="90733" y="93457"/>
                  </a:lnTo>
                  <a:lnTo>
                    <a:pt x="94411" y="83358"/>
                  </a:lnTo>
                  <a:lnTo>
                    <a:pt x="98034" y="73117"/>
                  </a:lnTo>
                  <a:lnTo>
                    <a:pt x="101621" y="62787"/>
                  </a:lnTo>
                  <a:lnTo>
                    <a:pt x="105222" y="52466"/>
                  </a:lnTo>
                  <a:lnTo>
                    <a:pt x="109389" y="41089"/>
                  </a:lnTo>
                  <a:lnTo>
                    <a:pt x="115605" y="25420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59029" y="793240"/>
              <a:ext cx="282184" cy="192030"/>
            </a:xfrm>
            <a:custGeom>
              <a:avLst/>
              <a:gdLst/>
              <a:ahLst/>
              <a:cxnLst/>
              <a:rect l="0" t="0" r="0" b="0"/>
              <a:pathLst>
                <a:path w="282184" h="192030">
                  <a:moveTo>
                    <a:pt x="29499" y="84442"/>
                  </a:moveTo>
                  <a:lnTo>
                    <a:pt x="38301" y="87241"/>
                  </a:lnTo>
                  <a:lnTo>
                    <a:pt x="46648" y="88743"/>
                  </a:lnTo>
                  <a:lnTo>
                    <a:pt x="55346" y="89045"/>
                  </a:lnTo>
                  <a:lnTo>
                    <a:pt x="64467" y="88193"/>
                  </a:lnTo>
                  <a:lnTo>
                    <a:pt x="73962" y="86077"/>
                  </a:lnTo>
                  <a:lnTo>
                    <a:pt x="83745" y="82750"/>
                  </a:lnTo>
                  <a:lnTo>
                    <a:pt x="93414" y="78243"/>
                  </a:lnTo>
                  <a:lnTo>
                    <a:pt x="102291" y="72475"/>
                  </a:lnTo>
                  <a:lnTo>
                    <a:pt x="110061" y="65523"/>
                  </a:lnTo>
                  <a:lnTo>
                    <a:pt x="116429" y="57586"/>
                  </a:lnTo>
                  <a:lnTo>
                    <a:pt x="120957" y="48889"/>
                  </a:lnTo>
                  <a:lnTo>
                    <a:pt x="123583" y="39642"/>
                  </a:lnTo>
                  <a:lnTo>
                    <a:pt x="124228" y="30333"/>
                  </a:lnTo>
                  <a:lnTo>
                    <a:pt x="122624" y="21696"/>
                  </a:lnTo>
                  <a:lnTo>
                    <a:pt x="118843" y="14085"/>
                  </a:lnTo>
                  <a:lnTo>
                    <a:pt x="113222" y="7825"/>
                  </a:lnTo>
                  <a:lnTo>
                    <a:pt x="106171" y="3369"/>
                  </a:lnTo>
                  <a:lnTo>
                    <a:pt x="98062" y="786"/>
                  </a:lnTo>
                  <a:lnTo>
                    <a:pt x="89197" y="0"/>
                  </a:lnTo>
                  <a:lnTo>
                    <a:pt x="79802" y="977"/>
                  </a:lnTo>
                  <a:lnTo>
                    <a:pt x="70046" y="3518"/>
                  </a:lnTo>
                  <a:lnTo>
                    <a:pt x="60209" y="7323"/>
                  </a:lnTo>
                  <a:lnTo>
                    <a:pt x="50677" y="12084"/>
                  </a:lnTo>
                  <a:lnTo>
                    <a:pt x="41640" y="17546"/>
                  </a:lnTo>
                  <a:lnTo>
                    <a:pt x="33266" y="23669"/>
                  </a:lnTo>
                  <a:lnTo>
                    <a:pt x="25787" y="30609"/>
                  </a:lnTo>
                  <a:lnTo>
                    <a:pt x="19243" y="38395"/>
                  </a:lnTo>
                  <a:lnTo>
                    <a:pt x="13677" y="47081"/>
                  </a:lnTo>
                  <a:lnTo>
                    <a:pt x="9229" y="56822"/>
                  </a:lnTo>
                  <a:lnTo>
                    <a:pt x="5864" y="67602"/>
                  </a:lnTo>
                  <a:lnTo>
                    <a:pt x="3417" y="79265"/>
                  </a:lnTo>
                  <a:lnTo>
                    <a:pt x="1682" y="91618"/>
                  </a:lnTo>
                  <a:lnTo>
                    <a:pt x="485" y="104473"/>
                  </a:lnTo>
                  <a:lnTo>
                    <a:pt x="0" y="117359"/>
                  </a:lnTo>
                  <a:lnTo>
                    <a:pt x="731" y="129550"/>
                  </a:lnTo>
                  <a:lnTo>
                    <a:pt x="2864" y="140704"/>
                  </a:lnTo>
                  <a:lnTo>
                    <a:pt x="6603" y="150666"/>
                  </a:lnTo>
                  <a:lnTo>
                    <a:pt x="12319" y="159294"/>
                  </a:lnTo>
                  <a:lnTo>
                    <a:pt x="20021" y="166653"/>
                  </a:lnTo>
                  <a:lnTo>
                    <a:pt x="29430" y="172953"/>
                  </a:lnTo>
                  <a:lnTo>
                    <a:pt x="40180" y="178435"/>
                  </a:lnTo>
                  <a:lnTo>
                    <a:pt x="51925" y="183306"/>
                  </a:lnTo>
                  <a:lnTo>
                    <a:pt x="64386" y="187410"/>
                  </a:lnTo>
                  <a:lnTo>
                    <a:pt x="77347" y="190264"/>
                  </a:lnTo>
                  <a:lnTo>
                    <a:pt x="90660" y="191705"/>
                  </a:lnTo>
                  <a:lnTo>
                    <a:pt x="104378" y="192029"/>
                  </a:lnTo>
                  <a:lnTo>
                    <a:pt x="118733" y="191790"/>
                  </a:lnTo>
                  <a:lnTo>
                    <a:pt x="133802" y="191373"/>
                  </a:lnTo>
                  <a:lnTo>
                    <a:pt x="149517" y="190959"/>
                  </a:lnTo>
                  <a:lnTo>
                    <a:pt x="165752" y="190615"/>
                  </a:lnTo>
                  <a:lnTo>
                    <a:pt x="182370" y="190353"/>
                  </a:lnTo>
                  <a:lnTo>
                    <a:pt x="199083" y="190160"/>
                  </a:lnTo>
                  <a:lnTo>
                    <a:pt x="217408" y="190002"/>
                  </a:lnTo>
                  <a:lnTo>
                    <a:pt x="242305" y="189866"/>
                  </a:lnTo>
                  <a:lnTo>
                    <a:pt x="282183" y="18972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2063585" y="1464927"/>
            <a:ext cx="4146778" cy="1429850"/>
            <a:chOff x="2063585" y="1464927"/>
            <a:chExt cx="4146778" cy="1429850"/>
          </a:xfrm>
        </p:grpSpPr>
        <p:sp>
          <p:nvSpPr>
            <p:cNvPr id="10" name="Freeform 9"/>
            <p:cNvSpPr/>
            <p:nvPr/>
          </p:nvSpPr>
          <p:spPr>
            <a:xfrm>
              <a:off x="2386214" y="1593997"/>
              <a:ext cx="367025" cy="433534"/>
            </a:xfrm>
            <a:custGeom>
              <a:avLst/>
              <a:gdLst/>
              <a:ahLst/>
              <a:cxnLst/>
              <a:rect l="0" t="0" r="0" b="0"/>
              <a:pathLst>
                <a:path w="367025" h="433534">
                  <a:moveTo>
                    <a:pt x="277495" y="16863"/>
                  </a:moveTo>
                  <a:lnTo>
                    <a:pt x="268694" y="19796"/>
                  </a:lnTo>
                  <a:lnTo>
                    <a:pt x="260348" y="22579"/>
                  </a:lnTo>
                  <a:lnTo>
                    <a:pt x="251649" y="25469"/>
                  </a:lnTo>
                  <a:lnTo>
                    <a:pt x="242528" y="28164"/>
                  </a:lnTo>
                  <a:lnTo>
                    <a:pt x="233033" y="30032"/>
                  </a:lnTo>
                  <a:lnTo>
                    <a:pt x="223232" y="30790"/>
                  </a:lnTo>
                  <a:lnTo>
                    <a:pt x="212872" y="30477"/>
                  </a:lnTo>
                  <a:lnTo>
                    <a:pt x="201401" y="29275"/>
                  </a:lnTo>
                  <a:lnTo>
                    <a:pt x="188613" y="27392"/>
                  </a:lnTo>
                  <a:lnTo>
                    <a:pt x="174771" y="25010"/>
                  </a:lnTo>
                  <a:lnTo>
                    <a:pt x="160408" y="22273"/>
                  </a:lnTo>
                  <a:lnTo>
                    <a:pt x="145900" y="19290"/>
                  </a:lnTo>
                  <a:lnTo>
                    <a:pt x="131584" y="16136"/>
                  </a:lnTo>
                  <a:lnTo>
                    <a:pt x="117824" y="12866"/>
                  </a:lnTo>
                  <a:lnTo>
                    <a:pt x="104755" y="9522"/>
                  </a:lnTo>
                  <a:lnTo>
                    <a:pt x="92166" y="6294"/>
                  </a:lnTo>
                  <a:lnTo>
                    <a:pt x="79632" y="3505"/>
                  </a:lnTo>
                  <a:lnTo>
                    <a:pt x="66906" y="1306"/>
                  </a:lnTo>
                  <a:lnTo>
                    <a:pt x="54238" y="0"/>
                  </a:lnTo>
                  <a:lnTo>
                    <a:pt x="42257" y="105"/>
                  </a:lnTo>
                  <a:lnTo>
                    <a:pt x="31281" y="1786"/>
                  </a:lnTo>
                  <a:lnTo>
                    <a:pt x="21623" y="5374"/>
                  </a:lnTo>
                  <a:lnTo>
                    <a:pt x="13740" y="11514"/>
                  </a:lnTo>
                  <a:lnTo>
                    <a:pt x="7707" y="20314"/>
                  </a:lnTo>
                  <a:lnTo>
                    <a:pt x="3453" y="31444"/>
                  </a:lnTo>
                  <a:lnTo>
                    <a:pt x="949" y="44419"/>
                  </a:lnTo>
                  <a:lnTo>
                    <a:pt x="0" y="58772"/>
                  </a:lnTo>
                  <a:lnTo>
                    <a:pt x="308" y="74118"/>
                  </a:lnTo>
                  <a:lnTo>
                    <a:pt x="1569" y="90162"/>
                  </a:lnTo>
                  <a:lnTo>
                    <a:pt x="3527" y="106686"/>
                  </a:lnTo>
                  <a:lnTo>
                    <a:pt x="6145" y="123372"/>
                  </a:lnTo>
                  <a:lnTo>
                    <a:pt x="9578" y="139808"/>
                  </a:lnTo>
                  <a:lnTo>
                    <a:pt x="13851" y="155791"/>
                  </a:lnTo>
                  <a:lnTo>
                    <a:pt x="18857" y="171305"/>
                  </a:lnTo>
                  <a:lnTo>
                    <a:pt x="24441" y="186416"/>
                  </a:lnTo>
                  <a:lnTo>
                    <a:pt x="30454" y="201210"/>
                  </a:lnTo>
                  <a:lnTo>
                    <a:pt x="36610" y="215604"/>
                  </a:lnTo>
                  <a:lnTo>
                    <a:pt x="42509" y="229358"/>
                  </a:lnTo>
                  <a:lnTo>
                    <a:pt x="47970" y="242360"/>
                  </a:lnTo>
                  <a:lnTo>
                    <a:pt x="53520" y="253572"/>
                  </a:lnTo>
                  <a:lnTo>
                    <a:pt x="59991" y="259982"/>
                  </a:lnTo>
                  <a:lnTo>
                    <a:pt x="66952" y="260300"/>
                  </a:lnTo>
                  <a:lnTo>
                    <a:pt x="73625" y="256620"/>
                  </a:lnTo>
                  <a:lnTo>
                    <a:pt x="80229" y="250679"/>
                  </a:lnTo>
                  <a:lnTo>
                    <a:pt x="87279" y="243685"/>
                  </a:lnTo>
                  <a:lnTo>
                    <a:pt x="95017" y="236312"/>
                  </a:lnTo>
                  <a:lnTo>
                    <a:pt x="103442" y="229037"/>
                  </a:lnTo>
                  <a:lnTo>
                    <a:pt x="112446" y="222284"/>
                  </a:lnTo>
                  <a:lnTo>
                    <a:pt x="121903" y="216221"/>
                  </a:lnTo>
                  <a:lnTo>
                    <a:pt x="131856" y="210975"/>
                  </a:lnTo>
                  <a:lnTo>
                    <a:pt x="142520" y="206740"/>
                  </a:lnTo>
                  <a:lnTo>
                    <a:pt x="153952" y="203521"/>
                  </a:lnTo>
                  <a:lnTo>
                    <a:pt x="166070" y="201341"/>
                  </a:lnTo>
                  <a:lnTo>
                    <a:pt x="178736" y="200317"/>
                  </a:lnTo>
                  <a:lnTo>
                    <a:pt x="191813" y="200405"/>
                  </a:lnTo>
                  <a:lnTo>
                    <a:pt x="205188" y="201429"/>
                  </a:lnTo>
                  <a:lnTo>
                    <a:pt x="218773" y="203178"/>
                  </a:lnTo>
                  <a:lnTo>
                    <a:pt x="232503" y="205468"/>
                  </a:lnTo>
                  <a:lnTo>
                    <a:pt x="246334" y="208309"/>
                  </a:lnTo>
                  <a:lnTo>
                    <a:pt x="260232" y="211894"/>
                  </a:lnTo>
                  <a:lnTo>
                    <a:pt x="274171" y="216268"/>
                  </a:lnTo>
                  <a:lnTo>
                    <a:pt x="287973" y="221341"/>
                  </a:lnTo>
                  <a:lnTo>
                    <a:pt x="301321" y="226971"/>
                  </a:lnTo>
                  <a:lnTo>
                    <a:pt x="314068" y="233028"/>
                  </a:lnTo>
                  <a:lnTo>
                    <a:pt x="325916" y="239722"/>
                  </a:lnTo>
                  <a:lnTo>
                    <a:pt x="336349" y="247580"/>
                  </a:lnTo>
                  <a:lnTo>
                    <a:pt x="345211" y="256799"/>
                  </a:lnTo>
                  <a:lnTo>
                    <a:pt x="352501" y="267432"/>
                  </a:lnTo>
                  <a:lnTo>
                    <a:pt x="358190" y="279551"/>
                  </a:lnTo>
                  <a:lnTo>
                    <a:pt x="362421" y="293032"/>
                  </a:lnTo>
                  <a:lnTo>
                    <a:pt x="365300" y="307304"/>
                  </a:lnTo>
                  <a:lnTo>
                    <a:pt x="366799" y="321489"/>
                  </a:lnTo>
                  <a:lnTo>
                    <a:pt x="367024" y="335093"/>
                  </a:lnTo>
                  <a:lnTo>
                    <a:pt x="365872" y="347834"/>
                  </a:lnTo>
                  <a:lnTo>
                    <a:pt x="362973" y="359471"/>
                  </a:lnTo>
                  <a:lnTo>
                    <a:pt x="358275" y="370001"/>
                  </a:lnTo>
                  <a:lnTo>
                    <a:pt x="351848" y="379581"/>
                  </a:lnTo>
                  <a:lnTo>
                    <a:pt x="343715" y="388419"/>
                  </a:lnTo>
                  <a:lnTo>
                    <a:pt x="334053" y="396700"/>
                  </a:lnTo>
                  <a:lnTo>
                    <a:pt x="322990" y="404418"/>
                  </a:lnTo>
                  <a:lnTo>
                    <a:pt x="310517" y="411383"/>
                  </a:lnTo>
                  <a:lnTo>
                    <a:pt x="296752" y="417547"/>
                  </a:lnTo>
                  <a:lnTo>
                    <a:pt x="281764" y="422839"/>
                  </a:lnTo>
                  <a:lnTo>
                    <a:pt x="265494" y="427096"/>
                  </a:lnTo>
                  <a:lnTo>
                    <a:pt x="248043" y="430324"/>
                  </a:lnTo>
                  <a:lnTo>
                    <a:pt x="230104" y="432508"/>
                  </a:lnTo>
                  <a:lnTo>
                    <a:pt x="212828" y="433533"/>
                  </a:lnTo>
                  <a:lnTo>
                    <a:pt x="196796" y="433450"/>
                  </a:lnTo>
                  <a:lnTo>
                    <a:pt x="181745" y="432599"/>
                  </a:lnTo>
                  <a:lnTo>
                    <a:pt x="166877" y="431498"/>
                  </a:lnTo>
                  <a:lnTo>
                    <a:pt x="151690" y="430461"/>
                  </a:lnTo>
                  <a:lnTo>
                    <a:pt x="136181" y="429445"/>
                  </a:lnTo>
                  <a:lnTo>
                    <a:pt x="120676" y="428157"/>
                  </a:lnTo>
                  <a:lnTo>
                    <a:pt x="105399" y="426444"/>
                  </a:lnTo>
                  <a:lnTo>
                    <a:pt x="90821" y="424452"/>
                  </a:lnTo>
                  <a:lnTo>
                    <a:pt x="76188" y="422360"/>
                  </a:lnTo>
                  <a:lnTo>
                    <a:pt x="59099" y="419982"/>
                  </a:lnTo>
                  <a:lnTo>
                    <a:pt x="35340" y="41694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63585" y="2095211"/>
              <a:ext cx="979151" cy="63132"/>
            </a:xfrm>
            <a:custGeom>
              <a:avLst/>
              <a:gdLst/>
              <a:ahLst/>
              <a:cxnLst/>
              <a:rect l="0" t="0" r="0" b="0"/>
              <a:pathLst>
                <a:path w="979151" h="63132">
                  <a:moveTo>
                    <a:pt x="979150" y="10488"/>
                  </a:moveTo>
                  <a:lnTo>
                    <a:pt x="967348" y="10421"/>
                  </a:lnTo>
                  <a:lnTo>
                    <a:pt x="955579" y="9781"/>
                  </a:lnTo>
                  <a:lnTo>
                    <a:pt x="942675" y="8489"/>
                  </a:lnTo>
                  <a:lnTo>
                    <a:pt x="928308" y="6802"/>
                  </a:lnTo>
                  <a:lnTo>
                    <a:pt x="912036" y="5134"/>
                  </a:lnTo>
                  <a:lnTo>
                    <a:pt x="893820" y="3720"/>
                  </a:lnTo>
                  <a:lnTo>
                    <a:pt x="874412" y="2622"/>
                  </a:lnTo>
                  <a:lnTo>
                    <a:pt x="855092" y="1812"/>
                  </a:lnTo>
                  <a:lnTo>
                    <a:pt x="836584" y="1232"/>
                  </a:lnTo>
                  <a:lnTo>
                    <a:pt x="818909" y="827"/>
                  </a:lnTo>
                  <a:lnTo>
                    <a:pt x="801666" y="547"/>
                  </a:lnTo>
                  <a:lnTo>
                    <a:pt x="784553" y="356"/>
                  </a:lnTo>
                  <a:lnTo>
                    <a:pt x="767585" y="226"/>
                  </a:lnTo>
                  <a:lnTo>
                    <a:pt x="751017" y="138"/>
                  </a:lnTo>
                  <a:lnTo>
                    <a:pt x="734969" y="79"/>
                  </a:lnTo>
                  <a:lnTo>
                    <a:pt x="719257" y="40"/>
                  </a:lnTo>
                  <a:lnTo>
                    <a:pt x="703486" y="13"/>
                  </a:lnTo>
                  <a:lnTo>
                    <a:pt x="687431" y="0"/>
                  </a:lnTo>
                  <a:lnTo>
                    <a:pt x="671038" y="161"/>
                  </a:lnTo>
                  <a:lnTo>
                    <a:pt x="654340" y="801"/>
                  </a:lnTo>
                  <a:lnTo>
                    <a:pt x="637404" y="2045"/>
                  </a:lnTo>
                  <a:lnTo>
                    <a:pt x="620453" y="3694"/>
                  </a:lnTo>
                  <a:lnTo>
                    <a:pt x="603846" y="5340"/>
                  </a:lnTo>
                  <a:lnTo>
                    <a:pt x="587748" y="6741"/>
                  </a:lnTo>
                  <a:lnTo>
                    <a:pt x="571988" y="7832"/>
                  </a:lnTo>
                  <a:lnTo>
                    <a:pt x="556181" y="8640"/>
                  </a:lnTo>
                  <a:lnTo>
                    <a:pt x="540097" y="9222"/>
                  </a:lnTo>
                  <a:lnTo>
                    <a:pt x="523684" y="9799"/>
                  </a:lnTo>
                  <a:lnTo>
                    <a:pt x="506972" y="10727"/>
                  </a:lnTo>
                  <a:lnTo>
                    <a:pt x="490021" y="12167"/>
                  </a:lnTo>
                  <a:lnTo>
                    <a:pt x="472891" y="13949"/>
                  </a:lnTo>
                  <a:lnTo>
                    <a:pt x="455631" y="15685"/>
                  </a:lnTo>
                  <a:lnTo>
                    <a:pt x="438280" y="17151"/>
                  </a:lnTo>
                  <a:lnTo>
                    <a:pt x="420866" y="18456"/>
                  </a:lnTo>
                  <a:lnTo>
                    <a:pt x="403409" y="19939"/>
                  </a:lnTo>
                  <a:lnTo>
                    <a:pt x="385922" y="21784"/>
                  </a:lnTo>
                  <a:lnTo>
                    <a:pt x="368415" y="23853"/>
                  </a:lnTo>
                  <a:lnTo>
                    <a:pt x="350895" y="25789"/>
                  </a:lnTo>
                  <a:lnTo>
                    <a:pt x="333366" y="27388"/>
                  </a:lnTo>
                  <a:lnTo>
                    <a:pt x="315830" y="28614"/>
                  </a:lnTo>
                  <a:lnTo>
                    <a:pt x="298291" y="29512"/>
                  </a:lnTo>
                  <a:lnTo>
                    <a:pt x="280753" y="30155"/>
                  </a:lnTo>
                  <a:lnTo>
                    <a:pt x="263383" y="30774"/>
                  </a:lnTo>
                  <a:lnTo>
                    <a:pt x="246486" y="31729"/>
                  </a:lnTo>
                  <a:lnTo>
                    <a:pt x="230193" y="33192"/>
                  </a:lnTo>
                  <a:lnTo>
                    <a:pt x="214472" y="35159"/>
                  </a:lnTo>
                  <a:lnTo>
                    <a:pt x="199222" y="37551"/>
                  </a:lnTo>
                  <a:lnTo>
                    <a:pt x="184327" y="40267"/>
                  </a:lnTo>
                  <a:lnTo>
                    <a:pt x="169525" y="43056"/>
                  </a:lnTo>
                  <a:lnTo>
                    <a:pt x="154434" y="45541"/>
                  </a:lnTo>
                  <a:lnTo>
                    <a:pt x="138876" y="47545"/>
                  </a:lnTo>
                  <a:lnTo>
                    <a:pt x="123172" y="49229"/>
                  </a:lnTo>
                  <a:lnTo>
                    <a:pt x="108009" y="50974"/>
                  </a:lnTo>
                  <a:lnTo>
                    <a:pt x="93733" y="52997"/>
                  </a:lnTo>
                  <a:lnTo>
                    <a:pt x="80198" y="55188"/>
                  </a:lnTo>
                  <a:lnTo>
                    <a:pt x="66963" y="57207"/>
                  </a:lnTo>
                  <a:lnTo>
                    <a:pt x="53742" y="58861"/>
                  </a:lnTo>
                  <a:lnTo>
                    <a:pt x="41020" y="60127"/>
                  </a:lnTo>
                  <a:lnTo>
                    <a:pt x="28711" y="61189"/>
                  </a:lnTo>
                  <a:lnTo>
                    <a:pt x="15729" y="62137"/>
                  </a:lnTo>
                  <a:lnTo>
                    <a:pt x="0" y="6313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178907" y="2326798"/>
              <a:ext cx="326876" cy="423622"/>
            </a:xfrm>
            <a:custGeom>
              <a:avLst/>
              <a:gdLst/>
              <a:ahLst/>
              <a:cxnLst/>
              <a:rect l="0" t="0" r="0" b="0"/>
              <a:pathLst>
                <a:path w="326876" h="423622">
                  <a:moveTo>
                    <a:pt x="53134" y="0"/>
                  </a:moveTo>
                  <a:lnTo>
                    <a:pt x="50200" y="8801"/>
                  </a:lnTo>
                  <a:lnTo>
                    <a:pt x="47418" y="17148"/>
                  </a:lnTo>
                  <a:lnTo>
                    <a:pt x="44518" y="25846"/>
                  </a:lnTo>
                  <a:lnTo>
                    <a:pt x="41478" y="34967"/>
                  </a:lnTo>
                  <a:lnTo>
                    <a:pt x="38313" y="44462"/>
                  </a:lnTo>
                  <a:lnTo>
                    <a:pt x="35044" y="54250"/>
                  </a:lnTo>
                  <a:lnTo>
                    <a:pt x="31534" y="64091"/>
                  </a:lnTo>
                  <a:lnTo>
                    <a:pt x="27494" y="73616"/>
                  </a:lnTo>
                  <a:lnTo>
                    <a:pt x="22811" y="82605"/>
                  </a:lnTo>
                  <a:lnTo>
                    <a:pt x="17506" y="89494"/>
                  </a:lnTo>
                  <a:lnTo>
                    <a:pt x="12344" y="91939"/>
                  </a:lnTo>
                  <a:lnTo>
                    <a:pt x="8590" y="90018"/>
                  </a:lnTo>
                  <a:lnTo>
                    <a:pt x="6552" y="84973"/>
                  </a:lnTo>
                  <a:lnTo>
                    <a:pt x="6029" y="77916"/>
                  </a:lnTo>
                  <a:lnTo>
                    <a:pt x="6855" y="69599"/>
                  </a:lnTo>
                  <a:lnTo>
                    <a:pt x="9029" y="60491"/>
                  </a:lnTo>
                  <a:lnTo>
                    <a:pt x="12433" y="50887"/>
                  </a:lnTo>
                  <a:lnTo>
                    <a:pt x="17014" y="41131"/>
                  </a:lnTo>
                  <a:lnTo>
                    <a:pt x="22840" y="31644"/>
                  </a:lnTo>
                  <a:lnTo>
                    <a:pt x="29835" y="22641"/>
                  </a:lnTo>
                  <a:lnTo>
                    <a:pt x="37804" y="14628"/>
                  </a:lnTo>
                  <a:lnTo>
                    <a:pt x="46524" y="8454"/>
                  </a:lnTo>
                  <a:lnTo>
                    <a:pt x="55791" y="4430"/>
                  </a:lnTo>
                  <a:lnTo>
                    <a:pt x="65284" y="2864"/>
                  </a:lnTo>
                  <a:lnTo>
                    <a:pt x="74576" y="4308"/>
                  </a:lnTo>
                  <a:lnTo>
                    <a:pt x="83454" y="8763"/>
                  </a:lnTo>
                  <a:lnTo>
                    <a:pt x="91889" y="15804"/>
                  </a:lnTo>
                  <a:lnTo>
                    <a:pt x="99940" y="24873"/>
                  </a:lnTo>
                  <a:lnTo>
                    <a:pt x="107687" y="35442"/>
                  </a:lnTo>
                  <a:lnTo>
                    <a:pt x="115044" y="46922"/>
                  </a:lnTo>
                  <a:lnTo>
                    <a:pt x="121765" y="58686"/>
                  </a:lnTo>
                  <a:lnTo>
                    <a:pt x="127766" y="70377"/>
                  </a:lnTo>
                  <a:lnTo>
                    <a:pt x="132948" y="82191"/>
                  </a:lnTo>
                  <a:lnTo>
                    <a:pt x="137132" y="94729"/>
                  </a:lnTo>
                  <a:lnTo>
                    <a:pt x="140320" y="108273"/>
                  </a:lnTo>
                  <a:lnTo>
                    <a:pt x="142817" y="122473"/>
                  </a:lnTo>
                  <a:lnTo>
                    <a:pt x="145116" y="136553"/>
                  </a:lnTo>
                  <a:lnTo>
                    <a:pt x="147516" y="150071"/>
                  </a:lnTo>
                  <a:lnTo>
                    <a:pt x="149961" y="163249"/>
                  </a:lnTo>
                  <a:lnTo>
                    <a:pt x="152149" y="176771"/>
                  </a:lnTo>
                  <a:lnTo>
                    <a:pt x="153914" y="191008"/>
                  </a:lnTo>
                  <a:lnTo>
                    <a:pt x="155081" y="205688"/>
                  </a:lnTo>
                  <a:lnTo>
                    <a:pt x="155407" y="220096"/>
                  </a:lnTo>
                  <a:lnTo>
                    <a:pt x="154843" y="233842"/>
                  </a:lnTo>
                  <a:lnTo>
                    <a:pt x="153497" y="247346"/>
                  </a:lnTo>
                  <a:lnTo>
                    <a:pt x="151530" y="261618"/>
                  </a:lnTo>
                  <a:lnTo>
                    <a:pt x="149099" y="277171"/>
                  </a:lnTo>
                  <a:lnTo>
                    <a:pt x="146333" y="293550"/>
                  </a:lnTo>
                  <a:lnTo>
                    <a:pt x="143331" y="309638"/>
                  </a:lnTo>
                  <a:lnTo>
                    <a:pt x="140156" y="324794"/>
                  </a:lnTo>
                  <a:lnTo>
                    <a:pt x="136534" y="338885"/>
                  </a:lnTo>
                  <a:lnTo>
                    <a:pt x="131884" y="352029"/>
                  </a:lnTo>
                  <a:lnTo>
                    <a:pt x="125973" y="364416"/>
                  </a:lnTo>
                  <a:lnTo>
                    <a:pt x="118883" y="376073"/>
                  </a:lnTo>
                  <a:lnTo>
                    <a:pt x="110828" y="386850"/>
                  </a:lnTo>
                  <a:lnTo>
                    <a:pt x="102033" y="396729"/>
                  </a:lnTo>
                  <a:lnTo>
                    <a:pt x="92535" y="405501"/>
                  </a:lnTo>
                  <a:lnTo>
                    <a:pt x="82182" y="412717"/>
                  </a:lnTo>
                  <a:lnTo>
                    <a:pt x="70965" y="418262"/>
                  </a:lnTo>
                  <a:lnTo>
                    <a:pt x="59163" y="422002"/>
                  </a:lnTo>
                  <a:lnTo>
                    <a:pt x="47241" y="423621"/>
                  </a:lnTo>
                  <a:lnTo>
                    <a:pt x="35495" y="423144"/>
                  </a:lnTo>
                  <a:lnTo>
                    <a:pt x="24507" y="420554"/>
                  </a:lnTo>
                  <a:lnTo>
                    <a:pt x="15192" y="415625"/>
                  </a:lnTo>
                  <a:lnTo>
                    <a:pt x="7906" y="408468"/>
                  </a:lnTo>
                  <a:lnTo>
                    <a:pt x="2829" y="399766"/>
                  </a:lnTo>
                  <a:lnTo>
                    <a:pt x="230" y="390557"/>
                  </a:lnTo>
                  <a:lnTo>
                    <a:pt x="0" y="381482"/>
                  </a:lnTo>
                  <a:lnTo>
                    <a:pt x="1758" y="372784"/>
                  </a:lnTo>
                  <a:lnTo>
                    <a:pt x="5056" y="364489"/>
                  </a:lnTo>
                  <a:lnTo>
                    <a:pt x="9496" y="356546"/>
                  </a:lnTo>
                  <a:lnTo>
                    <a:pt x="15083" y="349043"/>
                  </a:lnTo>
                  <a:lnTo>
                    <a:pt x="22188" y="342216"/>
                  </a:lnTo>
                  <a:lnTo>
                    <a:pt x="30893" y="336145"/>
                  </a:lnTo>
                  <a:lnTo>
                    <a:pt x="41010" y="331083"/>
                  </a:lnTo>
                  <a:lnTo>
                    <a:pt x="52250" y="327513"/>
                  </a:lnTo>
                  <a:lnTo>
                    <a:pt x="64332" y="325563"/>
                  </a:lnTo>
                  <a:lnTo>
                    <a:pt x="77021" y="325220"/>
                  </a:lnTo>
                  <a:lnTo>
                    <a:pt x="90137" y="326503"/>
                  </a:lnTo>
                  <a:lnTo>
                    <a:pt x="103545" y="329250"/>
                  </a:lnTo>
                  <a:lnTo>
                    <a:pt x="116988" y="333024"/>
                  </a:lnTo>
                  <a:lnTo>
                    <a:pt x="130093" y="337233"/>
                  </a:lnTo>
                  <a:lnTo>
                    <a:pt x="142688" y="341501"/>
                  </a:lnTo>
                  <a:lnTo>
                    <a:pt x="154772" y="345668"/>
                  </a:lnTo>
                  <a:lnTo>
                    <a:pt x="166428" y="349693"/>
                  </a:lnTo>
                  <a:lnTo>
                    <a:pt x="177758" y="353584"/>
                  </a:lnTo>
                  <a:lnTo>
                    <a:pt x="189012" y="357367"/>
                  </a:lnTo>
                  <a:lnTo>
                    <a:pt x="200568" y="361068"/>
                  </a:lnTo>
                  <a:lnTo>
                    <a:pt x="212604" y="364700"/>
                  </a:lnTo>
                  <a:lnTo>
                    <a:pt x="224960" y="367955"/>
                  </a:lnTo>
                  <a:lnTo>
                    <a:pt x="237255" y="370229"/>
                  </a:lnTo>
                  <a:lnTo>
                    <a:pt x="249265" y="371269"/>
                  </a:lnTo>
                  <a:lnTo>
                    <a:pt x="260939" y="370982"/>
                  </a:lnTo>
                  <a:lnTo>
                    <a:pt x="272311" y="369269"/>
                  </a:lnTo>
                  <a:lnTo>
                    <a:pt x="283428" y="366235"/>
                  </a:lnTo>
                  <a:lnTo>
                    <a:pt x="293896" y="362418"/>
                  </a:lnTo>
                  <a:lnTo>
                    <a:pt x="303907" y="358313"/>
                  </a:lnTo>
                  <a:lnTo>
                    <a:pt x="314342" y="353563"/>
                  </a:lnTo>
                  <a:lnTo>
                    <a:pt x="326875" y="34744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510972" y="2370938"/>
              <a:ext cx="358652" cy="351486"/>
            </a:xfrm>
            <a:custGeom>
              <a:avLst/>
              <a:gdLst/>
              <a:ahLst/>
              <a:cxnLst/>
              <a:rect l="0" t="0" r="0" b="0"/>
              <a:pathLst>
                <a:path w="358652" h="351486">
                  <a:moveTo>
                    <a:pt x="131681" y="19031"/>
                  </a:moveTo>
                  <a:lnTo>
                    <a:pt x="120080" y="19165"/>
                  </a:lnTo>
                  <a:lnTo>
                    <a:pt x="110231" y="20445"/>
                  </a:lnTo>
                  <a:lnTo>
                    <a:pt x="101226" y="23043"/>
                  </a:lnTo>
                  <a:lnTo>
                    <a:pt x="92784" y="26935"/>
                  </a:lnTo>
                  <a:lnTo>
                    <a:pt x="84757" y="32216"/>
                  </a:lnTo>
                  <a:lnTo>
                    <a:pt x="77034" y="38802"/>
                  </a:lnTo>
                  <a:lnTo>
                    <a:pt x="69529" y="46475"/>
                  </a:lnTo>
                  <a:lnTo>
                    <a:pt x="62178" y="54986"/>
                  </a:lnTo>
                  <a:lnTo>
                    <a:pt x="54934" y="64117"/>
                  </a:lnTo>
                  <a:lnTo>
                    <a:pt x="47763" y="73856"/>
                  </a:lnTo>
                  <a:lnTo>
                    <a:pt x="40641" y="84378"/>
                  </a:lnTo>
                  <a:lnTo>
                    <a:pt x="33558" y="95716"/>
                  </a:lnTo>
                  <a:lnTo>
                    <a:pt x="26666" y="107771"/>
                  </a:lnTo>
                  <a:lnTo>
                    <a:pt x="20264" y="120395"/>
                  </a:lnTo>
                  <a:lnTo>
                    <a:pt x="14482" y="133444"/>
                  </a:lnTo>
                  <a:lnTo>
                    <a:pt x="9448" y="146801"/>
                  </a:lnTo>
                  <a:lnTo>
                    <a:pt x="5365" y="160374"/>
                  </a:lnTo>
                  <a:lnTo>
                    <a:pt x="2258" y="174096"/>
                  </a:lnTo>
                  <a:lnTo>
                    <a:pt x="324" y="187921"/>
                  </a:lnTo>
                  <a:lnTo>
                    <a:pt x="0" y="201815"/>
                  </a:lnTo>
                  <a:lnTo>
                    <a:pt x="1371" y="215752"/>
                  </a:lnTo>
                  <a:lnTo>
                    <a:pt x="4071" y="229553"/>
                  </a:lnTo>
                  <a:lnTo>
                    <a:pt x="7484" y="242900"/>
                  </a:lnTo>
                  <a:lnTo>
                    <a:pt x="11188" y="255651"/>
                  </a:lnTo>
                  <a:lnTo>
                    <a:pt x="15128" y="267671"/>
                  </a:lnTo>
                  <a:lnTo>
                    <a:pt x="19526" y="278752"/>
                  </a:lnTo>
                  <a:lnTo>
                    <a:pt x="24486" y="288872"/>
                  </a:lnTo>
                  <a:lnTo>
                    <a:pt x="30139" y="298160"/>
                  </a:lnTo>
                  <a:lnTo>
                    <a:pt x="36698" y="306793"/>
                  </a:lnTo>
                  <a:lnTo>
                    <a:pt x="44195" y="314934"/>
                  </a:lnTo>
                  <a:lnTo>
                    <a:pt x="52673" y="322556"/>
                  </a:lnTo>
                  <a:lnTo>
                    <a:pt x="62267" y="329456"/>
                  </a:lnTo>
                  <a:lnTo>
                    <a:pt x="72943" y="335576"/>
                  </a:lnTo>
                  <a:lnTo>
                    <a:pt x="84536" y="340839"/>
                  </a:lnTo>
                  <a:lnTo>
                    <a:pt x="96842" y="345076"/>
                  </a:lnTo>
                  <a:lnTo>
                    <a:pt x="109670" y="348291"/>
                  </a:lnTo>
                  <a:lnTo>
                    <a:pt x="122706" y="350466"/>
                  </a:lnTo>
                  <a:lnTo>
                    <a:pt x="135530" y="351485"/>
                  </a:lnTo>
                  <a:lnTo>
                    <a:pt x="147937" y="351393"/>
                  </a:lnTo>
                  <a:lnTo>
                    <a:pt x="160064" y="350367"/>
                  </a:lnTo>
                  <a:lnTo>
                    <a:pt x="172280" y="348616"/>
                  </a:lnTo>
                  <a:lnTo>
                    <a:pt x="184790" y="346324"/>
                  </a:lnTo>
                  <a:lnTo>
                    <a:pt x="197311" y="343483"/>
                  </a:lnTo>
                  <a:lnTo>
                    <a:pt x="209192" y="339897"/>
                  </a:lnTo>
                  <a:lnTo>
                    <a:pt x="220120" y="335522"/>
                  </a:lnTo>
                  <a:lnTo>
                    <a:pt x="230425" y="330449"/>
                  </a:lnTo>
                  <a:lnTo>
                    <a:pt x="240871" y="324819"/>
                  </a:lnTo>
                  <a:lnTo>
                    <a:pt x="251898" y="318767"/>
                  </a:lnTo>
                  <a:lnTo>
                    <a:pt x="263441" y="312245"/>
                  </a:lnTo>
                  <a:lnTo>
                    <a:pt x="275122" y="305035"/>
                  </a:lnTo>
                  <a:lnTo>
                    <a:pt x="286684" y="297069"/>
                  </a:lnTo>
                  <a:lnTo>
                    <a:pt x="297872" y="288262"/>
                  </a:lnTo>
                  <a:lnTo>
                    <a:pt x="308378" y="278439"/>
                  </a:lnTo>
                  <a:lnTo>
                    <a:pt x="318101" y="267601"/>
                  </a:lnTo>
                  <a:lnTo>
                    <a:pt x="326951" y="255729"/>
                  </a:lnTo>
                  <a:lnTo>
                    <a:pt x="334756" y="242704"/>
                  </a:lnTo>
                  <a:lnTo>
                    <a:pt x="341522" y="228574"/>
                  </a:lnTo>
                  <a:lnTo>
                    <a:pt x="347238" y="213680"/>
                  </a:lnTo>
                  <a:lnTo>
                    <a:pt x="351787" y="198537"/>
                  </a:lnTo>
                  <a:lnTo>
                    <a:pt x="355214" y="183464"/>
                  </a:lnTo>
                  <a:lnTo>
                    <a:pt x="357535" y="168582"/>
                  </a:lnTo>
                  <a:lnTo>
                    <a:pt x="358651" y="153903"/>
                  </a:lnTo>
                  <a:lnTo>
                    <a:pt x="358620" y="139403"/>
                  </a:lnTo>
                  <a:lnTo>
                    <a:pt x="357466" y="125208"/>
                  </a:lnTo>
                  <a:lnTo>
                    <a:pt x="355095" y="111589"/>
                  </a:lnTo>
                  <a:lnTo>
                    <a:pt x="351575" y="98652"/>
                  </a:lnTo>
                  <a:lnTo>
                    <a:pt x="347094" y="86505"/>
                  </a:lnTo>
                  <a:lnTo>
                    <a:pt x="341869" y="75339"/>
                  </a:lnTo>
                  <a:lnTo>
                    <a:pt x="336093" y="65161"/>
                  </a:lnTo>
                  <a:lnTo>
                    <a:pt x="329758" y="55834"/>
                  </a:lnTo>
                  <a:lnTo>
                    <a:pt x="322674" y="47175"/>
                  </a:lnTo>
                  <a:lnTo>
                    <a:pt x="314793" y="39017"/>
                  </a:lnTo>
                  <a:lnTo>
                    <a:pt x="306042" y="31383"/>
                  </a:lnTo>
                  <a:lnTo>
                    <a:pt x="296257" y="24476"/>
                  </a:lnTo>
                  <a:lnTo>
                    <a:pt x="285449" y="18350"/>
                  </a:lnTo>
                  <a:lnTo>
                    <a:pt x="273766" y="13084"/>
                  </a:lnTo>
                  <a:lnTo>
                    <a:pt x="261400" y="8845"/>
                  </a:lnTo>
                  <a:lnTo>
                    <a:pt x="248527" y="5624"/>
                  </a:lnTo>
                  <a:lnTo>
                    <a:pt x="235290" y="3274"/>
                  </a:lnTo>
                  <a:lnTo>
                    <a:pt x="221799" y="1607"/>
                  </a:lnTo>
                  <a:lnTo>
                    <a:pt x="208131" y="454"/>
                  </a:lnTo>
                  <a:lnTo>
                    <a:pt x="194343" y="0"/>
                  </a:lnTo>
                  <a:lnTo>
                    <a:pt x="180473" y="751"/>
                  </a:lnTo>
                  <a:lnTo>
                    <a:pt x="166552" y="2888"/>
                  </a:lnTo>
                  <a:lnTo>
                    <a:pt x="152763" y="6290"/>
                  </a:lnTo>
                  <a:lnTo>
                    <a:pt x="139424" y="10715"/>
                  </a:lnTo>
                  <a:lnTo>
                    <a:pt x="126686" y="15906"/>
                  </a:lnTo>
                  <a:lnTo>
                    <a:pt x="114975" y="21343"/>
                  </a:lnTo>
                  <a:lnTo>
                    <a:pt x="103920" y="26794"/>
                  </a:lnTo>
                  <a:lnTo>
                    <a:pt x="92551" y="32732"/>
                  </a:lnTo>
                  <a:lnTo>
                    <a:pt x="79038" y="4008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442818" y="2137285"/>
              <a:ext cx="1" cy="178985"/>
            </a:xfrm>
            <a:custGeom>
              <a:avLst/>
              <a:gdLst/>
              <a:ahLst/>
              <a:cxnLst/>
              <a:rect l="0" t="0" r="0" b="0"/>
              <a:pathLst>
                <a:path w="1" h="178985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6"/>
                  </a:lnTo>
                  <a:lnTo>
                    <a:pt x="0" y="50487"/>
                  </a:lnTo>
                  <a:lnTo>
                    <a:pt x="0" y="65463"/>
                  </a:lnTo>
                  <a:lnTo>
                    <a:pt x="0" y="81177"/>
                  </a:lnTo>
                  <a:lnTo>
                    <a:pt x="0" y="97252"/>
                  </a:lnTo>
                  <a:lnTo>
                    <a:pt x="0" y="115066"/>
                  </a:lnTo>
                  <a:lnTo>
                    <a:pt x="0" y="139533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337533" y="2221513"/>
              <a:ext cx="242157" cy="42114"/>
            </a:xfrm>
            <a:custGeom>
              <a:avLst/>
              <a:gdLst/>
              <a:ahLst/>
              <a:cxnLst/>
              <a:rect l="0" t="0" r="0" b="0"/>
              <a:pathLst>
                <a:path w="242157" h="42114">
                  <a:moveTo>
                    <a:pt x="242156" y="0"/>
                  </a:moveTo>
                  <a:lnTo>
                    <a:pt x="227554" y="2933"/>
                  </a:lnTo>
                  <a:lnTo>
                    <a:pt x="214283" y="5715"/>
                  </a:lnTo>
                  <a:lnTo>
                    <a:pt x="201082" y="8611"/>
                  </a:lnTo>
                  <a:lnTo>
                    <a:pt x="187740" y="11478"/>
                  </a:lnTo>
                  <a:lnTo>
                    <a:pt x="174231" y="13995"/>
                  </a:lnTo>
                  <a:lnTo>
                    <a:pt x="160578" y="16010"/>
                  </a:lnTo>
                  <a:lnTo>
                    <a:pt x="146811" y="17695"/>
                  </a:lnTo>
                  <a:lnTo>
                    <a:pt x="132962" y="19438"/>
                  </a:lnTo>
                  <a:lnTo>
                    <a:pt x="119049" y="21460"/>
                  </a:lnTo>
                  <a:lnTo>
                    <a:pt x="104927" y="23649"/>
                  </a:lnTo>
                  <a:lnTo>
                    <a:pt x="90300" y="25665"/>
                  </a:lnTo>
                  <a:lnTo>
                    <a:pt x="75067" y="27323"/>
                  </a:lnTo>
                  <a:lnTo>
                    <a:pt x="59835" y="28790"/>
                  </a:lnTo>
                  <a:lnTo>
                    <a:pt x="44229" y="30753"/>
                  </a:lnTo>
                  <a:lnTo>
                    <a:pt x="25756" y="34498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033643" y="1606214"/>
              <a:ext cx="219871" cy="505180"/>
            </a:xfrm>
            <a:custGeom>
              <a:avLst/>
              <a:gdLst/>
              <a:ahLst/>
              <a:cxnLst/>
              <a:rect l="0" t="0" r="0" b="0"/>
              <a:pathLst>
                <a:path w="219871" h="505180">
                  <a:moveTo>
                    <a:pt x="219870" y="109931"/>
                  </a:moveTo>
                  <a:lnTo>
                    <a:pt x="211135" y="118665"/>
                  </a:lnTo>
                  <a:lnTo>
                    <a:pt x="203429" y="126371"/>
                  </a:lnTo>
                  <a:lnTo>
                    <a:pt x="196022" y="133783"/>
                  </a:lnTo>
                  <a:lnTo>
                    <a:pt x="188588" y="141390"/>
                  </a:lnTo>
                  <a:lnTo>
                    <a:pt x="180761" y="149865"/>
                  </a:lnTo>
                  <a:lnTo>
                    <a:pt x="172387" y="159497"/>
                  </a:lnTo>
                  <a:lnTo>
                    <a:pt x="163644" y="170238"/>
                  </a:lnTo>
                  <a:lnTo>
                    <a:pt x="154929" y="181898"/>
                  </a:lnTo>
                  <a:lnTo>
                    <a:pt x="146475" y="194265"/>
                  </a:lnTo>
                  <a:lnTo>
                    <a:pt x="138342" y="207315"/>
                  </a:lnTo>
                  <a:lnTo>
                    <a:pt x="130501" y="221206"/>
                  </a:lnTo>
                  <a:lnTo>
                    <a:pt x="122894" y="235942"/>
                  </a:lnTo>
                  <a:lnTo>
                    <a:pt x="115464" y="250921"/>
                  </a:lnTo>
                  <a:lnTo>
                    <a:pt x="108161" y="265064"/>
                  </a:lnTo>
                  <a:lnTo>
                    <a:pt x="100948" y="277846"/>
                  </a:lnTo>
                  <a:lnTo>
                    <a:pt x="93798" y="289733"/>
                  </a:lnTo>
                  <a:lnTo>
                    <a:pt x="86690" y="301857"/>
                  </a:lnTo>
                  <a:lnTo>
                    <a:pt x="79616" y="314866"/>
                  </a:lnTo>
                  <a:lnTo>
                    <a:pt x="72729" y="328743"/>
                  </a:lnTo>
                  <a:lnTo>
                    <a:pt x="66332" y="343071"/>
                  </a:lnTo>
                  <a:lnTo>
                    <a:pt x="60548" y="357532"/>
                  </a:lnTo>
                  <a:lnTo>
                    <a:pt x="55342" y="371972"/>
                  </a:lnTo>
                  <a:lnTo>
                    <a:pt x="50612" y="386340"/>
                  </a:lnTo>
                  <a:lnTo>
                    <a:pt x="46253" y="400624"/>
                  </a:lnTo>
                  <a:lnTo>
                    <a:pt x="42494" y="414671"/>
                  </a:lnTo>
                  <a:lnTo>
                    <a:pt x="39874" y="428190"/>
                  </a:lnTo>
                  <a:lnTo>
                    <a:pt x="38599" y="441064"/>
                  </a:lnTo>
                  <a:lnTo>
                    <a:pt x="38725" y="453338"/>
                  </a:lnTo>
                  <a:lnTo>
                    <a:pt x="40331" y="465122"/>
                  </a:lnTo>
                  <a:lnTo>
                    <a:pt x="43311" y="476514"/>
                  </a:lnTo>
                  <a:lnTo>
                    <a:pt x="47753" y="486961"/>
                  </a:lnTo>
                  <a:lnTo>
                    <a:pt x="54007" y="495314"/>
                  </a:lnTo>
                  <a:lnTo>
                    <a:pt x="62098" y="501109"/>
                  </a:lnTo>
                  <a:lnTo>
                    <a:pt x="71615" y="504355"/>
                  </a:lnTo>
                  <a:lnTo>
                    <a:pt x="81911" y="505179"/>
                  </a:lnTo>
                  <a:lnTo>
                    <a:pt x="92533" y="503912"/>
                  </a:lnTo>
                  <a:lnTo>
                    <a:pt x="103086" y="500827"/>
                  </a:lnTo>
                  <a:lnTo>
                    <a:pt x="113165" y="496032"/>
                  </a:lnTo>
                  <a:lnTo>
                    <a:pt x="122606" y="489741"/>
                  </a:lnTo>
                  <a:lnTo>
                    <a:pt x="131435" y="482250"/>
                  </a:lnTo>
                  <a:lnTo>
                    <a:pt x="139760" y="473853"/>
                  </a:lnTo>
                  <a:lnTo>
                    <a:pt x="147694" y="464793"/>
                  </a:lnTo>
                  <a:lnTo>
                    <a:pt x="155177" y="455100"/>
                  </a:lnTo>
                  <a:lnTo>
                    <a:pt x="161984" y="444609"/>
                  </a:lnTo>
                  <a:lnTo>
                    <a:pt x="168047" y="433290"/>
                  </a:lnTo>
                  <a:lnTo>
                    <a:pt x="173442" y="421249"/>
                  </a:lnTo>
                  <a:lnTo>
                    <a:pt x="178299" y="408633"/>
                  </a:lnTo>
                  <a:lnTo>
                    <a:pt x="182748" y="395589"/>
                  </a:lnTo>
                  <a:lnTo>
                    <a:pt x="186737" y="382236"/>
                  </a:lnTo>
                  <a:lnTo>
                    <a:pt x="190044" y="368666"/>
                  </a:lnTo>
                  <a:lnTo>
                    <a:pt x="192598" y="354945"/>
                  </a:lnTo>
                  <a:lnTo>
                    <a:pt x="194314" y="341121"/>
                  </a:lnTo>
                  <a:lnTo>
                    <a:pt x="195016" y="327227"/>
                  </a:lnTo>
                  <a:lnTo>
                    <a:pt x="194704" y="313286"/>
                  </a:lnTo>
                  <a:lnTo>
                    <a:pt x="193359" y="299313"/>
                  </a:lnTo>
                  <a:lnTo>
                    <a:pt x="190861" y="285318"/>
                  </a:lnTo>
                  <a:lnTo>
                    <a:pt x="187250" y="271318"/>
                  </a:lnTo>
                  <a:lnTo>
                    <a:pt x="182538" y="257645"/>
                  </a:lnTo>
                  <a:lnTo>
                    <a:pt x="176627" y="244917"/>
                  </a:lnTo>
                  <a:lnTo>
                    <a:pt x="169576" y="233390"/>
                  </a:lnTo>
                  <a:lnTo>
                    <a:pt x="161571" y="222836"/>
                  </a:lnTo>
                  <a:lnTo>
                    <a:pt x="152827" y="212746"/>
                  </a:lnTo>
                  <a:lnTo>
                    <a:pt x="143540" y="202770"/>
                  </a:lnTo>
                  <a:lnTo>
                    <a:pt x="133864" y="192744"/>
                  </a:lnTo>
                  <a:lnTo>
                    <a:pt x="123916" y="182620"/>
                  </a:lnTo>
                  <a:lnTo>
                    <a:pt x="113780" y="172404"/>
                  </a:lnTo>
                  <a:lnTo>
                    <a:pt x="103517" y="162441"/>
                  </a:lnTo>
                  <a:lnTo>
                    <a:pt x="93167" y="153363"/>
                  </a:lnTo>
                  <a:lnTo>
                    <a:pt x="82763" y="145439"/>
                  </a:lnTo>
                  <a:lnTo>
                    <a:pt x="72487" y="138289"/>
                  </a:lnTo>
                  <a:lnTo>
                    <a:pt x="62660" y="131107"/>
                  </a:lnTo>
                  <a:lnTo>
                    <a:pt x="53421" y="123422"/>
                  </a:lnTo>
                  <a:lnTo>
                    <a:pt x="44741" y="115275"/>
                  </a:lnTo>
                  <a:lnTo>
                    <a:pt x="36526" y="107026"/>
                  </a:lnTo>
                  <a:lnTo>
                    <a:pt x="28668" y="98913"/>
                  </a:lnTo>
                  <a:lnTo>
                    <a:pt x="21238" y="90854"/>
                  </a:lnTo>
                  <a:lnTo>
                    <a:pt x="14467" y="82537"/>
                  </a:lnTo>
                  <a:lnTo>
                    <a:pt x="8443" y="73801"/>
                  </a:lnTo>
                  <a:lnTo>
                    <a:pt x="3584" y="64800"/>
                  </a:lnTo>
                  <a:lnTo>
                    <a:pt x="682" y="55904"/>
                  </a:lnTo>
                  <a:lnTo>
                    <a:pt x="0" y="47326"/>
                  </a:lnTo>
                  <a:lnTo>
                    <a:pt x="1493" y="39108"/>
                  </a:lnTo>
                  <a:lnTo>
                    <a:pt x="5079" y="31209"/>
                  </a:lnTo>
                  <a:lnTo>
                    <a:pt x="10495" y="23572"/>
                  </a:lnTo>
                  <a:lnTo>
                    <a:pt x="17536" y="16461"/>
                  </a:lnTo>
                  <a:lnTo>
                    <a:pt x="26148" y="10438"/>
                  </a:lnTo>
                  <a:lnTo>
                    <a:pt x="36154" y="5724"/>
                  </a:lnTo>
                  <a:lnTo>
                    <a:pt x="47124" y="2389"/>
                  </a:lnTo>
                  <a:lnTo>
                    <a:pt x="58478" y="518"/>
                  </a:lnTo>
                  <a:lnTo>
                    <a:pt x="69853" y="0"/>
                  </a:lnTo>
                  <a:lnTo>
                    <a:pt x="81100" y="601"/>
                  </a:lnTo>
                  <a:lnTo>
                    <a:pt x="92186" y="2059"/>
                  </a:lnTo>
                  <a:lnTo>
                    <a:pt x="103124" y="4145"/>
                  </a:lnTo>
                  <a:lnTo>
                    <a:pt x="113944" y="6678"/>
                  </a:lnTo>
                  <a:lnTo>
                    <a:pt x="124677" y="9524"/>
                  </a:lnTo>
                  <a:lnTo>
                    <a:pt x="135342" y="12592"/>
                  </a:lnTo>
                  <a:lnTo>
                    <a:pt x="145794" y="16144"/>
                  </a:lnTo>
                  <a:lnTo>
                    <a:pt x="155740" y="20747"/>
                  </a:lnTo>
                  <a:lnTo>
                    <a:pt x="165058" y="26622"/>
                  </a:lnTo>
                  <a:lnTo>
                    <a:pt x="173791" y="33518"/>
                  </a:lnTo>
                  <a:lnTo>
                    <a:pt x="182043" y="40911"/>
                  </a:lnTo>
                  <a:lnTo>
                    <a:pt x="189920" y="48448"/>
                  </a:lnTo>
                  <a:lnTo>
                    <a:pt x="197193" y="56287"/>
                  </a:lnTo>
                  <a:lnTo>
                    <a:pt x="203327" y="64987"/>
                  </a:lnTo>
                  <a:lnTo>
                    <a:pt x="208119" y="74785"/>
                  </a:lnTo>
                  <a:lnTo>
                    <a:pt x="211683" y="85016"/>
                  </a:lnTo>
                  <a:lnTo>
                    <a:pt x="214627" y="95291"/>
                  </a:lnTo>
                  <a:lnTo>
                    <a:pt x="217208" y="106516"/>
                  </a:lnTo>
                  <a:lnTo>
                    <a:pt x="219870" y="12045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790259" y="2179442"/>
              <a:ext cx="694882" cy="21014"/>
            </a:xfrm>
            <a:custGeom>
              <a:avLst/>
              <a:gdLst/>
              <a:ahLst/>
              <a:cxnLst/>
              <a:rect l="0" t="0" r="0" b="0"/>
              <a:pathLst>
                <a:path w="694882" h="21014">
                  <a:moveTo>
                    <a:pt x="694881" y="21013"/>
                  </a:moveTo>
                  <a:lnTo>
                    <a:pt x="683213" y="20947"/>
                  </a:lnTo>
                  <a:lnTo>
                    <a:pt x="672724" y="20306"/>
                  </a:lnTo>
                  <a:lnTo>
                    <a:pt x="662413" y="19014"/>
                  </a:lnTo>
                  <a:lnTo>
                    <a:pt x="651765" y="17328"/>
                  </a:lnTo>
                  <a:lnTo>
                    <a:pt x="640125" y="15659"/>
                  </a:lnTo>
                  <a:lnTo>
                    <a:pt x="627234" y="14242"/>
                  </a:lnTo>
                  <a:lnTo>
                    <a:pt x="613327" y="12971"/>
                  </a:lnTo>
                  <a:lnTo>
                    <a:pt x="598925" y="11512"/>
                  </a:lnTo>
                  <a:lnTo>
                    <a:pt x="584377" y="9684"/>
                  </a:lnTo>
                  <a:lnTo>
                    <a:pt x="569526" y="7625"/>
                  </a:lnTo>
                  <a:lnTo>
                    <a:pt x="553811" y="5697"/>
                  </a:lnTo>
                  <a:lnTo>
                    <a:pt x="536974" y="4103"/>
                  </a:lnTo>
                  <a:lnTo>
                    <a:pt x="518904" y="2880"/>
                  </a:lnTo>
                  <a:lnTo>
                    <a:pt x="499477" y="1985"/>
                  </a:lnTo>
                  <a:lnTo>
                    <a:pt x="478772" y="1348"/>
                  </a:lnTo>
                  <a:lnTo>
                    <a:pt x="457001" y="903"/>
                  </a:lnTo>
                  <a:lnTo>
                    <a:pt x="434411" y="597"/>
                  </a:lnTo>
                  <a:lnTo>
                    <a:pt x="411230" y="388"/>
                  </a:lnTo>
                  <a:lnTo>
                    <a:pt x="388123" y="247"/>
                  </a:lnTo>
                  <a:lnTo>
                    <a:pt x="366143" y="151"/>
                  </a:lnTo>
                  <a:lnTo>
                    <a:pt x="345757" y="87"/>
                  </a:lnTo>
                  <a:lnTo>
                    <a:pt x="326441" y="44"/>
                  </a:lnTo>
                  <a:lnTo>
                    <a:pt x="307016" y="15"/>
                  </a:lnTo>
                  <a:lnTo>
                    <a:pt x="286808" y="0"/>
                  </a:lnTo>
                  <a:lnTo>
                    <a:pt x="266299" y="160"/>
                  </a:lnTo>
                  <a:lnTo>
                    <a:pt x="246809" y="800"/>
                  </a:lnTo>
                  <a:lnTo>
                    <a:pt x="229025" y="2043"/>
                  </a:lnTo>
                  <a:lnTo>
                    <a:pt x="212829" y="3691"/>
                  </a:lnTo>
                  <a:lnTo>
                    <a:pt x="197656" y="5337"/>
                  </a:lnTo>
                  <a:lnTo>
                    <a:pt x="183037" y="6738"/>
                  </a:lnTo>
                  <a:lnTo>
                    <a:pt x="168369" y="7830"/>
                  </a:lnTo>
                  <a:lnTo>
                    <a:pt x="152896" y="8637"/>
                  </a:lnTo>
                  <a:lnTo>
                    <a:pt x="136297" y="9219"/>
                  </a:lnTo>
                  <a:lnTo>
                    <a:pt x="119094" y="9797"/>
                  </a:lnTo>
                  <a:lnTo>
                    <a:pt x="102392" y="10724"/>
                  </a:lnTo>
                  <a:lnTo>
                    <a:pt x="86795" y="12164"/>
                  </a:lnTo>
                  <a:lnTo>
                    <a:pt x="72261" y="13955"/>
                  </a:lnTo>
                  <a:lnTo>
                    <a:pt x="56626" y="15884"/>
                  </a:lnTo>
                  <a:lnTo>
                    <a:pt x="35170" y="18121"/>
                  </a:lnTo>
                  <a:lnTo>
                    <a:pt x="0" y="210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822228" y="2316269"/>
              <a:ext cx="336529" cy="403045"/>
            </a:xfrm>
            <a:custGeom>
              <a:avLst/>
              <a:gdLst/>
              <a:ahLst/>
              <a:cxnLst/>
              <a:rect l="0" t="0" r="0" b="0"/>
              <a:pathLst>
                <a:path w="336529" h="403045">
                  <a:moveTo>
                    <a:pt x="104901" y="0"/>
                  </a:moveTo>
                  <a:lnTo>
                    <a:pt x="101968" y="8801"/>
                  </a:lnTo>
                  <a:lnTo>
                    <a:pt x="99185" y="17148"/>
                  </a:lnTo>
                  <a:lnTo>
                    <a:pt x="96286" y="25847"/>
                  </a:lnTo>
                  <a:lnTo>
                    <a:pt x="93245" y="34967"/>
                  </a:lnTo>
                  <a:lnTo>
                    <a:pt x="90080" y="44463"/>
                  </a:lnTo>
                  <a:lnTo>
                    <a:pt x="86812" y="54250"/>
                  </a:lnTo>
                  <a:lnTo>
                    <a:pt x="83301" y="64091"/>
                  </a:lnTo>
                  <a:lnTo>
                    <a:pt x="79261" y="73617"/>
                  </a:lnTo>
                  <a:lnTo>
                    <a:pt x="74593" y="82577"/>
                  </a:lnTo>
                  <a:lnTo>
                    <a:pt x="69846" y="88400"/>
                  </a:lnTo>
                  <a:lnTo>
                    <a:pt x="66534" y="88367"/>
                  </a:lnTo>
                  <a:lnTo>
                    <a:pt x="65754" y="84188"/>
                  </a:lnTo>
                  <a:lnTo>
                    <a:pt x="67282" y="77537"/>
                  </a:lnTo>
                  <a:lnTo>
                    <a:pt x="70538" y="69415"/>
                  </a:lnTo>
                  <a:lnTo>
                    <a:pt x="75007" y="60401"/>
                  </a:lnTo>
                  <a:lnTo>
                    <a:pt x="80317" y="50857"/>
                  </a:lnTo>
                  <a:lnTo>
                    <a:pt x="86529" y="41642"/>
                  </a:lnTo>
                  <a:lnTo>
                    <a:pt x="94072" y="34111"/>
                  </a:lnTo>
                  <a:lnTo>
                    <a:pt x="103071" y="28864"/>
                  </a:lnTo>
                  <a:lnTo>
                    <a:pt x="113050" y="25984"/>
                  </a:lnTo>
                  <a:lnTo>
                    <a:pt x="123134" y="25405"/>
                  </a:lnTo>
                  <a:lnTo>
                    <a:pt x="132799" y="26833"/>
                  </a:lnTo>
                  <a:lnTo>
                    <a:pt x="141728" y="30027"/>
                  </a:lnTo>
                  <a:lnTo>
                    <a:pt x="149646" y="34894"/>
                  </a:lnTo>
                  <a:lnTo>
                    <a:pt x="156522" y="41238"/>
                  </a:lnTo>
                  <a:lnTo>
                    <a:pt x="162495" y="48934"/>
                  </a:lnTo>
                  <a:lnTo>
                    <a:pt x="167757" y="58001"/>
                  </a:lnTo>
                  <a:lnTo>
                    <a:pt x="172484" y="68332"/>
                  </a:lnTo>
                  <a:lnTo>
                    <a:pt x="176662" y="80033"/>
                  </a:lnTo>
                  <a:lnTo>
                    <a:pt x="180098" y="93475"/>
                  </a:lnTo>
                  <a:lnTo>
                    <a:pt x="182739" y="108703"/>
                  </a:lnTo>
                  <a:lnTo>
                    <a:pt x="184513" y="125319"/>
                  </a:lnTo>
                  <a:lnTo>
                    <a:pt x="185254" y="142689"/>
                  </a:lnTo>
                  <a:lnTo>
                    <a:pt x="184977" y="160371"/>
                  </a:lnTo>
                  <a:lnTo>
                    <a:pt x="183995" y="178141"/>
                  </a:lnTo>
                  <a:lnTo>
                    <a:pt x="182805" y="195904"/>
                  </a:lnTo>
                  <a:lnTo>
                    <a:pt x="181704" y="213624"/>
                  </a:lnTo>
                  <a:lnTo>
                    <a:pt x="180476" y="231133"/>
                  </a:lnTo>
                  <a:lnTo>
                    <a:pt x="178512" y="248130"/>
                  </a:lnTo>
                  <a:lnTo>
                    <a:pt x="175522" y="264493"/>
                  </a:lnTo>
                  <a:lnTo>
                    <a:pt x="171530" y="280263"/>
                  </a:lnTo>
                  <a:lnTo>
                    <a:pt x="166701" y="295547"/>
                  </a:lnTo>
                  <a:lnTo>
                    <a:pt x="161221" y="310452"/>
                  </a:lnTo>
                  <a:lnTo>
                    <a:pt x="155100" y="324751"/>
                  </a:lnTo>
                  <a:lnTo>
                    <a:pt x="148168" y="337907"/>
                  </a:lnTo>
                  <a:lnTo>
                    <a:pt x="140396" y="349721"/>
                  </a:lnTo>
                  <a:lnTo>
                    <a:pt x="131891" y="360299"/>
                  </a:lnTo>
                  <a:lnTo>
                    <a:pt x="122803" y="369872"/>
                  </a:lnTo>
                  <a:lnTo>
                    <a:pt x="113277" y="378675"/>
                  </a:lnTo>
                  <a:lnTo>
                    <a:pt x="103270" y="386589"/>
                  </a:lnTo>
                  <a:lnTo>
                    <a:pt x="92567" y="393160"/>
                  </a:lnTo>
                  <a:lnTo>
                    <a:pt x="81111" y="398241"/>
                  </a:lnTo>
                  <a:lnTo>
                    <a:pt x="69147" y="401653"/>
                  </a:lnTo>
                  <a:lnTo>
                    <a:pt x="57116" y="403044"/>
                  </a:lnTo>
                  <a:lnTo>
                    <a:pt x="45292" y="402417"/>
                  </a:lnTo>
                  <a:lnTo>
                    <a:pt x="34082" y="399893"/>
                  </a:lnTo>
                  <a:lnTo>
                    <a:pt x="24086" y="395541"/>
                  </a:lnTo>
                  <a:lnTo>
                    <a:pt x="15524" y="389579"/>
                  </a:lnTo>
                  <a:lnTo>
                    <a:pt x="8607" y="382325"/>
                  </a:lnTo>
                  <a:lnTo>
                    <a:pt x="3702" y="374094"/>
                  </a:lnTo>
                  <a:lnTo>
                    <a:pt x="819" y="365158"/>
                  </a:lnTo>
                  <a:lnTo>
                    <a:pt x="0" y="355890"/>
                  </a:lnTo>
                  <a:lnTo>
                    <a:pt x="1486" y="346749"/>
                  </a:lnTo>
                  <a:lnTo>
                    <a:pt x="5192" y="337977"/>
                  </a:lnTo>
                  <a:lnTo>
                    <a:pt x="10933" y="329783"/>
                  </a:lnTo>
                  <a:lnTo>
                    <a:pt x="18598" y="322425"/>
                  </a:lnTo>
                  <a:lnTo>
                    <a:pt x="27936" y="315962"/>
                  </a:lnTo>
                  <a:lnTo>
                    <a:pt x="38611" y="310452"/>
                  </a:lnTo>
                  <a:lnTo>
                    <a:pt x="50291" y="306040"/>
                  </a:lnTo>
                  <a:lnTo>
                    <a:pt x="62701" y="302704"/>
                  </a:lnTo>
                  <a:lnTo>
                    <a:pt x="75625" y="300446"/>
                  </a:lnTo>
                  <a:lnTo>
                    <a:pt x="88906" y="299371"/>
                  </a:lnTo>
                  <a:lnTo>
                    <a:pt x="102433" y="299425"/>
                  </a:lnTo>
                  <a:lnTo>
                    <a:pt x="116128" y="300425"/>
                  </a:lnTo>
                  <a:lnTo>
                    <a:pt x="129935" y="302159"/>
                  </a:lnTo>
                  <a:lnTo>
                    <a:pt x="143818" y="304426"/>
                  </a:lnTo>
                  <a:lnTo>
                    <a:pt x="157752" y="306741"/>
                  </a:lnTo>
                  <a:lnTo>
                    <a:pt x="171721" y="308376"/>
                  </a:lnTo>
                  <a:lnTo>
                    <a:pt x="185708" y="308988"/>
                  </a:lnTo>
                  <a:lnTo>
                    <a:pt x="199542" y="308582"/>
                  </a:lnTo>
                  <a:lnTo>
                    <a:pt x="212911" y="307322"/>
                  </a:lnTo>
                  <a:lnTo>
                    <a:pt x="225682" y="305395"/>
                  </a:lnTo>
                  <a:lnTo>
                    <a:pt x="237886" y="302816"/>
                  </a:lnTo>
                  <a:lnTo>
                    <a:pt x="249621" y="299415"/>
                  </a:lnTo>
                  <a:lnTo>
                    <a:pt x="260994" y="295167"/>
                  </a:lnTo>
                  <a:lnTo>
                    <a:pt x="271938" y="290181"/>
                  </a:lnTo>
                  <a:lnTo>
                    <a:pt x="282222" y="284610"/>
                  </a:lnTo>
                  <a:lnTo>
                    <a:pt x="291767" y="278607"/>
                  </a:lnTo>
                  <a:lnTo>
                    <a:pt x="300540" y="272406"/>
                  </a:lnTo>
                  <a:lnTo>
                    <a:pt x="309434" y="265607"/>
                  </a:lnTo>
                  <a:lnTo>
                    <a:pt x="320350" y="256499"/>
                  </a:lnTo>
                  <a:lnTo>
                    <a:pt x="336528" y="2421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098128" y="2409869"/>
              <a:ext cx="256211" cy="279950"/>
            </a:xfrm>
            <a:custGeom>
              <a:avLst/>
              <a:gdLst/>
              <a:ahLst/>
              <a:cxnLst/>
              <a:rect l="0" t="0" r="0" b="0"/>
              <a:pathLst>
                <a:path w="256211" h="279950">
                  <a:moveTo>
                    <a:pt x="144856" y="32742"/>
                  </a:moveTo>
                  <a:lnTo>
                    <a:pt x="141789" y="24075"/>
                  </a:lnTo>
                  <a:lnTo>
                    <a:pt x="137726" y="17009"/>
                  </a:lnTo>
                  <a:lnTo>
                    <a:pt x="132228" y="10912"/>
                  </a:lnTo>
                  <a:lnTo>
                    <a:pt x="125296" y="5856"/>
                  </a:lnTo>
                  <a:lnTo>
                    <a:pt x="116850" y="2291"/>
                  </a:lnTo>
                  <a:lnTo>
                    <a:pt x="107009" y="343"/>
                  </a:lnTo>
                  <a:lnTo>
                    <a:pt x="96343" y="0"/>
                  </a:lnTo>
                  <a:lnTo>
                    <a:pt x="85738" y="1282"/>
                  </a:lnTo>
                  <a:lnTo>
                    <a:pt x="75689" y="4036"/>
                  </a:lnTo>
                  <a:lnTo>
                    <a:pt x="66319" y="8155"/>
                  </a:lnTo>
                  <a:lnTo>
                    <a:pt x="57567" y="13659"/>
                  </a:lnTo>
                  <a:lnTo>
                    <a:pt x="49309" y="20438"/>
                  </a:lnTo>
                  <a:lnTo>
                    <a:pt x="41424" y="28429"/>
                  </a:lnTo>
                  <a:lnTo>
                    <a:pt x="33807" y="37695"/>
                  </a:lnTo>
                  <a:lnTo>
                    <a:pt x="26389" y="48151"/>
                  </a:lnTo>
                  <a:lnTo>
                    <a:pt x="19438" y="59596"/>
                  </a:lnTo>
                  <a:lnTo>
                    <a:pt x="13528" y="71802"/>
                  </a:lnTo>
                  <a:lnTo>
                    <a:pt x="8889" y="84573"/>
                  </a:lnTo>
                  <a:lnTo>
                    <a:pt x="5437" y="97910"/>
                  </a:lnTo>
                  <a:lnTo>
                    <a:pt x="2954" y="112002"/>
                  </a:lnTo>
                  <a:lnTo>
                    <a:pt x="1214" y="126882"/>
                  </a:lnTo>
                  <a:lnTo>
                    <a:pt x="179" y="142128"/>
                  </a:lnTo>
                  <a:lnTo>
                    <a:pt x="0" y="156984"/>
                  </a:lnTo>
                  <a:lnTo>
                    <a:pt x="696" y="171049"/>
                  </a:lnTo>
                  <a:lnTo>
                    <a:pt x="2314" y="184272"/>
                  </a:lnTo>
                  <a:lnTo>
                    <a:pt x="5003" y="196767"/>
                  </a:lnTo>
                  <a:lnTo>
                    <a:pt x="8741" y="208685"/>
                  </a:lnTo>
                  <a:lnTo>
                    <a:pt x="13370" y="220013"/>
                  </a:lnTo>
                  <a:lnTo>
                    <a:pt x="18693" y="230561"/>
                  </a:lnTo>
                  <a:lnTo>
                    <a:pt x="24537" y="240288"/>
                  </a:lnTo>
                  <a:lnTo>
                    <a:pt x="30917" y="249127"/>
                  </a:lnTo>
                  <a:lnTo>
                    <a:pt x="38030" y="256919"/>
                  </a:lnTo>
                  <a:lnTo>
                    <a:pt x="45936" y="263673"/>
                  </a:lnTo>
                  <a:lnTo>
                    <a:pt x="54874" y="269379"/>
                  </a:lnTo>
                  <a:lnTo>
                    <a:pt x="65316" y="273921"/>
                  </a:lnTo>
                  <a:lnTo>
                    <a:pt x="77379" y="277339"/>
                  </a:lnTo>
                  <a:lnTo>
                    <a:pt x="90717" y="279483"/>
                  </a:lnTo>
                  <a:lnTo>
                    <a:pt x="104734" y="279949"/>
                  </a:lnTo>
                  <a:lnTo>
                    <a:pt x="119008" y="278663"/>
                  </a:lnTo>
                  <a:lnTo>
                    <a:pt x="133165" y="275682"/>
                  </a:lnTo>
                  <a:lnTo>
                    <a:pt x="146817" y="271014"/>
                  </a:lnTo>
                  <a:lnTo>
                    <a:pt x="159805" y="264842"/>
                  </a:lnTo>
                  <a:lnTo>
                    <a:pt x="172001" y="257615"/>
                  </a:lnTo>
                  <a:lnTo>
                    <a:pt x="183206" y="249934"/>
                  </a:lnTo>
                  <a:lnTo>
                    <a:pt x="193413" y="242177"/>
                  </a:lnTo>
                  <a:lnTo>
                    <a:pt x="202762" y="234344"/>
                  </a:lnTo>
                  <a:lnTo>
                    <a:pt x="211436" y="226173"/>
                  </a:lnTo>
                  <a:lnTo>
                    <a:pt x="219604" y="217522"/>
                  </a:lnTo>
                  <a:lnTo>
                    <a:pt x="227245" y="208236"/>
                  </a:lnTo>
                  <a:lnTo>
                    <a:pt x="234157" y="198084"/>
                  </a:lnTo>
                  <a:lnTo>
                    <a:pt x="240286" y="187021"/>
                  </a:lnTo>
                  <a:lnTo>
                    <a:pt x="245554" y="174997"/>
                  </a:lnTo>
                  <a:lnTo>
                    <a:pt x="249795" y="161868"/>
                  </a:lnTo>
                  <a:lnTo>
                    <a:pt x="253013" y="147674"/>
                  </a:lnTo>
                  <a:lnTo>
                    <a:pt x="255190" y="132906"/>
                  </a:lnTo>
                  <a:lnTo>
                    <a:pt x="256210" y="118380"/>
                  </a:lnTo>
                  <a:lnTo>
                    <a:pt x="256114" y="104544"/>
                  </a:lnTo>
                  <a:lnTo>
                    <a:pt x="254916" y="91646"/>
                  </a:lnTo>
                  <a:lnTo>
                    <a:pt x="252516" y="79903"/>
                  </a:lnTo>
                  <a:lnTo>
                    <a:pt x="248972" y="69302"/>
                  </a:lnTo>
                  <a:lnTo>
                    <a:pt x="244305" y="59674"/>
                  </a:lnTo>
                  <a:lnTo>
                    <a:pt x="238423" y="50805"/>
                  </a:lnTo>
                  <a:lnTo>
                    <a:pt x="231388" y="42507"/>
                  </a:lnTo>
                  <a:lnTo>
                    <a:pt x="223223" y="34947"/>
                  </a:lnTo>
                  <a:lnTo>
                    <a:pt x="213840" y="28621"/>
                  </a:lnTo>
                  <a:lnTo>
                    <a:pt x="203310" y="23704"/>
                  </a:lnTo>
                  <a:lnTo>
                    <a:pt x="191985" y="20233"/>
                  </a:lnTo>
                  <a:lnTo>
                    <a:pt x="180392" y="18270"/>
                  </a:lnTo>
                  <a:lnTo>
                    <a:pt x="168865" y="17687"/>
                  </a:lnTo>
                  <a:lnTo>
                    <a:pt x="157788" y="18080"/>
                  </a:lnTo>
                  <a:lnTo>
                    <a:pt x="146492" y="18902"/>
                  </a:lnTo>
                  <a:lnTo>
                    <a:pt x="132872" y="20220"/>
                  </a:lnTo>
                  <a:lnTo>
                    <a:pt x="113271" y="222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695709" y="2129434"/>
              <a:ext cx="147401" cy="7852"/>
            </a:xfrm>
            <a:custGeom>
              <a:avLst/>
              <a:gdLst/>
              <a:ahLst/>
              <a:cxnLst/>
              <a:rect l="0" t="0" r="0" b="0"/>
              <a:pathLst>
                <a:path w="147401" h="7852">
                  <a:moveTo>
                    <a:pt x="147400" y="7851"/>
                  </a:moveTo>
                  <a:lnTo>
                    <a:pt x="135731" y="7783"/>
                  </a:lnTo>
                  <a:lnTo>
                    <a:pt x="125243" y="7143"/>
                  </a:lnTo>
                  <a:lnTo>
                    <a:pt x="114936" y="5851"/>
                  </a:lnTo>
                  <a:lnTo>
                    <a:pt x="104462" y="4164"/>
                  </a:lnTo>
                  <a:lnTo>
                    <a:pt x="93470" y="2496"/>
                  </a:lnTo>
                  <a:lnTo>
                    <a:pt x="81832" y="1088"/>
                  </a:lnTo>
                  <a:lnTo>
                    <a:pt x="69751" y="162"/>
                  </a:lnTo>
                  <a:lnTo>
                    <a:pt x="57645" y="0"/>
                  </a:lnTo>
                  <a:lnTo>
                    <a:pt x="45776" y="669"/>
                  </a:lnTo>
                  <a:lnTo>
                    <a:pt x="34668" y="1924"/>
                  </a:lnTo>
                  <a:lnTo>
                    <a:pt x="24091" y="3427"/>
                  </a:lnTo>
                  <a:lnTo>
                    <a:pt x="13122" y="5308"/>
                  </a:lnTo>
                  <a:lnTo>
                    <a:pt x="0" y="785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706238" y="2200455"/>
              <a:ext cx="168457" cy="21059"/>
            </a:xfrm>
            <a:custGeom>
              <a:avLst/>
              <a:gdLst/>
              <a:ahLst/>
              <a:cxnLst/>
              <a:rect l="0" t="0" r="0" b="0"/>
              <a:pathLst>
                <a:path w="168457" h="21059">
                  <a:moveTo>
                    <a:pt x="168456" y="21058"/>
                  </a:moveTo>
                  <a:lnTo>
                    <a:pt x="153854" y="21058"/>
                  </a:lnTo>
                  <a:lnTo>
                    <a:pt x="140583" y="21058"/>
                  </a:lnTo>
                  <a:lnTo>
                    <a:pt x="127391" y="21048"/>
                  </a:lnTo>
                  <a:lnTo>
                    <a:pt x="114395" y="20703"/>
                  </a:lnTo>
                  <a:lnTo>
                    <a:pt x="102183" y="19406"/>
                  </a:lnTo>
                  <a:lnTo>
                    <a:pt x="91026" y="16909"/>
                  </a:lnTo>
                  <a:lnTo>
                    <a:pt x="80566" y="13603"/>
                  </a:lnTo>
                  <a:lnTo>
                    <a:pt x="70013" y="10307"/>
                  </a:lnTo>
                  <a:lnTo>
                    <a:pt x="58924" y="7502"/>
                  </a:lnTo>
                  <a:lnTo>
                    <a:pt x="47605" y="5311"/>
                  </a:lnTo>
                  <a:lnTo>
                    <a:pt x="35730" y="3455"/>
                  </a:lnTo>
                  <a:lnTo>
                    <a:pt x="21128" y="177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390631" y="1726673"/>
              <a:ext cx="10489" cy="347442"/>
            </a:xfrm>
            <a:custGeom>
              <a:avLst/>
              <a:gdLst/>
              <a:ahLst/>
              <a:cxnLst/>
              <a:rect l="0" t="0" r="0" b="0"/>
              <a:pathLst>
                <a:path w="10489" h="347442">
                  <a:moveTo>
                    <a:pt x="10488" y="0"/>
                  </a:moveTo>
                  <a:lnTo>
                    <a:pt x="7621" y="11735"/>
                  </a:lnTo>
                  <a:lnTo>
                    <a:pt x="5479" y="22864"/>
                  </a:lnTo>
                  <a:lnTo>
                    <a:pt x="3876" y="34476"/>
                  </a:lnTo>
                  <a:lnTo>
                    <a:pt x="2695" y="47156"/>
                  </a:lnTo>
                  <a:lnTo>
                    <a:pt x="1847" y="61761"/>
                  </a:lnTo>
                  <a:lnTo>
                    <a:pt x="1249" y="78572"/>
                  </a:lnTo>
                  <a:lnTo>
                    <a:pt x="835" y="97228"/>
                  </a:lnTo>
                  <a:lnTo>
                    <a:pt x="551" y="117034"/>
                  </a:lnTo>
                  <a:lnTo>
                    <a:pt x="357" y="137464"/>
                  </a:lnTo>
                  <a:lnTo>
                    <a:pt x="227" y="158212"/>
                  </a:lnTo>
                  <a:lnTo>
                    <a:pt x="138" y="179120"/>
                  </a:lnTo>
                  <a:lnTo>
                    <a:pt x="79" y="200100"/>
                  </a:lnTo>
                  <a:lnTo>
                    <a:pt x="40" y="220950"/>
                  </a:lnTo>
                  <a:lnTo>
                    <a:pt x="13" y="241342"/>
                  </a:lnTo>
                  <a:lnTo>
                    <a:pt x="0" y="261120"/>
                  </a:lnTo>
                  <a:lnTo>
                    <a:pt x="189" y="279751"/>
                  </a:lnTo>
                  <a:lnTo>
                    <a:pt x="1082" y="298173"/>
                  </a:lnTo>
                  <a:lnTo>
                    <a:pt x="3873" y="319123"/>
                  </a:lnTo>
                  <a:lnTo>
                    <a:pt x="10488" y="34744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485347" y="1684559"/>
              <a:ext cx="295619" cy="391085"/>
            </a:xfrm>
            <a:custGeom>
              <a:avLst/>
              <a:gdLst/>
              <a:ahLst/>
              <a:cxnLst/>
              <a:rect l="0" t="0" r="0" b="0"/>
              <a:pathLst>
                <a:path w="295619" h="391085">
                  <a:moveTo>
                    <a:pt x="136870" y="0"/>
                  </a:moveTo>
                  <a:lnTo>
                    <a:pt x="128136" y="8801"/>
                  </a:lnTo>
                  <a:lnTo>
                    <a:pt x="120429" y="17148"/>
                  </a:lnTo>
                  <a:lnTo>
                    <a:pt x="113027" y="25847"/>
                  </a:lnTo>
                  <a:lnTo>
                    <a:pt x="105766" y="34968"/>
                  </a:lnTo>
                  <a:lnTo>
                    <a:pt x="98587" y="44463"/>
                  </a:lnTo>
                  <a:lnTo>
                    <a:pt x="91462" y="54255"/>
                  </a:lnTo>
                  <a:lnTo>
                    <a:pt x="84371" y="64269"/>
                  </a:lnTo>
                  <a:lnTo>
                    <a:pt x="77305" y="74443"/>
                  </a:lnTo>
                  <a:lnTo>
                    <a:pt x="70254" y="84725"/>
                  </a:lnTo>
                  <a:lnTo>
                    <a:pt x="63214" y="94916"/>
                  </a:lnTo>
                  <a:lnTo>
                    <a:pt x="56180" y="104685"/>
                  </a:lnTo>
                  <a:lnTo>
                    <a:pt x="49152" y="113886"/>
                  </a:lnTo>
                  <a:lnTo>
                    <a:pt x="42127" y="122539"/>
                  </a:lnTo>
                  <a:lnTo>
                    <a:pt x="35104" y="130737"/>
                  </a:lnTo>
                  <a:lnTo>
                    <a:pt x="28092" y="138534"/>
                  </a:lnTo>
                  <a:lnTo>
                    <a:pt x="21494" y="144141"/>
                  </a:lnTo>
                  <a:lnTo>
                    <a:pt x="16724" y="145246"/>
                  </a:lnTo>
                  <a:lnTo>
                    <a:pt x="14976" y="142547"/>
                  </a:lnTo>
                  <a:lnTo>
                    <a:pt x="15918" y="137210"/>
                  </a:lnTo>
                  <a:lnTo>
                    <a:pt x="18826" y="130113"/>
                  </a:lnTo>
                  <a:lnTo>
                    <a:pt x="23087" y="121856"/>
                  </a:lnTo>
                  <a:lnTo>
                    <a:pt x="28268" y="112832"/>
                  </a:lnTo>
                  <a:lnTo>
                    <a:pt x="34229" y="103302"/>
                  </a:lnTo>
                  <a:lnTo>
                    <a:pt x="41075" y="93437"/>
                  </a:lnTo>
                  <a:lnTo>
                    <a:pt x="48799" y="83354"/>
                  </a:lnTo>
                  <a:lnTo>
                    <a:pt x="57279" y="73292"/>
                  </a:lnTo>
                  <a:lnTo>
                    <a:pt x="66350" y="63607"/>
                  </a:lnTo>
                  <a:lnTo>
                    <a:pt x="75863" y="54466"/>
                  </a:lnTo>
                  <a:lnTo>
                    <a:pt x="85692" y="46023"/>
                  </a:lnTo>
                  <a:lnTo>
                    <a:pt x="95743" y="38497"/>
                  </a:lnTo>
                  <a:lnTo>
                    <a:pt x="105952" y="31925"/>
                  </a:lnTo>
                  <a:lnTo>
                    <a:pt x="116435" y="26512"/>
                  </a:lnTo>
                  <a:lnTo>
                    <a:pt x="127465" y="22698"/>
                  </a:lnTo>
                  <a:lnTo>
                    <a:pt x="139144" y="20582"/>
                  </a:lnTo>
                  <a:lnTo>
                    <a:pt x="151259" y="20127"/>
                  </a:lnTo>
                  <a:lnTo>
                    <a:pt x="163391" y="21333"/>
                  </a:lnTo>
                  <a:lnTo>
                    <a:pt x="175284" y="24037"/>
                  </a:lnTo>
                  <a:lnTo>
                    <a:pt x="186540" y="28122"/>
                  </a:lnTo>
                  <a:lnTo>
                    <a:pt x="196567" y="33605"/>
                  </a:lnTo>
                  <a:lnTo>
                    <a:pt x="205149" y="40364"/>
                  </a:lnTo>
                  <a:lnTo>
                    <a:pt x="212080" y="48172"/>
                  </a:lnTo>
                  <a:lnTo>
                    <a:pt x="216994" y="56783"/>
                  </a:lnTo>
                  <a:lnTo>
                    <a:pt x="219888" y="65986"/>
                  </a:lnTo>
                  <a:lnTo>
                    <a:pt x="220884" y="75775"/>
                  </a:lnTo>
                  <a:lnTo>
                    <a:pt x="220048" y="86331"/>
                  </a:lnTo>
                  <a:lnTo>
                    <a:pt x="217602" y="97689"/>
                  </a:lnTo>
                  <a:lnTo>
                    <a:pt x="213861" y="109587"/>
                  </a:lnTo>
                  <a:lnTo>
                    <a:pt x="209143" y="121574"/>
                  </a:lnTo>
                  <a:lnTo>
                    <a:pt x="203710" y="133373"/>
                  </a:lnTo>
                  <a:lnTo>
                    <a:pt x="197606" y="144736"/>
                  </a:lnTo>
                  <a:lnTo>
                    <a:pt x="190677" y="155367"/>
                  </a:lnTo>
                  <a:lnTo>
                    <a:pt x="182905" y="165182"/>
                  </a:lnTo>
                  <a:lnTo>
                    <a:pt x="174397" y="174264"/>
                  </a:lnTo>
                  <a:lnTo>
                    <a:pt x="165308" y="182759"/>
                  </a:lnTo>
                  <a:lnTo>
                    <a:pt x="155792" y="190766"/>
                  </a:lnTo>
                  <a:lnTo>
                    <a:pt x="146292" y="196811"/>
                  </a:lnTo>
                  <a:lnTo>
                    <a:pt x="138332" y="198583"/>
                  </a:lnTo>
                  <a:lnTo>
                    <a:pt x="133673" y="196530"/>
                  </a:lnTo>
                  <a:lnTo>
                    <a:pt x="132637" y="192471"/>
                  </a:lnTo>
                  <a:lnTo>
                    <a:pt x="134746" y="187728"/>
                  </a:lnTo>
                  <a:lnTo>
                    <a:pt x="139479" y="183108"/>
                  </a:lnTo>
                  <a:lnTo>
                    <a:pt x="146504" y="179159"/>
                  </a:lnTo>
                  <a:lnTo>
                    <a:pt x="155433" y="176072"/>
                  </a:lnTo>
                  <a:lnTo>
                    <a:pt x="165842" y="174116"/>
                  </a:lnTo>
                  <a:lnTo>
                    <a:pt x="177351" y="173760"/>
                  </a:lnTo>
                  <a:lnTo>
                    <a:pt x="189643" y="175111"/>
                  </a:lnTo>
                  <a:lnTo>
                    <a:pt x="202319" y="178132"/>
                  </a:lnTo>
                  <a:lnTo>
                    <a:pt x="214904" y="182824"/>
                  </a:lnTo>
                  <a:lnTo>
                    <a:pt x="227141" y="189011"/>
                  </a:lnTo>
                  <a:lnTo>
                    <a:pt x="238814" y="196249"/>
                  </a:lnTo>
                  <a:lnTo>
                    <a:pt x="249662" y="203936"/>
                  </a:lnTo>
                  <a:lnTo>
                    <a:pt x="259622" y="211697"/>
                  </a:lnTo>
                  <a:lnTo>
                    <a:pt x="268634" y="219533"/>
                  </a:lnTo>
                  <a:lnTo>
                    <a:pt x="276548" y="227706"/>
                  </a:lnTo>
                  <a:lnTo>
                    <a:pt x="283385" y="236358"/>
                  </a:lnTo>
                  <a:lnTo>
                    <a:pt x="288977" y="245645"/>
                  </a:lnTo>
                  <a:lnTo>
                    <a:pt x="292912" y="255797"/>
                  </a:lnTo>
                  <a:lnTo>
                    <a:pt x="295109" y="266851"/>
                  </a:lnTo>
                  <a:lnTo>
                    <a:pt x="295618" y="278530"/>
                  </a:lnTo>
                  <a:lnTo>
                    <a:pt x="294448" y="290362"/>
                  </a:lnTo>
                  <a:lnTo>
                    <a:pt x="291768" y="302055"/>
                  </a:lnTo>
                  <a:lnTo>
                    <a:pt x="287700" y="313344"/>
                  </a:lnTo>
                  <a:lnTo>
                    <a:pt x="282228" y="323925"/>
                  </a:lnTo>
                  <a:lnTo>
                    <a:pt x="275467" y="333707"/>
                  </a:lnTo>
                  <a:lnTo>
                    <a:pt x="267318" y="342767"/>
                  </a:lnTo>
                  <a:lnTo>
                    <a:pt x="257414" y="351246"/>
                  </a:lnTo>
                  <a:lnTo>
                    <a:pt x="245710" y="359283"/>
                  </a:lnTo>
                  <a:lnTo>
                    <a:pt x="232445" y="366836"/>
                  </a:lnTo>
                  <a:lnTo>
                    <a:pt x="217945" y="373690"/>
                  </a:lnTo>
                  <a:lnTo>
                    <a:pt x="202525" y="379774"/>
                  </a:lnTo>
                  <a:lnTo>
                    <a:pt x="186444" y="384844"/>
                  </a:lnTo>
                  <a:lnTo>
                    <a:pt x="169896" y="388419"/>
                  </a:lnTo>
                  <a:lnTo>
                    <a:pt x="153032" y="390380"/>
                  </a:lnTo>
                  <a:lnTo>
                    <a:pt x="136115" y="391069"/>
                  </a:lnTo>
                  <a:lnTo>
                    <a:pt x="119524" y="391084"/>
                  </a:lnTo>
                  <a:lnTo>
                    <a:pt x="103437" y="390836"/>
                  </a:lnTo>
                  <a:lnTo>
                    <a:pt x="87854" y="390368"/>
                  </a:lnTo>
                  <a:lnTo>
                    <a:pt x="72695" y="389455"/>
                  </a:lnTo>
                  <a:lnTo>
                    <a:pt x="57884" y="387997"/>
                  </a:lnTo>
                  <a:lnTo>
                    <a:pt x="43937" y="386179"/>
                  </a:lnTo>
                  <a:lnTo>
                    <a:pt x="30600" y="384223"/>
                  </a:lnTo>
                  <a:lnTo>
                    <a:pt x="16698" y="381955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169492" y="2137284"/>
              <a:ext cx="705410" cy="31587"/>
            </a:xfrm>
            <a:custGeom>
              <a:avLst/>
              <a:gdLst/>
              <a:ahLst/>
              <a:cxnLst/>
              <a:rect l="0" t="0" r="0" b="0"/>
              <a:pathLst>
                <a:path w="705410" h="31587">
                  <a:moveTo>
                    <a:pt x="705409" y="1"/>
                  </a:moveTo>
                  <a:lnTo>
                    <a:pt x="693607" y="0"/>
                  </a:lnTo>
                  <a:lnTo>
                    <a:pt x="681838" y="0"/>
                  </a:lnTo>
                  <a:lnTo>
                    <a:pt x="668939" y="0"/>
                  </a:lnTo>
                  <a:lnTo>
                    <a:pt x="654745" y="0"/>
                  </a:lnTo>
                  <a:lnTo>
                    <a:pt x="639120" y="0"/>
                  </a:lnTo>
                  <a:lnTo>
                    <a:pt x="622145" y="0"/>
                  </a:lnTo>
                  <a:lnTo>
                    <a:pt x="604044" y="0"/>
                  </a:lnTo>
                  <a:lnTo>
                    <a:pt x="585075" y="0"/>
                  </a:lnTo>
                  <a:lnTo>
                    <a:pt x="565468" y="0"/>
                  </a:lnTo>
                  <a:lnTo>
                    <a:pt x="545407" y="0"/>
                  </a:lnTo>
                  <a:lnTo>
                    <a:pt x="525028" y="0"/>
                  </a:lnTo>
                  <a:lnTo>
                    <a:pt x="504439" y="0"/>
                  </a:lnTo>
                  <a:lnTo>
                    <a:pt x="484037" y="0"/>
                  </a:lnTo>
                  <a:lnTo>
                    <a:pt x="464484" y="0"/>
                  </a:lnTo>
                  <a:lnTo>
                    <a:pt x="446073" y="0"/>
                  </a:lnTo>
                  <a:lnTo>
                    <a:pt x="428761" y="0"/>
                  </a:lnTo>
                  <a:lnTo>
                    <a:pt x="412359" y="0"/>
                  </a:lnTo>
                  <a:lnTo>
                    <a:pt x="396660" y="5"/>
                  </a:lnTo>
                  <a:lnTo>
                    <a:pt x="381641" y="178"/>
                  </a:lnTo>
                  <a:lnTo>
                    <a:pt x="367460" y="826"/>
                  </a:lnTo>
                  <a:lnTo>
                    <a:pt x="354132" y="2075"/>
                  </a:lnTo>
                  <a:lnTo>
                    <a:pt x="341383" y="3728"/>
                  </a:lnTo>
                  <a:lnTo>
                    <a:pt x="328747" y="5376"/>
                  </a:lnTo>
                  <a:lnTo>
                    <a:pt x="315947" y="6779"/>
                  </a:lnTo>
                  <a:lnTo>
                    <a:pt x="302892" y="7871"/>
                  </a:lnTo>
                  <a:lnTo>
                    <a:pt x="289587" y="8679"/>
                  </a:lnTo>
                  <a:lnTo>
                    <a:pt x="276064" y="9257"/>
                  </a:lnTo>
                  <a:lnTo>
                    <a:pt x="261879" y="9662"/>
                  </a:lnTo>
                  <a:lnTo>
                    <a:pt x="246154" y="9942"/>
                  </a:lnTo>
                  <a:lnTo>
                    <a:pt x="228537" y="10133"/>
                  </a:lnTo>
                  <a:lnTo>
                    <a:pt x="209316" y="10263"/>
                  </a:lnTo>
                  <a:lnTo>
                    <a:pt x="189117" y="10350"/>
                  </a:lnTo>
                  <a:lnTo>
                    <a:pt x="168433" y="10414"/>
                  </a:lnTo>
                  <a:lnTo>
                    <a:pt x="148021" y="10626"/>
                  </a:lnTo>
                  <a:lnTo>
                    <a:pt x="128935" y="11301"/>
                  </a:lnTo>
                  <a:lnTo>
                    <a:pt x="111622" y="12572"/>
                  </a:lnTo>
                  <a:lnTo>
                    <a:pt x="95848" y="14409"/>
                  </a:lnTo>
                  <a:lnTo>
                    <a:pt x="81011" y="16714"/>
                  </a:lnTo>
                  <a:lnTo>
                    <a:pt x="66665" y="19371"/>
                  </a:lnTo>
                  <a:lnTo>
                    <a:pt x="52965" y="22131"/>
                  </a:lnTo>
                  <a:lnTo>
                    <a:pt x="39141" y="24888"/>
                  </a:lnTo>
                  <a:lnTo>
                    <a:pt x="22850" y="2788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255696" y="2253098"/>
              <a:ext cx="345465" cy="411698"/>
            </a:xfrm>
            <a:custGeom>
              <a:avLst/>
              <a:gdLst/>
              <a:ahLst/>
              <a:cxnLst/>
              <a:rect l="0" t="0" r="0" b="0"/>
              <a:pathLst>
                <a:path w="345465" h="411698">
                  <a:moveTo>
                    <a:pt x="103309" y="0"/>
                  </a:moveTo>
                  <a:lnTo>
                    <a:pt x="100375" y="14535"/>
                  </a:lnTo>
                  <a:lnTo>
                    <a:pt x="97593" y="27166"/>
                  </a:lnTo>
                  <a:lnTo>
                    <a:pt x="94693" y="39071"/>
                  </a:lnTo>
                  <a:lnTo>
                    <a:pt x="91653" y="50553"/>
                  </a:lnTo>
                  <a:lnTo>
                    <a:pt x="88489" y="61744"/>
                  </a:lnTo>
                  <a:lnTo>
                    <a:pt x="85224" y="72732"/>
                  </a:lnTo>
                  <a:lnTo>
                    <a:pt x="81886" y="83574"/>
                  </a:lnTo>
                  <a:lnTo>
                    <a:pt x="78495" y="94316"/>
                  </a:lnTo>
                  <a:lnTo>
                    <a:pt x="75040" y="104958"/>
                  </a:lnTo>
                  <a:lnTo>
                    <a:pt x="70642" y="114372"/>
                  </a:lnTo>
                  <a:lnTo>
                    <a:pt x="64766" y="120270"/>
                  </a:lnTo>
                  <a:lnTo>
                    <a:pt x="58993" y="121769"/>
                  </a:lnTo>
                  <a:lnTo>
                    <a:pt x="54562" y="119591"/>
                  </a:lnTo>
                  <a:lnTo>
                    <a:pt x="51859" y="114747"/>
                  </a:lnTo>
                  <a:lnTo>
                    <a:pt x="50927" y="108222"/>
                  </a:lnTo>
                  <a:lnTo>
                    <a:pt x="51776" y="100915"/>
                  </a:lnTo>
                  <a:lnTo>
                    <a:pt x="54217" y="93359"/>
                  </a:lnTo>
                  <a:lnTo>
                    <a:pt x="57947" y="85637"/>
                  </a:lnTo>
                  <a:lnTo>
                    <a:pt x="62655" y="77527"/>
                  </a:lnTo>
                  <a:lnTo>
                    <a:pt x="68075" y="68921"/>
                  </a:lnTo>
                  <a:lnTo>
                    <a:pt x="73998" y="60002"/>
                  </a:lnTo>
                  <a:lnTo>
                    <a:pt x="80273" y="51159"/>
                  </a:lnTo>
                  <a:lnTo>
                    <a:pt x="86793" y="42620"/>
                  </a:lnTo>
                  <a:lnTo>
                    <a:pt x="93646" y="34596"/>
                  </a:lnTo>
                  <a:lnTo>
                    <a:pt x="101086" y="27360"/>
                  </a:lnTo>
                  <a:lnTo>
                    <a:pt x="109205" y="20986"/>
                  </a:lnTo>
                  <a:lnTo>
                    <a:pt x="117947" y="15708"/>
                  </a:lnTo>
                  <a:lnTo>
                    <a:pt x="127194" y="11985"/>
                  </a:lnTo>
                  <a:lnTo>
                    <a:pt x="136819" y="9930"/>
                  </a:lnTo>
                  <a:lnTo>
                    <a:pt x="146553" y="9515"/>
                  </a:lnTo>
                  <a:lnTo>
                    <a:pt x="156008" y="10749"/>
                  </a:lnTo>
                  <a:lnTo>
                    <a:pt x="164990" y="13471"/>
                  </a:lnTo>
                  <a:lnTo>
                    <a:pt x="173324" y="17569"/>
                  </a:lnTo>
                  <a:lnTo>
                    <a:pt x="180776" y="23059"/>
                  </a:lnTo>
                  <a:lnTo>
                    <a:pt x="187307" y="29829"/>
                  </a:lnTo>
                  <a:lnTo>
                    <a:pt x="193033" y="37814"/>
                  </a:lnTo>
                  <a:lnTo>
                    <a:pt x="198121" y="47075"/>
                  </a:lnTo>
                  <a:lnTo>
                    <a:pt x="202729" y="57533"/>
                  </a:lnTo>
                  <a:lnTo>
                    <a:pt x="206825" y="69149"/>
                  </a:lnTo>
                  <a:lnTo>
                    <a:pt x="210205" y="82003"/>
                  </a:lnTo>
                  <a:lnTo>
                    <a:pt x="212808" y="96021"/>
                  </a:lnTo>
                  <a:lnTo>
                    <a:pt x="214556" y="111011"/>
                  </a:lnTo>
                  <a:lnTo>
                    <a:pt x="215281" y="126750"/>
                  </a:lnTo>
                  <a:lnTo>
                    <a:pt x="214989" y="143032"/>
                  </a:lnTo>
                  <a:lnTo>
                    <a:pt x="213827" y="159371"/>
                  </a:lnTo>
                  <a:lnTo>
                    <a:pt x="211983" y="175035"/>
                  </a:lnTo>
                  <a:lnTo>
                    <a:pt x="209635" y="189687"/>
                  </a:lnTo>
                  <a:lnTo>
                    <a:pt x="206924" y="203661"/>
                  </a:lnTo>
                  <a:lnTo>
                    <a:pt x="203959" y="217732"/>
                  </a:lnTo>
                  <a:lnTo>
                    <a:pt x="200819" y="232344"/>
                  </a:lnTo>
                  <a:lnTo>
                    <a:pt x="197559" y="247279"/>
                  </a:lnTo>
                  <a:lnTo>
                    <a:pt x="194217" y="261860"/>
                  </a:lnTo>
                  <a:lnTo>
                    <a:pt x="190810" y="275713"/>
                  </a:lnTo>
                  <a:lnTo>
                    <a:pt x="187031" y="288948"/>
                  </a:lnTo>
                  <a:lnTo>
                    <a:pt x="182275" y="301976"/>
                  </a:lnTo>
                  <a:lnTo>
                    <a:pt x="176297" y="315062"/>
                  </a:lnTo>
                  <a:lnTo>
                    <a:pt x="169332" y="327986"/>
                  </a:lnTo>
                  <a:lnTo>
                    <a:pt x="161893" y="340145"/>
                  </a:lnTo>
                  <a:lnTo>
                    <a:pt x="154335" y="351252"/>
                  </a:lnTo>
                  <a:lnTo>
                    <a:pt x="146821" y="361339"/>
                  </a:lnTo>
                  <a:lnTo>
                    <a:pt x="139402" y="370576"/>
                  </a:lnTo>
                  <a:lnTo>
                    <a:pt x="132079" y="379154"/>
                  </a:lnTo>
                  <a:lnTo>
                    <a:pt x="124671" y="387084"/>
                  </a:lnTo>
                  <a:lnTo>
                    <a:pt x="116851" y="394199"/>
                  </a:lnTo>
                  <a:lnTo>
                    <a:pt x="108468" y="400462"/>
                  </a:lnTo>
                  <a:lnTo>
                    <a:pt x="99378" y="405652"/>
                  </a:lnTo>
                  <a:lnTo>
                    <a:pt x="89365" y="409309"/>
                  </a:lnTo>
                  <a:lnTo>
                    <a:pt x="78412" y="411316"/>
                  </a:lnTo>
                  <a:lnTo>
                    <a:pt x="66972" y="411697"/>
                  </a:lnTo>
                  <a:lnTo>
                    <a:pt x="55834" y="410440"/>
                  </a:lnTo>
                  <a:lnTo>
                    <a:pt x="45421" y="407706"/>
                  </a:lnTo>
                  <a:lnTo>
                    <a:pt x="35805" y="403771"/>
                  </a:lnTo>
                  <a:lnTo>
                    <a:pt x="26885" y="398921"/>
                  </a:lnTo>
                  <a:lnTo>
                    <a:pt x="18530" y="393395"/>
                  </a:lnTo>
                  <a:lnTo>
                    <a:pt x="11088" y="387060"/>
                  </a:lnTo>
                  <a:lnTo>
                    <a:pt x="5366" y="379444"/>
                  </a:lnTo>
                  <a:lnTo>
                    <a:pt x="1669" y="370401"/>
                  </a:lnTo>
                  <a:lnTo>
                    <a:pt x="0" y="360396"/>
                  </a:lnTo>
                  <a:lnTo>
                    <a:pt x="317" y="350295"/>
                  </a:lnTo>
                  <a:lnTo>
                    <a:pt x="2392" y="340623"/>
                  </a:lnTo>
                  <a:lnTo>
                    <a:pt x="6208" y="331860"/>
                  </a:lnTo>
                  <a:lnTo>
                    <a:pt x="12035" y="324586"/>
                  </a:lnTo>
                  <a:lnTo>
                    <a:pt x="19835" y="318965"/>
                  </a:lnTo>
                  <a:lnTo>
                    <a:pt x="29155" y="314989"/>
                  </a:lnTo>
                  <a:lnTo>
                    <a:pt x="39319" y="312671"/>
                  </a:lnTo>
                  <a:lnTo>
                    <a:pt x="49856" y="311848"/>
                  </a:lnTo>
                  <a:lnTo>
                    <a:pt x="60523" y="312240"/>
                  </a:lnTo>
                  <a:lnTo>
                    <a:pt x="71209" y="313557"/>
                  </a:lnTo>
                  <a:lnTo>
                    <a:pt x="81877" y="315553"/>
                  </a:lnTo>
                  <a:lnTo>
                    <a:pt x="92515" y="318194"/>
                  </a:lnTo>
                  <a:lnTo>
                    <a:pt x="103124" y="321645"/>
                  </a:lnTo>
                  <a:lnTo>
                    <a:pt x="113710" y="325925"/>
                  </a:lnTo>
                  <a:lnTo>
                    <a:pt x="124279" y="330765"/>
                  </a:lnTo>
                  <a:lnTo>
                    <a:pt x="134836" y="335706"/>
                  </a:lnTo>
                  <a:lnTo>
                    <a:pt x="145383" y="340473"/>
                  </a:lnTo>
                  <a:lnTo>
                    <a:pt x="155925" y="344978"/>
                  </a:lnTo>
                  <a:lnTo>
                    <a:pt x="166462" y="349230"/>
                  </a:lnTo>
                  <a:lnTo>
                    <a:pt x="176996" y="353275"/>
                  </a:lnTo>
                  <a:lnTo>
                    <a:pt x="187529" y="357160"/>
                  </a:lnTo>
                  <a:lnTo>
                    <a:pt x="198060" y="360930"/>
                  </a:lnTo>
                  <a:lnTo>
                    <a:pt x="208595" y="364608"/>
                  </a:lnTo>
                  <a:lnTo>
                    <a:pt x="219297" y="367893"/>
                  </a:lnTo>
                  <a:lnTo>
                    <a:pt x="230475" y="370188"/>
                  </a:lnTo>
                  <a:lnTo>
                    <a:pt x="242253" y="371242"/>
                  </a:lnTo>
                  <a:lnTo>
                    <a:pt x="254434" y="370965"/>
                  </a:lnTo>
                  <a:lnTo>
                    <a:pt x="266611" y="369258"/>
                  </a:lnTo>
                  <a:lnTo>
                    <a:pt x="278538" y="366223"/>
                  </a:lnTo>
                  <a:lnTo>
                    <a:pt x="290084" y="362207"/>
                  </a:lnTo>
                  <a:lnTo>
                    <a:pt x="302489" y="357202"/>
                  </a:lnTo>
                  <a:lnTo>
                    <a:pt x="319078" y="349656"/>
                  </a:lnTo>
                  <a:lnTo>
                    <a:pt x="345464" y="3369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539796" y="2345763"/>
              <a:ext cx="280448" cy="329455"/>
            </a:xfrm>
            <a:custGeom>
              <a:avLst/>
              <a:gdLst/>
              <a:ahLst/>
              <a:cxnLst/>
              <a:rect l="0" t="0" r="0" b="0"/>
              <a:pathLst>
                <a:path w="280448" h="329455">
                  <a:moveTo>
                    <a:pt x="135064" y="2091"/>
                  </a:moveTo>
                  <a:lnTo>
                    <a:pt x="123463" y="2226"/>
                  </a:lnTo>
                  <a:lnTo>
                    <a:pt x="113614" y="3506"/>
                  </a:lnTo>
                  <a:lnTo>
                    <a:pt x="104609" y="6099"/>
                  </a:lnTo>
                  <a:lnTo>
                    <a:pt x="96167" y="9818"/>
                  </a:lnTo>
                  <a:lnTo>
                    <a:pt x="88140" y="14452"/>
                  </a:lnTo>
                  <a:lnTo>
                    <a:pt x="80417" y="19785"/>
                  </a:lnTo>
                  <a:lnTo>
                    <a:pt x="72912" y="25632"/>
                  </a:lnTo>
                  <a:lnTo>
                    <a:pt x="65561" y="31846"/>
                  </a:lnTo>
                  <a:lnTo>
                    <a:pt x="58317" y="38326"/>
                  </a:lnTo>
                  <a:lnTo>
                    <a:pt x="51146" y="45319"/>
                  </a:lnTo>
                  <a:lnTo>
                    <a:pt x="44025" y="53385"/>
                  </a:lnTo>
                  <a:lnTo>
                    <a:pt x="36941" y="62742"/>
                  </a:lnTo>
                  <a:lnTo>
                    <a:pt x="30049" y="73299"/>
                  </a:lnTo>
                  <a:lnTo>
                    <a:pt x="23648" y="84836"/>
                  </a:lnTo>
                  <a:lnTo>
                    <a:pt x="17866" y="97116"/>
                  </a:lnTo>
                  <a:lnTo>
                    <a:pt x="12832" y="109938"/>
                  </a:lnTo>
                  <a:lnTo>
                    <a:pt x="8748" y="123143"/>
                  </a:lnTo>
                  <a:lnTo>
                    <a:pt x="5632" y="136616"/>
                  </a:lnTo>
                  <a:lnTo>
                    <a:pt x="3353" y="150271"/>
                  </a:lnTo>
                  <a:lnTo>
                    <a:pt x="1732" y="164052"/>
                  </a:lnTo>
                  <a:lnTo>
                    <a:pt x="606" y="177916"/>
                  </a:lnTo>
                  <a:lnTo>
                    <a:pt x="0" y="191838"/>
                  </a:lnTo>
                  <a:lnTo>
                    <a:pt x="117" y="205799"/>
                  </a:lnTo>
                  <a:lnTo>
                    <a:pt x="1010" y="219780"/>
                  </a:lnTo>
                  <a:lnTo>
                    <a:pt x="2592" y="233611"/>
                  </a:lnTo>
                  <a:lnTo>
                    <a:pt x="4725" y="246977"/>
                  </a:lnTo>
                  <a:lnTo>
                    <a:pt x="7281" y="259742"/>
                  </a:lnTo>
                  <a:lnTo>
                    <a:pt x="10471" y="271771"/>
                  </a:lnTo>
                  <a:lnTo>
                    <a:pt x="14823" y="282857"/>
                  </a:lnTo>
                  <a:lnTo>
                    <a:pt x="20536" y="292977"/>
                  </a:lnTo>
                  <a:lnTo>
                    <a:pt x="27661" y="302095"/>
                  </a:lnTo>
                  <a:lnTo>
                    <a:pt x="36272" y="310082"/>
                  </a:lnTo>
                  <a:lnTo>
                    <a:pt x="46252" y="316966"/>
                  </a:lnTo>
                  <a:lnTo>
                    <a:pt x="57361" y="322591"/>
                  </a:lnTo>
                  <a:lnTo>
                    <a:pt x="69334" y="326546"/>
                  </a:lnTo>
                  <a:lnTo>
                    <a:pt x="81935" y="328762"/>
                  </a:lnTo>
                  <a:lnTo>
                    <a:pt x="94818" y="329454"/>
                  </a:lnTo>
                  <a:lnTo>
                    <a:pt x="107539" y="328939"/>
                  </a:lnTo>
                  <a:lnTo>
                    <a:pt x="119871" y="327521"/>
                  </a:lnTo>
                  <a:lnTo>
                    <a:pt x="131779" y="325453"/>
                  </a:lnTo>
                  <a:lnTo>
                    <a:pt x="143316" y="322928"/>
                  </a:lnTo>
                  <a:lnTo>
                    <a:pt x="154560" y="320087"/>
                  </a:lnTo>
                  <a:lnTo>
                    <a:pt x="165588" y="317028"/>
                  </a:lnTo>
                  <a:lnTo>
                    <a:pt x="176460" y="313822"/>
                  </a:lnTo>
                  <a:lnTo>
                    <a:pt x="187218" y="310512"/>
                  </a:lnTo>
                  <a:lnTo>
                    <a:pt x="197732" y="306966"/>
                  </a:lnTo>
                  <a:lnTo>
                    <a:pt x="207720" y="302899"/>
                  </a:lnTo>
                  <a:lnTo>
                    <a:pt x="217067" y="298188"/>
                  </a:lnTo>
                  <a:lnTo>
                    <a:pt x="225818" y="292548"/>
                  </a:lnTo>
                  <a:lnTo>
                    <a:pt x="234082" y="285473"/>
                  </a:lnTo>
                  <a:lnTo>
                    <a:pt x="241972" y="276824"/>
                  </a:lnTo>
                  <a:lnTo>
                    <a:pt x="249425" y="266930"/>
                  </a:lnTo>
                  <a:lnTo>
                    <a:pt x="256210" y="256379"/>
                  </a:lnTo>
                  <a:lnTo>
                    <a:pt x="262252" y="245573"/>
                  </a:lnTo>
                  <a:lnTo>
                    <a:pt x="267463" y="234387"/>
                  </a:lnTo>
                  <a:lnTo>
                    <a:pt x="271666" y="222287"/>
                  </a:lnTo>
                  <a:lnTo>
                    <a:pt x="274862" y="209035"/>
                  </a:lnTo>
                  <a:lnTo>
                    <a:pt x="277195" y="194694"/>
                  </a:lnTo>
                  <a:lnTo>
                    <a:pt x="278852" y="179457"/>
                  </a:lnTo>
                  <a:lnTo>
                    <a:pt x="279997" y="163545"/>
                  </a:lnTo>
                  <a:lnTo>
                    <a:pt x="280447" y="147470"/>
                  </a:lnTo>
                  <a:lnTo>
                    <a:pt x="279692" y="131990"/>
                  </a:lnTo>
                  <a:lnTo>
                    <a:pt x="277557" y="117474"/>
                  </a:lnTo>
                  <a:lnTo>
                    <a:pt x="274327" y="103933"/>
                  </a:lnTo>
                  <a:lnTo>
                    <a:pt x="270549" y="91217"/>
                  </a:lnTo>
                  <a:lnTo>
                    <a:pt x="266593" y="79147"/>
                  </a:lnTo>
                  <a:lnTo>
                    <a:pt x="262311" y="67717"/>
                  </a:lnTo>
                  <a:lnTo>
                    <a:pt x="257152" y="57098"/>
                  </a:lnTo>
                  <a:lnTo>
                    <a:pt x="250867" y="47325"/>
                  </a:lnTo>
                  <a:lnTo>
                    <a:pt x="243511" y="38455"/>
                  </a:lnTo>
                  <a:lnTo>
                    <a:pt x="235268" y="30642"/>
                  </a:lnTo>
                  <a:lnTo>
                    <a:pt x="226350" y="23868"/>
                  </a:lnTo>
                  <a:lnTo>
                    <a:pt x="216937" y="17980"/>
                  </a:lnTo>
                  <a:lnTo>
                    <a:pt x="207174" y="12783"/>
                  </a:lnTo>
                  <a:lnTo>
                    <a:pt x="197165" y="8108"/>
                  </a:lnTo>
                  <a:lnTo>
                    <a:pt x="186989" y="4136"/>
                  </a:lnTo>
                  <a:lnTo>
                    <a:pt x="176697" y="1372"/>
                  </a:lnTo>
                  <a:lnTo>
                    <a:pt x="166327" y="0"/>
                  </a:lnTo>
                  <a:lnTo>
                    <a:pt x="155906" y="62"/>
                  </a:lnTo>
                  <a:lnTo>
                    <a:pt x="145449" y="1624"/>
                  </a:lnTo>
                  <a:lnTo>
                    <a:pt x="134982" y="4557"/>
                  </a:lnTo>
                  <a:lnTo>
                    <a:pt x="124967" y="8307"/>
                  </a:lnTo>
                  <a:lnTo>
                    <a:pt x="115317" y="12359"/>
                  </a:lnTo>
                  <a:lnTo>
                    <a:pt x="105185" y="17066"/>
                  </a:lnTo>
                  <a:lnTo>
                    <a:pt x="92950" y="2314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032638" y="1464927"/>
              <a:ext cx="1177725" cy="1429850"/>
            </a:xfrm>
            <a:custGeom>
              <a:avLst/>
              <a:gdLst/>
              <a:ahLst/>
              <a:cxnLst/>
              <a:rect l="0" t="0" r="0" b="0"/>
              <a:pathLst>
                <a:path w="1177725" h="1429850">
                  <a:moveTo>
                    <a:pt x="515880" y="82762"/>
                  </a:moveTo>
                  <a:lnTo>
                    <a:pt x="501143" y="82829"/>
                  </a:lnTo>
                  <a:lnTo>
                    <a:pt x="486592" y="83469"/>
                  </a:lnTo>
                  <a:lnTo>
                    <a:pt x="470812" y="84766"/>
                  </a:lnTo>
                  <a:lnTo>
                    <a:pt x="454269" y="86625"/>
                  </a:lnTo>
                  <a:lnTo>
                    <a:pt x="438073" y="88942"/>
                  </a:lnTo>
                  <a:lnTo>
                    <a:pt x="422846" y="91608"/>
                  </a:lnTo>
                  <a:lnTo>
                    <a:pt x="408709" y="94532"/>
                  </a:lnTo>
                  <a:lnTo>
                    <a:pt x="395535" y="97639"/>
                  </a:lnTo>
                  <a:lnTo>
                    <a:pt x="383124" y="100879"/>
                  </a:lnTo>
                  <a:lnTo>
                    <a:pt x="371280" y="104376"/>
                  </a:lnTo>
                  <a:lnTo>
                    <a:pt x="359847" y="108408"/>
                  </a:lnTo>
                  <a:lnTo>
                    <a:pt x="348701" y="113087"/>
                  </a:lnTo>
                  <a:lnTo>
                    <a:pt x="337753" y="118365"/>
                  </a:lnTo>
                  <a:lnTo>
                    <a:pt x="326942" y="124134"/>
                  </a:lnTo>
                  <a:lnTo>
                    <a:pt x="316223" y="130269"/>
                  </a:lnTo>
                  <a:lnTo>
                    <a:pt x="305567" y="136508"/>
                  </a:lnTo>
                  <a:lnTo>
                    <a:pt x="294953" y="142462"/>
                  </a:lnTo>
                  <a:lnTo>
                    <a:pt x="284372" y="147954"/>
                  </a:lnTo>
                  <a:lnTo>
                    <a:pt x="273979" y="153302"/>
                  </a:lnTo>
                  <a:lnTo>
                    <a:pt x="264073" y="159192"/>
                  </a:lnTo>
                  <a:lnTo>
                    <a:pt x="254776" y="165970"/>
                  </a:lnTo>
                  <a:lnTo>
                    <a:pt x="245889" y="173491"/>
                  </a:lnTo>
                  <a:lnTo>
                    <a:pt x="237001" y="181312"/>
                  </a:lnTo>
                  <a:lnTo>
                    <a:pt x="227870" y="189134"/>
                  </a:lnTo>
                  <a:lnTo>
                    <a:pt x="218431" y="196996"/>
                  </a:lnTo>
                  <a:lnTo>
                    <a:pt x="208708" y="205180"/>
                  </a:lnTo>
                  <a:lnTo>
                    <a:pt x="198761" y="213832"/>
                  </a:lnTo>
                  <a:lnTo>
                    <a:pt x="188809" y="222946"/>
                  </a:lnTo>
                  <a:lnTo>
                    <a:pt x="179208" y="232450"/>
                  </a:lnTo>
                  <a:lnTo>
                    <a:pt x="170119" y="242256"/>
                  </a:lnTo>
                  <a:lnTo>
                    <a:pt x="161372" y="252281"/>
                  </a:lnTo>
                  <a:lnTo>
                    <a:pt x="152579" y="262465"/>
                  </a:lnTo>
                  <a:lnTo>
                    <a:pt x="143517" y="272763"/>
                  </a:lnTo>
                  <a:lnTo>
                    <a:pt x="134293" y="283306"/>
                  </a:lnTo>
                  <a:lnTo>
                    <a:pt x="125248" y="294375"/>
                  </a:lnTo>
                  <a:lnTo>
                    <a:pt x="116569" y="306085"/>
                  </a:lnTo>
                  <a:lnTo>
                    <a:pt x="108283" y="318390"/>
                  </a:lnTo>
                  <a:lnTo>
                    <a:pt x="100338" y="331183"/>
                  </a:lnTo>
                  <a:lnTo>
                    <a:pt x="92662" y="344351"/>
                  </a:lnTo>
                  <a:lnTo>
                    <a:pt x="85185" y="357956"/>
                  </a:lnTo>
                  <a:lnTo>
                    <a:pt x="77851" y="372228"/>
                  </a:lnTo>
                  <a:lnTo>
                    <a:pt x="70622" y="387237"/>
                  </a:lnTo>
                  <a:lnTo>
                    <a:pt x="63630" y="402910"/>
                  </a:lnTo>
                  <a:lnTo>
                    <a:pt x="57161" y="419116"/>
                  </a:lnTo>
                  <a:lnTo>
                    <a:pt x="51329" y="435719"/>
                  </a:lnTo>
                  <a:lnTo>
                    <a:pt x="46091" y="452445"/>
                  </a:lnTo>
                  <a:lnTo>
                    <a:pt x="41339" y="468900"/>
                  </a:lnTo>
                  <a:lnTo>
                    <a:pt x="36957" y="484898"/>
                  </a:lnTo>
                  <a:lnTo>
                    <a:pt x="32843" y="500590"/>
                  </a:lnTo>
                  <a:lnTo>
                    <a:pt x="28919" y="516352"/>
                  </a:lnTo>
                  <a:lnTo>
                    <a:pt x="25133" y="532404"/>
                  </a:lnTo>
                  <a:lnTo>
                    <a:pt x="21606" y="548797"/>
                  </a:lnTo>
                  <a:lnTo>
                    <a:pt x="18617" y="565496"/>
                  </a:lnTo>
                  <a:lnTo>
                    <a:pt x="16270" y="582438"/>
                  </a:lnTo>
                  <a:lnTo>
                    <a:pt x="14355" y="599562"/>
                  </a:lnTo>
                  <a:lnTo>
                    <a:pt x="12456" y="616817"/>
                  </a:lnTo>
                  <a:lnTo>
                    <a:pt x="10328" y="634165"/>
                  </a:lnTo>
                  <a:lnTo>
                    <a:pt x="8066" y="651578"/>
                  </a:lnTo>
                  <a:lnTo>
                    <a:pt x="6002" y="669034"/>
                  </a:lnTo>
                  <a:lnTo>
                    <a:pt x="4316" y="686520"/>
                  </a:lnTo>
                  <a:lnTo>
                    <a:pt x="3032" y="704026"/>
                  </a:lnTo>
                  <a:lnTo>
                    <a:pt x="2095" y="721546"/>
                  </a:lnTo>
                  <a:lnTo>
                    <a:pt x="1430" y="739075"/>
                  </a:lnTo>
                  <a:lnTo>
                    <a:pt x="967" y="756610"/>
                  </a:lnTo>
                  <a:lnTo>
                    <a:pt x="649" y="774150"/>
                  </a:lnTo>
                  <a:lnTo>
                    <a:pt x="431" y="791692"/>
                  </a:lnTo>
                  <a:lnTo>
                    <a:pt x="285" y="809235"/>
                  </a:lnTo>
                  <a:lnTo>
                    <a:pt x="186" y="826780"/>
                  </a:lnTo>
                  <a:lnTo>
                    <a:pt x="119" y="844322"/>
                  </a:lnTo>
                  <a:lnTo>
                    <a:pt x="74" y="861695"/>
                  </a:lnTo>
                  <a:lnTo>
                    <a:pt x="44" y="878594"/>
                  </a:lnTo>
                  <a:lnTo>
                    <a:pt x="24" y="894892"/>
                  </a:lnTo>
                  <a:lnTo>
                    <a:pt x="11" y="910787"/>
                  </a:lnTo>
                  <a:lnTo>
                    <a:pt x="2" y="926686"/>
                  </a:lnTo>
                  <a:lnTo>
                    <a:pt x="0" y="942826"/>
                  </a:lnTo>
                  <a:lnTo>
                    <a:pt x="169" y="959107"/>
                  </a:lnTo>
                  <a:lnTo>
                    <a:pt x="814" y="975199"/>
                  </a:lnTo>
                  <a:lnTo>
                    <a:pt x="2066" y="990919"/>
                  </a:lnTo>
                  <a:lnTo>
                    <a:pt x="3890" y="1006409"/>
                  </a:lnTo>
                  <a:lnTo>
                    <a:pt x="6186" y="1022029"/>
                  </a:lnTo>
                  <a:lnTo>
                    <a:pt x="8846" y="1037978"/>
                  </a:lnTo>
                  <a:lnTo>
                    <a:pt x="11937" y="1054130"/>
                  </a:lnTo>
                  <a:lnTo>
                    <a:pt x="15689" y="1070134"/>
                  </a:lnTo>
                  <a:lnTo>
                    <a:pt x="20176" y="1085786"/>
                  </a:lnTo>
                  <a:lnTo>
                    <a:pt x="25325" y="1100891"/>
                  </a:lnTo>
                  <a:lnTo>
                    <a:pt x="31006" y="1115187"/>
                  </a:lnTo>
                  <a:lnTo>
                    <a:pt x="37087" y="1128621"/>
                  </a:lnTo>
                  <a:lnTo>
                    <a:pt x="43458" y="1141456"/>
                  </a:lnTo>
                  <a:lnTo>
                    <a:pt x="50035" y="1154155"/>
                  </a:lnTo>
                  <a:lnTo>
                    <a:pt x="56753" y="1166997"/>
                  </a:lnTo>
                  <a:lnTo>
                    <a:pt x="63568" y="1179912"/>
                  </a:lnTo>
                  <a:lnTo>
                    <a:pt x="70451" y="1192591"/>
                  </a:lnTo>
                  <a:lnTo>
                    <a:pt x="77383" y="1204862"/>
                  </a:lnTo>
                  <a:lnTo>
                    <a:pt x="84513" y="1216714"/>
                  </a:lnTo>
                  <a:lnTo>
                    <a:pt x="92139" y="1228205"/>
                  </a:lnTo>
                  <a:lnTo>
                    <a:pt x="100384" y="1239411"/>
                  </a:lnTo>
                  <a:lnTo>
                    <a:pt x="109209" y="1250241"/>
                  </a:lnTo>
                  <a:lnTo>
                    <a:pt x="118513" y="1260447"/>
                  </a:lnTo>
                  <a:lnTo>
                    <a:pt x="128179" y="1269945"/>
                  </a:lnTo>
                  <a:lnTo>
                    <a:pt x="138111" y="1278798"/>
                  </a:lnTo>
                  <a:lnTo>
                    <a:pt x="148231" y="1287131"/>
                  </a:lnTo>
                  <a:lnTo>
                    <a:pt x="158482" y="1295072"/>
                  </a:lnTo>
                  <a:lnTo>
                    <a:pt x="168823" y="1302728"/>
                  </a:lnTo>
                  <a:lnTo>
                    <a:pt x="179225" y="1310183"/>
                  </a:lnTo>
                  <a:lnTo>
                    <a:pt x="189669" y="1317498"/>
                  </a:lnTo>
                  <a:lnTo>
                    <a:pt x="200140" y="1324717"/>
                  </a:lnTo>
                  <a:lnTo>
                    <a:pt x="210631" y="1331870"/>
                  </a:lnTo>
                  <a:lnTo>
                    <a:pt x="221133" y="1338980"/>
                  </a:lnTo>
                  <a:lnTo>
                    <a:pt x="231644" y="1346059"/>
                  </a:lnTo>
                  <a:lnTo>
                    <a:pt x="242162" y="1353119"/>
                  </a:lnTo>
                  <a:lnTo>
                    <a:pt x="252683" y="1360160"/>
                  </a:lnTo>
                  <a:lnTo>
                    <a:pt x="263207" y="1367025"/>
                  </a:lnTo>
                  <a:lnTo>
                    <a:pt x="273732" y="1373407"/>
                  </a:lnTo>
                  <a:lnTo>
                    <a:pt x="284263" y="1379181"/>
                  </a:lnTo>
                  <a:lnTo>
                    <a:pt x="294962" y="1384380"/>
                  </a:lnTo>
                  <a:lnTo>
                    <a:pt x="306138" y="1389106"/>
                  </a:lnTo>
                  <a:lnTo>
                    <a:pt x="317914" y="1393472"/>
                  </a:lnTo>
                  <a:lnTo>
                    <a:pt x="330095" y="1397574"/>
                  </a:lnTo>
                  <a:lnTo>
                    <a:pt x="342271" y="1401489"/>
                  </a:lnTo>
                  <a:lnTo>
                    <a:pt x="354207" y="1405275"/>
                  </a:lnTo>
                  <a:lnTo>
                    <a:pt x="366001" y="1408971"/>
                  </a:lnTo>
                  <a:lnTo>
                    <a:pt x="377986" y="1412606"/>
                  </a:lnTo>
                  <a:lnTo>
                    <a:pt x="390345" y="1416196"/>
                  </a:lnTo>
                  <a:lnTo>
                    <a:pt x="403104" y="1419589"/>
                  </a:lnTo>
                  <a:lnTo>
                    <a:pt x="416209" y="1422488"/>
                  </a:lnTo>
                  <a:lnTo>
                    <a:pt x="429585" y="1424770"/>
                  </a:lnTo>
                  <a:lnTo>
                    <a:pt x="443161" y="1426471"/>
                  </a:lnTo>
                  <a:lnTo>
                    <a:pt x="456882" y="1427695"/>
                  </a:lnTo>
                  <a:lnTo>
                    <a:pt x="470703" y="1428556"/>
                  </a:lnTo>
                  <a:lnTo>
                    <a:pt x="484595" y="1429152"/>
                  </a:lnTo>
                  <a:lnTo>
                    <a:pt x="498534" y="1429561"/>
                  </a:lnTo>
                  <a:lnTo>
                    <a:pt x="512505" y="1429834"/>
                  </a:lnTo>
                  <a:lnTo>
                    <a:pt x="526498" y="1429849"/>
                  </a:lnTo>
                  <a:lnTo>
                    <a:pt x="540507" y="1429327"/>
                  </a:lnTo>
                  <a:lnTo>
                    <a:pt x="554525" y="1428159"/>
                  </a:lnTo>
                  <a:lnTo>
                    <a:pt x="568549" y="1426390"/>
                  </a:lnTo>
                  <a:lnTo>
                    <a:pt x="582578" y="1424132"/>
                  </a:lnTo>
                  <a:lnTo>
                    <a:pt x="596610" y="1421501"/>
                  </a:lnTo>
                  <a:lnTo>
                    <a:pt x="610645" y="1418600"/>
                  </a:lnTo>
                  <a:lnTo>
                    <a:pt x="624680" y="1415507"/>
                  </a:lnTo>
                  <a:lnTo>
                    <a:pt x="638716" y="1412281"/>
                  </a:lnTo>
                  <a:lnTo>
                    <a:pt x="652753" y="1408962"/>
                  </a:lnTo>
                  <a:lnTo>
                    <a:pt x="666790" y="1405581"/>
                  </a:lnTo>
                  <a:lnTo>
                    <a:pt x="680827" y="1402154"/>
                  </a:lnTo>
                  <a:lnTo>
                    <a:pt x="694865" y="1398529"/>
                  </a:lnTo>
                  <a:lnTo>
                    <a:pt x="708903" y="1394411"/>
                  </a:lnTo>
                  <a:lnTo>
                    <a:pt x="722936" y="1389674"/>
                  </a:lnTo>
                  <a:lnTo>
                    <a:pt x="736801" y="1384356"/>
                  </a:lnTo>
                  <a:lnTo>
                    <a:pt x="750191" y="1378562"/>
                  </a:lnTo>
                  <a:lnTo>
                    <a:pt x="762980" y="1372404"/>
                  </a:lnTo>
                  <a:lnTo>
                    <a:pt x="775365" y="1365981"/>
                  </a:lnTo>
                  <a:lnTo>
                    <a:pt x="787755" y="1359371"/>
                  </a:lnTo>
                  <a:lnTo>
                    <a:pt x="800390" y="1352625"/>
                  </a:lnTo>
                  <a:lnTo>
                    <a:pt x="813335" y="1345621"/>
                  </a:lnTo>
                  <a:lnTo>
                    <a:pt x="826565" y="1338080"/>
                  </a:lnTo>
                  <a:lnTo>
                    <a:pt x="840020" y="1329893"/>
                  </a:lnTo>
                  <a:lnTo>
                    <a:pt x="853481" y="1321105"/>
                  </a:lnTo>
                  <a:lnTo>
                    <a:pt x="866591" y="1311828"/>
                  </a:lnTo>
                  <a:lnTo>
                    <a:pt x="879185" y="1302174"/>
                  </a:lnTo>
                  <a:lnTo>
                    <a:pt x="891268" y="1292080"/>
                  </a:lnTo>
                  <a:lnTo>
                    <a:pt x="902921" y="1281320"/>
                  </a:lnTo>
                  <a:lnTo>
                    <a:pt x="914245" y="1269826"/>
                  </a:lnTo>
                  <a:lnTo>
                    <a:pt x="925324" y="1257836"/>
                  </a:lnTo>
                  <a:lnTo>
                    <a:pt x="936231" y="1245788"/>
                  </a:lnTo>
                  <a:lnTo>
                    <a:pt x="947017" y="1233939"/>
                  </a:lnTo>
                  <a:lnTo>
                    <a:pt x="957720" y="1222203"/>
                  </a:lnTo>
                  <a:lnTo>
                    <a:pt x="968366" y="1210257"/>
                  </a:lnTo>
                  <a:lnTo>
                    <a:pt x="978969" y="1197923"/>
                  </a:lnTo>
                  <a:lnTo>
                    <a:pt x="989378" y="1185181"/>
                  </a:lnTo>
                  <a:lnTo>
                    <a:pt x="999294" y="1172088"/>
                  </a:lnTo>
                  <a:lnTo>
                    <a:pt x="1008597" y="1158720"/>
                  </a:lnTo>
                  <a:lnTo>
                    <a:pt x="1017489" y="1145149"/>
                  </a:lnTo>
                  <a:lnTo>
                    <a:pt x="1026380" y="1131432"/>
                  </a:lnTo>
                  <a:lnTo>
                    <a:pt x="1035508" y="1117613"/>
                  </a:lnTo>
                  <a:lnTo>
                    <a:pt x="1044775" y="1103723"/>
                  </a:lnTo>
                  <a:lnTo>
                    <a:pt x="1053851" y="1089785"/>
                  </a:lnTo>
                  <a:lnTo>
                    <a:pt x="1062550" y="1075809"/>
                  </a:lnTo>
                  <a:lnTo>
                    <a:pt x="1070850" y="1061644"/>
                  </a:lnTo>
                  <a:lnTo>
                    <a:pt x="1078803" y="1046987"/>
                  </a:lnTo>
                  <a:lnTo>
                    <a:pt x="1086481" y="1031721"/>
                  </a:lnTo>
                  <a:lnTo>
                    <a:pt x="1093788" y="1016044"/>
                  </a:lnTo>
                  <a:lnTo>
                    <a:pt x="1100477" y="1000367"/>
                  </a:lnTo>
                  <a:lnTo>
                    <a:pt x="1106464" y="984927"/>
                  </a:lnTo>
                  <a:lnTo>
                    <a:pt x="1111977" y="969628"/>
                  </a:lnTo>
                  <a:lnTo>
                    <a:pt x="1117447" y="954136"/>
                  </a:lnTo>
                  <a:lnTo>
                    <a:pt x="1123125" y="938268"/>
                  </a:lnTo>
                  <a:lnTo>
                    <a:pt x="1128923" y="922001"/>
                  </a:lnTo>
                  <a:lnTo>
                    <a:pt x="1134516" y="905388"/>
                  </a:lnTo>
                  <a:lnTo>
                    <a:pt x="1139724" y="888504"/>
                  </a:lnTo>
                  <a:lnTo>
                    <a:pt x="1144526" y="871418"/>
                  </a:lnTo>
                  <a:lnTo>
                    <a:pt x="1148977" y="854188"/>
                  </a:lnTo>
                  <a:lnTo>
                    <a:pt x="1153154" y="836857"/>
                  </a:lnTo>
                  <a:lnTo>
                    <a:pt x="1157130" y="819456"/>
                  </a:lnTo>
                  <a:lnTo>
                    <a:pt x="1160959" y="802008"/>
                  </a:lnTo>
                  <a:lnTo>
                    <a:pt x="1164682" y="784527"/>
                  </a:lnTo>
                  <a:lnTo>
                    <a:pt x="1168167" y="767024"/>
                  </a:lnTo>
                  <a:lnTo>
                    <a:pt x="1171128" y="749506"/>
                  </a:lnTo>
                  <a:lnTo>
                    <a:pt x="1173451" y="731979"/>
                  </a:lnTo>
                  <a:lnTo>
                    <a:pt x="1175179" y="714445"/>
                  </a:lnTo>
                  <a:lnTo>
                    <a:pt x="1176423" y="696906"/>
                  </a:lnTo>
                  <a:lnTo>
                    <a:pt x="1177292" y="679369"/>
                  </a:lnTo>
                  <a:lnTo>
                    <a:pt x="1177724" y="661998"/>
                  </a:lnTo>
                  <a:lnTo>
                    <a:pt x="1177490" y="645102"/>
                  </a:lnTo>
                  <a:lnTo>
                    <a:pt x="1176523" y="628805"/>
                  </a:lnTo>
                  <a:lnTo>
                    <a:pt x="1175060" y="612911"/>
                  </a:lnTo>
                  <a:lnTo>
                    <a:pt x="1173540" y="597013"/>
                  </a:lnTo>
                  <a:lnTo>
                    <a:pt x="1172219" y="580869"/>
                  </a:lnTo>
                  <a:lnTo>
                    <a:pt x="1171011" y="564414"/>
                  </a:lnTo>
                  <a:lnTo>
                    <a:pt x="1169593" y="547675"/>
                  </a:lnTo>
                  <a:lnTo>
                    <a:pt x="1167783" y="530710"/>
                  </a:lnTo>
                  <a:lnTo>
                    <a:pt x="1165396" y="513741"/>
                  </a:lnTo>
                  <a:lnTo>
                    <a:pt x="1162183" y="497121"/>
                  </a:lnTo>
                  <a:lnTo>
                    <a:pt x="1158096" y="481013"/>
                  </a:lnTo>
                  <a:lnTo>
                    <a:pt x="1153400" y="465248"/>
                  </a:lnTo>
                  <a:lnTo>
                    <a:pt x="1148563" y="449437"/>
                  </a:lnTo>
                  <a:lnTo>
                    <a:pt x="1143865" y="433355"/>
                  </a:lnTo>
                  <a:lnTo>
                    <a:pt x="1139238" y="417113"/>
                  </a:lnTo>
                  <a:lnTo>
                    <a:pt x="1134372" y="401049"/>
                  </a:lnTo>
                  <a:lnTo>
                    <a:pt x="1129099" y="385350"/>
                  </a:lnTo>
                  <a:lnTo>
                    <a:pt x="1123404" y="370045"/>
                  </a:lnTo>
                  <a:lnTo>
                    <a:pt x="1117349" y="355082"/>
                  </a:lnTo>
                  <a:lnTo>
                    <a:pt x="1111007" y="340387"/>
                  </a:lnTo>
                  <a:lnTo>
                    <a:pt x="1104290" y="325891"/>
                  </a:lnTo>
                  <a:lnTo>
                    <a:pt x="1096950" y="311538"/>
                  </a:lnTo>
                  <a:lnTo>
                    <a:pt x="1088899" y="297289"/>
                  </a:lnTo>
                  <a:lnTo>
                    <a:pt x="1080206" y="283279"/>
                  </a:lnTo>
                  <a:lnTo>
                    <a:pt x="1070992" y="269791"/>
                  </a:lnTo>
                  <a:lnTo>
                    <a:pt x="1061385" y="256935"/>
                  </a:lnTo>
                  <a:lnTo>
                    <a:pt x="1051494" y="244506"/>
                  </a:lnTo>
                  <a:lnTo>
                    <a:pt x="1041401" y="232086"/>
                  </a:lnTo>
                  <a:lnTo>
                    <a:pt x="1031164" y="219436"/>
                  </a:lnTo>
                  <a:lnTo>
                    <a:pt x="1020663" y="206650"/>
                  </a:lnTo>
                  <a:lnTo>
                    <a:pt x="1009620" y="194059"/>
                  </a:lnTo>
                  <a:lnTo>
                    <a:pt x="997934" y="181847"/>
                  </a:lnTo>
                  <a:lnTo>
                    <a:pt x="985814" y="170035"/>
                  </a:lnTo>
                  <a:lnTo>
                    <a:pt x="973677" y="158571"/>
                  </a:lnTo>
                  <a:lnTo>
                    <a:pt x="961768" y="147383"/>
                  </a:lnTo>
                  <a:lnTo>
                    <a:pt x="949991" y="136564"/>
                  </a:lnTo>
                  <a:lnTo>
                    <a:pt x="938019" y="126366"/>
                  </a:lnTo>
                  <a:lnTo>
                    <a:pt x="925663" y="116869"/>
                  </a:lnTo>
                  <a:lnTo>
                    <a:pt x="912737" y="107847"/>
                  </a:lnTo>
                  <a:lnTo>
                    <a:pt x="898987" y="98867"/>
                  </a:lnTo>
                  <a:lnTo>
                    <a:pt x="884365" y="89679"/>
                  </a:lnTo>
                  <a:lnTo>
                    <a:pt x="869138" y="80372"/>
                  </a:lnTo>
                  <a:lnTo>
                    <a:pt x="853770" y="71270"/>
                  </a:lnTo>
                  <a:lnTo>
                    <a:pt x="838542" y="62557"/>
                  </a:lnTo>
                  <a:lnTo>
                    <a:pt x="823385" y="54418"/>
                  </a:lnTo>
                  <a:lnTo>
                    <a:pt x="807990" y="47105"/>
                  </a:lnTo>
                  <a:lnTo>
                    <a:pt x="792188" y="40671"/>
                  </a:lnTo>
                  <a:lnTo>
                    <a:pt x="775964" y="35012"/>
                  </a:lnTo>
                  <a:lnTo>
                    <a:pt x="759380" y="29970"/>
                  </a:lnTo>
                  <a:lnTo>
                    <a:pt x="742515" y="25389"/>
                  </a:lnTo>
                  <a:lnTo>
                    <a:pt x="725442" y="21140"/>
                  </a:lnTo>
                  <a:lnTo>
                    <a:pt x="708221" y="17126"/>
                  </a:lnTo>
                  <a:lnTo>
                    <a:pt x="690896" y="13278"/>
                  </a:lnTo>
                  <a:lnTo>
                    <a:pt x="673499" y="9711"/>
                  </a:lnTo>
                  <a:lnTo>
                    <a:pt x="656053" y="6694"/>
                  </a:lnTo>
                  <a:lnTo>
                    <a:pt x="638569" y="4333"/>
                  </a:lnTo>
                  <a:lnTo>
                    <a:pt x="620895" y="2579"/>
                  </a:lnTo>
                  <a:lnTo>
                    <a:pt x="602730" y="1319"/>
                  </a:lnTo>
                  <a:lnTo>
                    <a:pt x="583954" y="439"/>
                  </a:lnTo>
                  <a:lnTo>
                    <a:pt x="564768" y="0"/>
                  </a:lnTo>
                  <a:lnTo>
                    <a:pt x="545581" y="229"/>
                  </a:lnTo>
                  <a:lnTo>
                    <a:pt x="526632" y="1202"/>
                  </a:lnTo>
                  <a:lnTo>
                    <a:pt x="507823" y="3008"/>
                  </a:lnTo>
                  <a:lnTo>
                    <a:pt x="488823" y="5823"/>
                  </a:lnTo>
                  <a:lnTo>
                    <a:pt x="469445" y="9646"/>
                  </a:lnTo>
                  <a:lnTo>
                    <a:pt x="449668" y="14331"/>
                  </a:lnTo>
                  <a:lnTo>
                    <a:pt x="429546" y="19693"/>
                  </a:lnTo>
                  <a:lnTo>
                    <a:pt x="409162" y="25553"/>
                  </a:lnTo>
                  <a:lnTo>
                    <a:pt x="388912" y="31604"/>
                  </a:lnTo>
                  <a:lnTo>
                    <a:pt x="369469" y="37432"/>
                  </a:lnTo>
                  <a:lnTo>
                    <a:pt x="351140" y="42835"/>
                  </a:lnTo>
                  <a:lnTo>
                    <a:pt x="334053" y="47954"/>
                  </a:lnTo>
                  <a:lnTo>
                    <a:pt x="318336" y="53158"/>
                  </a:lnTo>
                  <a:lnTo>
                    <a:pt x="303925" y="58653"/>
                  </a:lnTo>
                  <a:lnTo>
                    <a:pt x="291051" y="64180"/>
                  </a:lnTo>
                  <a:lnTo>
                    <a:pt x="279073" y="69644"/>
                  </a:lnTo>
                  <a:lnTo>
                    <a:pt x="266935" y="75526"/>
                  </a:lnTo>
                  <a:lnTo>
                    <a:pt x="252668" y="8276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5420" y="381739"/>
            <a:ext cx="390078" cy="420643"/>
            <a:chOff x="155420" y="381739"/>
            <a:chExt cx="390078" cy="420643"/>
          </a:xfrm>
        </p:grpSpPr>
        <p:sp>
          <p:nvSpPr>
            <p:cNvPr id="2" name="Freeform 1"/>
            <p:cNvSpPr/>
            <p:nvPr/>
          </p:nvSpPr>
          <p:spPr>
            <a:xfrm>
              <a:off x="315854" y="473782"/>
              <a:ext cx="10530" cy="221099"/>
            </a:xfrm>
            <a:custGeom>
              <a:avLst/>
              <a:gdLst/>
              <a:ahLst/>
              <a:cxnLst/>
              <a:rect l="0" t="0" r="0" b="0"/>
              <a:pathLst>
                <a:path w="10530" h="221099">
                  <a:moveTo>
                    <a:pt x="10529" y="0"/>
                  </a:moveTo>
                  <a:lnTo>
                    <a:pt x="7662" y="11802"/>
                  </a:lnTo>
                  <a:lnTo>
                    <a:pt x="5520" y="23571"/>
                  </a:lnTo>
                  <a:lnTo>
                    <a:pt x="3917" y="36466"/>
                  </a:lnTo>
                  <a:lnTo>
                    <a:pt x="2737" y="50487"/>
                  </a:lnTo>
                  <a:lnTo>
                    <a:pt x="1888" y="65463"/>
                  </a:lnTo>
                  <a:lnTo>
                    <a:pt x="1291" y="81186"/>
                  </a:lnTo>
                  <a:lnTo>
                    <a:pt x="876" y="97462"/>
                  </a:lnTo>
                  <a:lnTo>
                    <a:pt x="592" y="114134"/>
                  </a:lnTo>
                  <a:lnTo>
                    <a:pt x="399" y="131071"/>
                  </a:lnTo>
                  <a:lnTo>
                    <a:pt x="268" y="147813"/>
                  </a:lnTo>
                  <a:lnTo>
                    <a:pt x="165" y="165423"/>
                  </a:lnTo>
                  <a:lnTo>
                    <a:pt x="81" y="187682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55420" y="381739"/>
              <a:ext cx="390078" cy="420643"/>
            </a:xfrm>
            <a:custGeom>
              <a:avLst/>
              <a:gdLst/>
              <a:ahLst/>
              <a:cxnLst/>
              <a:rect l="0" t="0" r="0" b="0"/>
              <a:pathLst>
                <a:path w="390078" h="420643">
                  <a:moveTo>
                    <a:pt x="244662" y="7815"/>
                  </a:moveTo>
                  <a:lnTo>
                    <a:pt x="235794" y="4948"/>
                  </a:lnTo>
                  <a:lnTo>
                    <a:pt x="226807" y="2806"/>
                  </a:lnTo>
                  <a:lnTo>
                    <a:pt x="216816" y="1208"/>
                  </a:lnTo>
                  <a:lnTo>
                    <a:pt x="206009" y="200"/>
                  </a:lnTo>
                  <a:lnTo>
                    <a:pt x="194846" y="0"/>
                  </a:lnTo>
                  <a:lnTo>
                    <a:pt x="183640" y="660"/>
                  </a:lnTo>
                  <a:lnTo>
                    <a:pt x="172528" y="2244"/>
                  </a:lnTo>
                  <a:lnTo>
                    <a:pt x="161544" y="4905"/>
                  </a:lnTo>
                  <a:lnTo>
                    <a:pt x="150678" y="8621"/>
                  </a:lnTo>
                  <a:lnTo>
                    <a:pt x="139908" y="13234"/>
                  </a:lnTo>
                  <a:lnTo>
                    <a:pt x="129211" y="18546"/>
                  </a:lnTo>
                  <a:lnTo>
                    <a:pt x="118570" y="24382"/>
                  </a:lnTo>
                  <a:lnTo>
                    <a:pt x="108135" y="30756"/>
                  </a:lnTo>
                  <a:lnTo>
                    <a:pt x="98200" y="37867"/>
                  </a:lnTo>
                  <a:lnTo>
                    <a:pt x="88888" y="45766"/>
                  </a:lnTo>
                  <a:lnTo>
                    <a:pt x="80161" y="54529"/>
                  </a:lnTo>
                  <a:lnTo>
                    <a:pt x="71912" y="64321"/>
                  </a:lnTo>
                  <a:lnTo>
                    <a:pt x="64029" y="75135"/>
                  </a:lnTo>
                  <a:lnTo>
                    <a:pt x="56411" y="86821"/>
                  </a:lnTo>
                  <a:lnTo>
                    <a:pt x="48982" y="99189"/>
                  </a:lnTo>
                  <a:lnTo>
                    <a:pt x="41689" y="112064"/>
                  </a:lnTo>
                  <a:lnTo>
                    <a:pt x="34654" y="125302"/>
                  </a:lnTo>
                  <a:lnTo>
                    <a:pt x="28157" y="138794"/>
                  </a:lnTo>
                  <a:lnTo>
                    <a:pt x="22306" y="152457"/>
                  </a:lnTo>
                  <a:lnTo>
                    <a:pt x="17055" y="166073"/>
                  </a:lnTo>
                  <a:lnTo>
                    <a:pt x="12294" y="179295"/>
                  </a:lnTo>
                  <a:lnTo>
                    <a:pt x="7915" y="191971"/>
                  </a:lnTo>
                  <a:lnTo>
                    <a:pt x="4143" y="204281"/>
                  </a:lnTo>
                  <a:lnTo>
                    <a:pt x="1514" y="216621"/>
                  </a:lnTo>
                  <a:lnTo>
                    <a:pt x="223" y="229222"/>
                  </a:lnTo>
                  <a:lnTo>
                    <a:pt x="0" y="242145"/>
                  </a:lnTo>
                  <a:lnTo>
                    <a:pt x="307" y="255360"/>
                  </a:lnTo>
                  <a:lnTo>
                    <a:pt x="774" y="268805"/>
                  </a:lnTo>
                  <a:lnTo>
                    <a:pt x="1391" y="282259"/>
                  </a:lnTo>
                  <a:lnTo>
                    <a:pt x="2403" y="295364"/>
                  </a:lnTo>
                  <a:lnTo>
                    <a:pt x="3937" y="307955"/>
                  </a:lnTo>
                  <a:lnTo>
                    <a:pt x="6137" y="320036"/>
                  </a:lnTo>
                  <a:lnTo>
                    <a:pt x="9225" y="331688"/>
                  </a:lnTo>
                  <a:lnTo>
                    <a:pt x="13242" y="343006"/>
                  </a:lnTo>
                  <a:lnTo>
                    <a:pt x="18400" y="353912"/>
                  </a:lnTo>
                  <a:lnTo>
                    <a:pt x="25144" y="364171"/>
                  </a:lnTo>
                  <a:lnTo>
                    <a:pt x="33567" y="373699"/>
                  </a:lnTo>
                  <a:lnTo>
                    <a:pt x="43308" y="382403"/>
                  </a:lnTo>
                  <a:lnTo>
                    <a:pt x="53755" y="390104"/>
                  </a:lnTo>
                  <a:lnTo>
                    <a:pt x="64483" y="396802"/>
                  </a:lnTo>
                  <a:lnTo>
                    <a:pt x="75277" y="402640"/>
                  </a:lnTo>
                  <a:lnTo>
                    <a:pt x="86049" y="407803"/>
                  </a:lnTo>
                  <a:lnTo>
                    <a:pt x="96774" y="412456"/>
                  </a:lnTo>
                  <a:lnTo>
                    <a:pt x="107449" y="416413"/>
                  </a:lnTo>
                  <a:lnTo>
                    <a:pt x="118084" y="419167"/>
                  </a:lnTo>
                  <a:lnTo>
                    <a:pt x="128688" y="420536"/>
                  </a:lnTo>
                  <a:lnTo>
                    <a:pt x="139268" y="420642"/>
                  </a:lnTo>
                  <a:lnTo>
                    <a:pt x="149832" y="419725"/>
                  </a:lnTo>
                  <a:lnTo>
                    <a:pt x="160385" y="418030"/>
                  </a:lnTo>
                  <a:lnTo>
                    <a:pt x="170930" y="415605"/>
                  </a:lnTo>
                  <a:lnTo>
                    <a:pt x="181469" y="412307"/>
                  </a:lnTo>
                  <a:lnTo>
                    <a:pt x="192005" y="408128"/>
                  </a:lnTo>
                  <a:lnTo>
                    <a:pt x="202538" y="403188"/>
                  </a:lnTo>
                  <a:lnTo>
                    <a:pt x="213070" y="397648"/>
                  </a:lnTo>
                  <a:lnTo>
                    <a:pt x="223601" y="391657"/>
                  </a:lnTo>
                  <a:lnTo>
                    <a:pt x="234131" y="385176"/>
                  </a:lnTo>
                  <a:lnTo>
                    <a:pt x="244660" y="377993"/>
                  </a:lnTo>
                  <a:lnTo>
                    <a:pt x="255185" y="370050"/>
                  </a:lnTo>
                  <a:lnTo>
                    <a:pt x="265541" y="361427"/>
                  </a:lnTo>
                  <a:lnTo>
                    <a:pt x="275422" y="352261"/>
                  </a:lnTo>
                  <a:lnTo>
                    <a:pt x="284697" y="342691"/>
                  </a:lnTo>
                  <a:lnTo>
                    <a:pt x="293400" y="332994"/>
                  </a:lnTo>
                  <a:lnTo>
                    <a:pt x="301632" y="323563"/>
                  </a:lnTo>
                  <a:lnTo>
                    <a:pt x="309505" y="314589"/>
                  </a:lnTo>
                  <a:lnTo>
                    <a:pt x="317115" y="305920"/>
                  </a:lnTo>
                  <a:lnTo>
                    <a:pt x="324539" y="297178"/>
                  </a:lnTo>
                  <a:lnTo>
                    <a:pt x="331833" y="288141"/>
                  </a:lnTo>
                  <a:lnTo>
                    <a:pt x="339039" y="278595"/>
                  </a:lnTo>
                  <a:lnTo>
                    <a:pt x="346183" y="268268"/>
                  </a:lnTo>
                  <a:lnTo>
                    <a:pt x="353282" y="257092"/>
                  </a:lnTo>
                  <a:lnTo>
                    <a:pt x="360185" y="245162"/>
                  </a:lnTo>
                  <a:lnTo>
                    <a:pt x="366593" y="232629"/>
                  </a:lnTo>
                  <a:lnTo>
                    <a:pt x="372380" y="219639"/>
                  </a:lnTo>
                  <a:lnTo>
                    <a:pt x="377417" y="206155"/>
                  </a:lnTo>
                  <a:lnTo>
                    <a:pt x="381503" y="191965"/>
                  </a:lnTo>
                  <a:lnTo>
                    <a:pt x="384620" y="177015"/>
                  </a:lnTo>
                  <a:lnTo>
                    <a:pt x="386900" y="161552"/>
                  </a:lnTo>
                  <a:lnTo>
                    <a:pt x="388521" y="146019"/>
                  </a:lnTo>
                  <a:lnTo>
                    <a:pt x="389643" y="130690"/>
                  </a:lnTo>
                  <a:lnTo>
                    <a:pt x="390077" y="115974"/>
                  </a:lnTo>
                  <a:lnTo>
                    <a:pt x="389311" y="102470"/>
                  </a:lnTo>
                  <a:lnTo>
                    <a:pt x="387165" y="90387"/>
                  </a:lnTo>
                  <a:lnTo>
                    <a:pt x="383757" y="79443"/>
                  </a:lnTo>
                  <a:lnTo>
                    <a:pt x="379328" y="69084"/>
                  </a:lnTo>
                  <a:lnTo>
                    <a:pt x="374121" y="58927"/>
                  </a:lnTo>
                  <a:lnTo>
                    <a:pt x="368185" y="48949"/>
                  </a:lnTo>
                  <a:lnTo>
                    <a:pt x="361377" y="39389"/>
                  </a:lnTo>
                  <a:lnTo>
                    <a:pt x="353679" y="30369"/>
                  </a:lnTo>
                  <a:lnTo>
                    <a:pt x="344884" y="22193"/>
                  </a:lnTo>
                  <a:lnTo>
                    <a:pt x="334537" y="15386"/>
                  </a:lnTo>
                  <a:lnTo>
                    <a:pt x="322534" y="10114"/>
                  </a:lnTo>
                  <a:lnTo>
                    <a:pt x="309065" y="6390"/>
                  </a:lnTo>
                  <a:lnTo>
                    <a:pt x="294429" y="4250"/>
                  </a:lnTo>
                  <a:lnTo>
                    <a:pt x="278912" y="3549"/>
                  </a:lnTo>
                  <a:lnTo>
                    <a:pt x="262596" y="4025"/>
                  </a:lnTo>
                  <a:lnTo>
                    <a:pt x="245360" y="5399"/>
                  </a:lnTo>
                  <a:lnTo>
                    <a:pt x="227224" y="7429"/>
                  </a:lnTo>
                  <a:lnTo>
                    <a:pt x="208809" y="9924"/>
                  </a:lnTo>
                  <a:lnTo>
                    <a:pt x="191206" y="12744"/>
                  </a:lnTo>
                  <a:lnTo>
                    <a:pt x="174956" y="15791"/>
                  </a:lnTo>
                  <a:lnTo>
                    <a:pt x="159927" y="19159"/>
                  </a:lnTo>
                  <a:lnTo>
                    <a:pt x="145605" y="23106"/>
                  </a:lnTo>
                  <a:lnTo>
                    <a:pt x="131616" y="27718"/>
                  </a:lnTo>
                  <a:lnTo>
                    <a:pt x="118358" y="32633"/>
                  </a:lnTo>
                  <a:lnTo>
                    <a:pt x="105623" y="37611"/>
                  </a:lnTo>
                  <a:lnTo>
                    <a:pt x="92286" y="43089"/>
                  </a:lnTo>
                  <a:lnTo>
                    <a:pt x="76206" y="499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926507" y="126341"/>
            <a:ext cx="1410820" cy="727841"/>
            <a:chOff x="926507" y="126341"/>
            <a:chExt cx="1410820" cy="727841"/>
          </a:xfrm>
        </p:grpSpPr>
        <p:sp>
          <p:nvSpPr>
            <p:cNvPr id="5" name="Freeform 4"/>
            <p:cNvSpPr/>
            <p:nvPr/>
          </p:nvSpPr>
          <p:spPr>
            <a:xfrm>
              <a:off x="1052849" y="126341"/>
              <a:ext cx="158784" cy="231628"/>
            </a:xfrm>
            <a:custGeom>
              <a:avLst/>
              <a:gdLst/>
              <a:ahLst/>
              <a:cxnLst/>
              <a:rect l="0" t="0" r="0" b="0"/>
              <a:pathLst>
                <a:path w="158784" h="231628">
                  <a:moveTo>
                    <a:pt x="126342" y="0"/>
                  </a:moveTo>
                  <a:lnTo>
                    <a:pt x="117541" y="2800"/>
                  </a:lnTo>
                  <a:lnTo>
                    <a:pt x="109194" y="4302"/>
                  </a:lnTo>
                  <a:lnTo>
                    <a:pt x="100491" y="4613"/>
                  </a:lnTo>
                  <a:lnTo>
                    <a:pt x="91197" y="4107"/>
                  </a:lnTo>
                  <a:lnTo>
                    <a:pt x="81054" y="3287"/>
                  </a:lnTo>
                  <a:lnTo>
                    <a:pt x="70013" y="2476"/>
                  </a:lnTo>
                  <a:lnTo>
                    <a:pt x="58346" y="1965"/>
                  </a:lnTo>
                  <a:lnTo>
                    <a:pt x="46524" y="2087"/>
                  </a:lnTo>
                  <a:lnTo>
                    <a:pt x="34853" y="2968"/>
                  </a:lnTo>
                  <a:lnTo>
                    <a:pt x="24088" y="5037"/>
                  </a:lnTo>
                  <a:lnTo>
                    <a:pt x="15455" y="9087"/>
                  </a:lnTo>
                  <a:lnTo>
                    <a:pt x="9432" y="15371"/>
                  </a:lnTo>
                  <a:lnTo>
                    <a:pt x="5678" y="23675"/>
                  </a:lnTo>
                  <a:lnTo>
                    <a:pt x="3441" y="33608"/>
                  </a:lnTo>
                  <a:lnTo>
                    <a:pt x="2119" y="44765"/>
                  </a:lnTo>
                  <a:lnTo>
                    <a:pt x="1497" y="56642"/>
                  </a:lnTo>
                  <a:lnTo>
                    <a:pt x="1660" y="68673"/>
                  </a:lnTo>
                  <a:lnTo>
                    <a:pt x="2613" y="80535"/>
                  </a:lnTo>
                  <a:lnTo>
                    <a:pt x="4250" y="92124"/>
                  </a:lnTo>
                  <a:lnTo>
                    <a:pt x="6426" y="103445"/>
                  </a:lnTo>
                  <a:lnTo>
                    <a:pt x="9017" y="114514"/>
                  </a:lnTo>
                  <a:lnTo>
                    <a:pt x="12383" y="124224"/>
                  </a:lnTo>
                  <a:lnTo>
                    <a:pt x="17338" y="129628"/>
                  </a:lnTo>
                  <a:lnTo>
                    <a:pt x="23768" y="129765"/>
                  </a:lnTo>
                  <a:lnTo>
                    <a:pt x="30956" y="126821"/>
                  </a:lnTo>
                  <a:lnTo>
                    <a:pt x="38944" y="122568"/>
                  </a:lnTo>
                  <a:lnTo>
                    <a:pt x="48029" y="118332"/>
                  </a:lnTo>
                  <a:lnTo>
                    <a:pt x="58261" y="114758"/>
                  </a:lnTo>
                  <a:lnTo>
                    <a:pt x="69336" y="112159"/>
                  </a:lnTo>
                  <a:lnTo>
                    <a:pt x="80738" y="110765"/>
                  </a:lnTo>
                  <a:lnTo>
                    <a:pt x="92128" y="110565"/>
                  </a:lnTo>
                  <a:lnTo>
                    <a:pt x="103210" y="111544"/>
                  </a:lnTo>
                  <a:lnTo>
                    <a:pt x="113650" y="113786"/>
                  </a:lnTo>
                  <a:lnTo>
                    <a:pt x="123330" y="117220"/>
                  </a:lnTo>
                  <a:lnTo>
                    <a:pt x="132152" y="121811"/>
                  </a:lnTo>
                  <a:lnTo>
                    <a:pt x="139939" y="127640"/>
                  </a:lnTo>
                  <a:lnTo>
                    <a:pt x="146689" y="134640"/>
                  </a:lnTo>
                  <a:lnTo>
                    <a:pt x="152224" y="142780"/>
                  </a:lnTo>
                  <a:lnTo>
                    <a:pt x="156120" y="152147"/>
                  </a:lnTo>
                  <a:lnTo>
                    <a:pt x="158291" y="162662"/>
                  </a:lnTo>
                  <a:lnTo>
                    <a:pt x="158783" y="173807"/>
                  </a:lnTo>
                  <a:lnTo>
                    <a:pt x="157602" y="184747"/>
                  </a:lnTo>
                  <a:lnTo>
                    <a:pt x="154910" y="195018"/>
                  </a:lnTo>
                  <a:lnTo>
                    <a:pt x="150663" y="204199"/>
                  </a:lnTo>
                  <a:lnTo>
                    <a:pt x="144539" y="211762"/>
                  </a:lnTo>
                  <a:lnTo>
                    <a:pt x="136532" y="217585"/>
                  </a:lnTo>
                  <a:lnTo>
                    <a:pt x="126901" y="221868"/>
                  </a:lnTo>
                  <a:lnTo>
                    <a:pt x="115996" y="224924"/>
                  </a:lnTo>
                  <a:lnTo>
                    <a:pt x="104148" y="227057"/>
                  </a:lnTo>
                  <a:lnTo>
                    <a:pt x="91787" y="228358"/>
                  </a:lnTo>
                  <a:lnTo>
                    <a:pt x="79424" y="228717"/>
                  </a:lnTo>
                  <a:lnTo>
                    <a:pt x="67339" y="228156"/>
                  </a:lnTo>
                  <a:lnTo>
                    <a:pt x="55672" y="227159"/>
                  </a:lnTo>
                  <a:lnTo>
                    <a:pt x="43164" y="226595"/>
                  </a:lnTo>
                  <a:lnTo>
                    <a:pt x="26483" y="227534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26507" y="421139"/>
              <a:ext cx="421141" cy="10530"/>
            </a:xfrm>
            <a:custGeom>
              <a:avLst/>
              <a:gdLst/>
              <a:ahLst/>
              <a:cxnLst/>
              <a:rect l="0" t="0" r="0" b="0"/>
              <a:pathLst>
                <a:path w="421141" h="10530">
                  <a:moveTo>
                    <a:pt x="421140" y="0"/>
                  </a:moveTo>
                  <a:lnTo>
                    <a:pt x="409405" y="0"/>
                  </a:lnTo>
                  <a:lnTo>
                    <a:pt x="398276" y="0"/>
                  </a:lnTo>
                  <a:lnTo>
                    <a:pt x="386678" y="0"/>
                  </a:lnTo>
                  <a:lnTo>
                    <a:pt x="374517" y="0"/>
                  </a:lnTo>
                  <a:lnTo>
                    <a:pt x="361857" y="0"/>
                  </a:lnTo>
                  <a:lnTo>
                    <a:pt x="348805" y="5"/>
                  </a:lnTo>
                  <a:lnTo>
                    <a:pt x="335626" y="178"/>
                  </a:lnTo>
                  <a:lnTo>
                    <a:pt x="322709" y="826"/>
                  </a:lnTo>
                  <a:lnTo>
                    <a:pt x="310243" y="2075"/>
                  </a:lnTo>
                  <a:lnTo>
                    <a:pt x="298077" y="3727"/>
                  </a:lnTo>
                  <a:lnTo>
                    <a:pt x="285835" y="5376"/>
                  </a:lnTo>
                  <a:lnTo>
                    <a:pt x="273294" y="6778"/>
                  </a:lnTo>
                  <a:lnTo>
                    <a:pt x="260243" y="7871"/>
                  </a:lnTo>
                  <a:lnTo>
                    <a:pt x="246409" y="8679"/>
                  </a:lnTo>
                  <a:lnTo>
                    <a:pt x="231731" y="9257"/>
                  </a:lnTo>
                  <a:lnTo>
                    <a:pt x="216465" y="9662"/>
                  </a:lnTo>
                  <a:lnTo>
                    <a:pt x="201072" y="9942"/>
                  </a:lnTo>
                  <a:lnTo>
                    <a:pt x="185831" y="10133"/>
                  </a:lnTo>
                  <a:lnTo>
                    <a:pt x="170836" y="10263"/>
                  </a:lnTo>
                  <a:lnTo>
                    <a:pt x="156081" y="10350"/>
                  </a:lnTo>
                  <a:lnTo>
                    <a:pt x="141527" y="10409"/>
                  </a:lnTo>
                  <a:lnTo>
                    <a:pt x="127125" y="10449"/>
                  </a:lnTo>
                  <a:lnTo>
                    <a:pt x="112836" y="10475"/>
                  </a:lnTo>
                  <a:lnTo>
                    <a:pt x="98625" y="10493"/>
                  </a:lnTo>
                  <a:lnTo>
                    <a:pt x="84470" y="10505"/>
                  </a:lnTo>
                  <a:lnTo>
                    <a:pt x="70352" y="10513"/>
                  </a:lnTo>
                  <a:lnTo>
                    <a:pt x="56279" y="10518"/>
                  </a:lnTo>
                  <a:lnTo>
                    <a:pt x="42848" y="10522"/>
                  </a:lnTo>
                  <a:lnTo>
                    <a:pt x="29920" y="10525"/>
                  </a:lnTo>
                  <a:lnTo>
                    <a:pt x="16360" y="1052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67130" y="494839"/>
              <a:ext cx="152336" cy="266901"/>
            </a:xfrm>
            <a:custGeom>
              <a:avLst/>
              <a:gdLst/>
              <a:ahLst/>
              <a:cxnLst/>
              <a:rect l="0" t="0" r="0" b="0"/>
              <a:pathLst>
                <a:path w="152336" h="266901">
                  <a:moveTo>
                    <a:pt x="91004" y="0"/>
                  </a:moveTo>
                  <a:lnTo>
                    <a:pt x="85204" y="5934"/>
                  </a:lnTo>
                  <a:lnTo>
                    <a:pt x="80279" y="12139"/>
                  </a:lnTo>
                  <a:lnTo>
                    <a:pt x="75772" y="19230"/>
                  </a:lnTo>
                  <a:lnTo>
                    <a:pt x="71379" y="26998"/>
                  </a:lnTo>
                  <a:lnTo>
                    <a:pt x="66717" y="34996"/>
                  </a:lnTo>
                  <a:lnTo>
                    <a:pt x="61602" y="42942"/>
                  </a:lnTo>
                  <a:lnTo>
                    <a:pt x="56024" y="50889"/>
                  </a:lnTo>
                  <a:lnTo>
                    <a:pt x="50052" y="59130"/>
                  </a:lnTo>
                  <a:lnTo>
                    <a:pt x="43779" y="67820"/>
                  </a:lnTo>
                  <a:lnTo>
                    <a:pt x="37447" y="76961"/>
                  </a:lnTo>
                  <a:lnTo>
                    <a:pt x="31431" y="86482"/>
                  </a:lnTo>
                  <a:lnTo>
                    <a:pt x="25906" y="96299"/>
                  </a:lnTo>
                  <a:lnTo>
                    <a:pt x="20875" y="106333"/>
                  </a:lnTo>
                  <a:lnTo>
                    <a:pt x="16263" y="116522"/>
                  </a:lnTo>
                  <a:lnTo>
                    <a:pt x="11979" y="126823"/>
                  </a:lnTo>
                  <a:lnTo>
                    <a:pt x="8100" y="137368"/>
                  </a:lnTo>
                  <a:lnTo>
                    <a:pt x="4867" y="148439"/>
                  </a:lnTo>
                  <a:lnTo>
                    <a:pt x="2363" y="160150"/>
                  </a:lnTo>
                  <a:lnTo>
                    <a:pt x="680" y="172456"/>
                  </a:lnTo>
                  <a:lnTo>
                    <a:pt x="0" y="185250"/>
                  </a:lnTo>
                  <a:lnTo>
                    <a:pt x="327" y="198404"/>
                  </a:lnTo>
                  <a:lnTo>
                    <a:pt x="1682" y="211491"/>
                  </a:lnTo>
                  <a:lnTo>
                    <a:pt x="4187" y="223817"/>
                  </a:lnTo>
                  <a:lnTo>
                    <a:pt x="7806" y="235058"/>
                  </a:lnTo>
                  <a:lnTo>
                    <a:pt x="12694" y="244909"/>
                  </a:lnTo>
                  <a:lnTo>
                    <a:pt x="19256" y="252929"/>
                  </a:lnTo>
                  <a:lnTo>
                    <a:pt x="27556" y="259057"/>
                  </a:lnTo>
                  <a:lnTo>
                    <a:pt x="37215" y="263377"/>
                  </a:lnTo>
                  <a:lnTo>
                    <a:pt x="47607" y="265926"/>
                  </a:lnTo>
                  <a:lnTo>
                    <a:pt x="58294" y="266900"/>
                  </a:lnTo>
                  <a:lnTo>
                    <a:pt x="68890" y="266440"/>
                  </a:lnTo>
                  <a:lnTo>
                    <a:pt x="78998" y="264544"/>
                  </a:lnTo>
                  <a:lnTo>
                    <a:pt x="88458" y="261347"/>
                  </a:lnTo>
                  <a:lnTo>
                    <a:pt x="97300" y="257083"/>
                  </a:lnTo>
                  <a:lnTo>
                    <a:pt x="105634" y="252005"/>
                  </a:lnTo>
                  <a:lnTo>
                    <a:pt x="113578" y="246327"/>
                  </a:lnTo>
                  <a:lnTo>
                    <a:pt x="121238" y="240058"/>
                  </a:lnTo>
                  <a:lnTo>
                    <a:pt x="128696" y="233019"/>
                  </a:lnTo>
                  <a:lnTo>
                    <a:pt x="136000" y="225167"/>
                  </a:lnTo>
                  <a:lnTo>
                    <a:pt x="142702" y="216435"/>
                  </a:lnTo>
                  <a:lnTo>
                    <a:pt x="147912" y="206664"/>
                  </a:lnTo>
                  <a:lnTo>
                    <a:pt x="151249" y="195883"/>
                  </a:lnTo>
                  <a:lnTo>
                    <a:pt x="152335" y="184897"/>
                  </a:lnTo>
                  <a:lnTo>
                    <a:pt x="150560" y="175128"/>
                  </a:lnTo>
                  <a:lnTo>
                    <a:pt x="145883" y="167280"/>
                  </a:lnTo>
                  <a:lnTo>
                    <a:pt x="138862" y="161693"/>
                  </a:lnTo>
                  <a:lnTo>
                    <a:pt x="130339" y="158685"/>
                  </a:lnTo>
                  <a:lnTo>
                    <a:pt x="120953" y="158149"/>
                  </a:lnTo>
                  <a:lnTo>
                    <a:pt x="111251" y="159686"/>
                  </a:lnTo>
                  <a:lnTo>
                    <a:pt x="101753" y="162827"/>
                  </a:lnTo>
                  <a:lnTo>
                    <a:pt x="92706" y="167151"/>
                  </a:lnTo>
                  <a:lnTo>
                    <a:pt x="84141" y="172318"/>
                  </a:lnTo>
                  <a:lnTo>
                    <a:pt x="75995" y="178076"/>
                  </a:lnTo>
                  <a:lnTo>
                    <a:pt x="68177" y="184236"/>
                  </a:lnTo>
                  <a:lnTo>
                    <a:pt x="60518" y="190559"/>
                  </a:lnTo>
                  <a:lnTo>
                    <a:pt x="51821" y="197459"/>
                  </a:lnTo>
                  <a:lnTo>
                    <a:pt x="39084" y="206659"/>
                  </a:lnTo>
                  <a:lnTo>
                    <a:pt x="17305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26632" y="452725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135664" y="0"/>
                  </a:lnTo>
                  <a:lnTo>
                    <a:pt x="124535" y="0"/>
                  </a:lnTo>
                  <a:lnTo>
                    <a:pt x="112941" y="5"/>
                  </a:lnTo>
                  <a:lnTo>
                    <a:pt x="100953" y="177"/>
                  </a:lnTo>
                  <a:lnTo>
                    <a:pt x="88941" y="826"/>
                  </a:lnTo>
                  <a:lnTo>
                    <a:pt x="77138" y="2074"/>
                  </a:lnTo>
                  <a:lnTo>
                    <a:pt x="65486" y="3736"/>
                  </a:lnTo>
                  <a:lnTo>
                    <a:pt x="52257" y="5562"/>
                  </a:lnTo>
                  <a:lnTo>
                    <a:pt x="32938" y="771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99661" y="128147"/>
              <a:ext cx="148153" cy="299782"/>
            </a:xfrm>
            <a:custGeom>
              <a:avLst/>
              <a:gdLst/>
              <a:ahLst/>
              <a:cxnLst/>
              <a:rect l="0" t="0" r="0" b="0"/>
              <a:pathLst>
                <a:path w="148153" h="299782">
                  <a:moveTo>
                    <a:pt x="148152" y="71894"/>
                  </a:moveTo>
                  <a:lnTo>
                    <a:pt x="142285" y="77761"/>
                  </a:lnTo>
                  <a:lnTo>
                    <a:pt x="136720" y="83326"/>
                  </a:lnTo>
                  <a:lnTo>
                    <a:pt x="130921" y="89125"/>
                  </a:lnTo>
                  <a:lnTo>
                    <a:pt x="124840" y="95206"/>
                  </a:lnTo>
                  <a:lnTo>
                    <a:pt x="118510" y="101536"/>
                  </a:lnTo>
                  <a:lnTo>
                    <a:pt x="111982" y="108064"/>
                  </a:lnTo>
                  <a:lnTo>
                    <a:pt x="105307" y="114740"/>
                  </a:lnTo>
                  <a:lnTo>
                    <a:pt x="98524" y="121522"/>
                  </a:lnTo>
                  <a:lnTo>
                    <a:pt x="91666" y="128384"/>
                  </a:lnTo>
                  <a:lnTo>
                    <a:pt x="84757" y="135467"/>
                  </a:lnTo>
                  <a:lnTo>
                    <a:pt x="77812" y="143060"/>
                  </a:lnTo>
                  <a:lnTo>
                    <a:pt x="70842" y="151283"/>
                  </a:lnTo>
                  <a:lnTo>
                    <a:pt x="63857" y="160094"/>
                  </a:lnTo>
                  <a:lnTo>
                    <a:pt x="56860" y="169387"/>
                  </a:lnTo>
                  <a:lnTo>
                    <a:pt x="49861" y="179047"/>
                  </a:lnTo>
                  <a:lnTo>
                    <a:pt x="43025" y="188974"/>
                  </a:lnTo>
                  <a:lnTo>
                    <a:pt x="36661" y="199091"/>
                  </a:lnTo>
                  <a:lnTo>
                    <a:pt x="30899" y="209340"/>
                  </a:lnTo>
                  <a:lnTo>
                    <a:pt x="25709" y="219679"/>
                  </a:lnTo>
                  <a:lnTo>
                    <a:pt x="20988" y="230080"/>
                  </a:lnTo>
                  <a:lnTo>
                    <a:pt x="16640" y="240523"/>
                  </a:lnTo>
                  <a:lnTo>
                    <a:pt x="13059" y="250994"/>
                  </a:lnTo>
                  <a:lnTo>
                    <a:pt x="11090" y="261484"/>
                  </a:lnTo>
                  <a:lnTo>
                    <a:pt x="11070" y="271969"/>
                  </a:lnTo>
                  <a:lnTo>
                    <a:pt x="13024" y="281789"/>
                  </a:lnTo>
                  <a:lnTo>
                    <a:pt x="16927" y="289713"/>
                  </a:lnTo>
                  <a:lnTo>
                    <a:pt x="22554" y="295220"/>
                  </a:lnTo>
                  <a:lnTo>
                    <a:pt x="29569" y="298442"/>
                  </a:lnTo>
                  <a:lnTo>
                    <a:pt x="37632" y="299781"/>
                  </a:lnTo>
                  <a:lnTo>
                    <a:pt x="46450" y="299678"/>
                  </a:lnTo>
                  <a:lnTo>
                    <a:pt x="55639" y="298359"/>
                  </a:lnTo>
                  <a:lnTo>
                    <a:pt x="64727" y="295820"/>
                  </a:lnTo>
                  <a:lnTo>
                    <a:pt x="73466" y="292159"/>
                  </a:lnTo>
                  <a:lnTo>
                    <a:pt x="81809" y="287568"/>
                  </a:lnTo>
                  <a:lnTo>
                    <a:pt x="89798" y="282264"/>
                  </a:lnTo>
                  <a:lnTo>
                    <a:pt x="97509" y="276431"/>
                  </a:lnTo>
                  <a:lnTo>
                    <a:pt x="105010" y="270056"/>
                  </a:lnTo>
                  <a:lnTo>
                    <a:pt x="112361" y="262945"/>
                  </a:lnTo>
                  <a:lnTo>
                    <a:pt x="119593" y="255044"/>
                  </a:lnTo>
                  <a:lnTo>
                    <a:pt x="126248" y="246281"/>
                  </a:lnTo>
                  <a:lnTo>
                    <a:pt x="131425" y="236488"/>
                  </a:lnTo>
                  <a:lnTo>
                    <a:pt x="134750" y="225678"/>
                  </a:lnTo>
                  <a:lnTo>
                    <a:pt x="136167" y="214165"/>
                  </a:lnTo>
                  <a:lnTo>
                    <a:pt x="135679" y="202444"/>
                  </a:lnTo>
                  <a:lnTo>
                    <a:pt x="133493" y="190827"/>
                  </a:lnTo>
                  <a:lnTo>
                    <a:pt x="129773" y="179588"/>
                  </a:lnTo>
                  <a:lnTo>
                    <a:pt x="124543" y="169041"/>
                  </a:lnTo>
                  <a:lnTo>
                    <a:pt x="117957" y="159282"/>
                  </a:lnTo>
                  <a:lnTo>
                    <a:pt x="110266" y="150237"/>
                  </a:lnTo>
                  <a:lnTo>
                    <a:pt x="101735" y="141768"/>
                  </a:lnTo>
                  <a:lnTo>
                    <a:pt x="92590" y="133737"/>
                  </a:lnTo>
                  <a:lnTo>
                    <a:pt x="83010" y="126189"/>
                  </a:lnTo>
                  <a:lnTo>
                    <a:pt x="73126" y="119338"/>
                  </a:lnTo>
                  <a:lnTo>
                    <a:pt x="63038" y="113242"/>
                  </a:lnTo>
                  <a:lnTo>
                    <a:pt x="52976" y="107655"/>
                  </a:lnTo>
                  <a:lnTo>
                    <a:pt x="43294" y="102136"/>
                  </a:lnTo>
                  <a:lnTo>
                    <a:pt x="34155" y="96416"/>
                  </a:lnTo>
                  <a:lnTo>
                    <a:pt x="25714" y="90250"/>
                  </a:lnTo>
                  <a:lnTo>
                    <a:pt x="18189" y="83346"/>
                  </a:lnTo>
                  <a:lnTo>
                    <a:pt x="11619" y="75622"/>
                  </a:lnTo>
                  <a:lnTo>
                    <a:pt x="6206" y="67163"/>
                  </a:lnTo>
                  <a:lnTo>
                    <a:pt x="2393" y="58114"/>
                  </a:lnTo>
                  <a:lnTo>
                    <a:pt x="282" y="48625"/>
                  </a:lnTo>
                  <a:lnTo>
                    <a:pt x="0" y="38985"/>
                  </a:lnTo>
                  <a:lnTo>
                    <a:pt x="1855" y="29593"/>
                  </a:lnTo>
                  <a:lnTo>
                    <a:pt x="5812" y="20663"/>
                  </a:lnTo>
                  <a:lnTo>
                    <a:pt x="11723" y="12703"/>
                  </a:lnTo>
                  <a:lnTo>
                    <a:pt x="19501" y="6567"/>
                  </a:lnTo>
                  <a:lnTo>
                    <a:pt x="28912" y="2555"/>
                  </a:lnTo>
                  <a:lnTo>
                    <a:pt x="39466" y="490"/>
                  </a:lnTo>
                  <a:lnTo>
                    <a:pt x="50533" y="0"/>
                  </a:lnTo>
                  <a:lnTo>
                    <a:pt x="61713" y="704"/>
                  </a:lnTo>
                  <a:lnTo>
                    <a:pt x="72827" y="2275"/>
                  </a:lnTo>
                  <a:lnTo>
                    <a:pt x="83822" y="4457"/>
                  </a:lnTo>
                  <a:lnTo>
                    <a:pt x="94686" y="7079"/>
                  </a:lnTo>
                  <a:lnTo>
                    <a:pt x="104948" y="10498"/>
                  </a:lnTo>
                  <a:lnTo>
                    <a:pt x="113708" y="15542"/>
                  </a:lnTo>
                  <a:lnTo>
                    <a:pt x="120600" y="22517"/>
                  </a:lnTo>
                  <a:lnTo>
                    <a:pt x="125747" y="30665"/>
                  </a:lnTo>
                  <a:lnTo>
                    <a:pt x="130007" y="39226"/>
                  </a:lnTo>
                  <a:lnTo>
                    <a:pt x="133752" y="48957"/>
                  </a:lnTo>
                  <a:lnTo>
                    <a:pt x="137624" y="613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68787" y="463253"/>
              <a:ext cx="568540" cy="28895"/>
            </a:xfrm>
            <a:custGeom>
              <a:avLst/>
              <a:gdLst/>
              <a:ahLst/>
              <a:cxnLst/>
              <a:rect l="0" t="0" r="0" b="0"/>
              <a:pathLst>
                <a:path w="568540" h="28895">
                  <a:moveTo>
                    <a:pt x="568539" y="0"/>
                  </a:moveTo>
                  <a:lnTo>
                    <a:pt x="559671" y="2800"/>
                  </a:lnTo>
                  <a:lnTo>
                    <a:pt x="550684" y="4302"/>
                  </a:lnTo>
                  <a:lnTo>
                    <a:pt x="540684" y="4613"/>
                  </a:lnTo>
                  <a:lnTo>
                    <a:pt x="529530" y="4107"/>
                  </a:lnTo>
                  <a:lnTo>
                    <a:pt x="517071" y="3287"/>
                  </a:lnTo>
                  <a:lnTo>
                    <a:pt x="503368" y="2476"/>
                  </a:lnTo>
                  <a:lnTo>
                    <a:pt x="488951" y="1965"/>
                  </a:lnTo>
                  <a:lnTo>
                    <a:pt x="474670" y="2087"/>
                  </a:lnTo>
                  <a:lnTo>
                    <a:pt x="460994" y="2949"/>
                  </a:lnTo>
                  <a:lnTo>
                    <a:pt x="447866" y="4327"/>
                  </a:lnTo>
                  <a:lnTo>
                    <a:pt x="434904" y="5784"/>
                  </a:lnTo>
                  <a:lnTo>
                    <a:pt x="421844" y="7055"/>
                  </a:lnTo>
                  <a:lnTo>
                    <a:pt x="408428" y="8058"/>
                  </a:lnTo>
                  <a:lnTo>
                    <a:pt x="394342" y="8804"/>
                  </a:lnTo>
                  <a:lnTo>
                    <a:pt x="379494" y="9346"/>
                  </a:lnTo>
                  <a:lnTo>
                    <a:pt x="364283" y="9896"/>
                  </a:lnTo>
                  <a:lnTo>
                    <a:pt x="349459" y="10805"/>
                  </a:lnTo>
                  <a:lnTo>
                    <a:pt x="335413" y="12232"/>
                  </a:lnTo>
                  <a:lnTo>
                    <a:pt x="322034" y="14007"/>
                  </a:lnTo>
                  <a:lnTo>
                    <a:pt x="308904" y="15737"/>
                  </a:lnTo>
                  <a:lnTo>
                    <a:pt x="295736" y="17195"/>
                  </a:lnTo>
                  <a:lnTo>
                    <a:pt x="282417" y="18325"/>
                  </a:lnTo>
                  <a:lnTo>
                    <a:pt x="268928" y="19158"/>
                  </a:lnTo>
                  <a:lnTo>
                    <a:pt x="255286" y="19752"/>
                  </a:lnTo>
                  <a:lnTo>
                    <a:pt x="241359" y="20168"/>
                  </a:lnTo>
                  <a:lnTo>
                    <a:pt x="226871" y="20455"/>
                  </a:lnTo>
                  <a:lnTo>
                    <a:pt x="211721" y="20656"/>
                  </a:lnTo>
                  <a:lnTo>
                    <a:pt x="196123" y="20962"/>
                  </a:lnTo>
                  <a:lnTo>
                    <a:pt x="180500" y="21700"/>
                  </a:lnTo>
                  <a:lnTo>
                    <a:pt x="165101" y="23009"/>
                  </a:lnTo>
                  <a:lnTo>
                    <a:pt x="149999" y="24702"/>
                  </a:lnTo>
                  <a:lnTo>
                    <a:pt x="135172" y="26378"/>
                  </a:lnTo>
                  <a:lnTo>
                    <a:pt x="120573" y="27794"/>
                  </a:lnTo>
                  <a:lnTo>
                    <a:pt x="106312" y="28726"/>
                  </a:lnTo>
                  <a:lnTo>
                    <a:pt x="92648" y="28894"/>
                  </a:lnTo>
                  <a:lnTo>
                    <a:pt x="79676" y="28229"/>
                  </a:lnTo>
                  <a:lnTo>
                    <a:pt x="67209" y="26977"/>
                  </a:lnTo>
                  <a:lnTo>
                    <a:pt x="53332" y="25477"/>
                  </a:lnTo>
                  <a:lnTo>
                    <a:pt x="33472" y="235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47771" y="600124"/>
              <a:ext cx="10530" cy="231628"/>
            </a:xfrm>
            <a:custGeom>
              <a:avLst/>
              <a:gdLst/>
              <a:ahLst/>
              <a:cxnLst/>
              <a:rect l="0" t="0" r="0" b="0"/>
              <a:pathLst>
                <a:path w="10530" h="231628">
                  <a:moveTo>
                    <a:pt x="1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79"/>
                  </a:lnTo>
                  <a:lnTo>
                    <a:pt x="178" y="54593"/>
                  </a:lnTo>
                  <a:lnTo>
                    <a:pt x="826" y="68750"/>
                  </a:lnTo>
                  <a:lnTo>
                    <a:pt x="2075" y="83657"/>
                  </a:lnTo>
                  <a:lnTo>
                    <a:pt x="3727" y="99249"/>
                  </a:lnTo>
                  <a:lnTo>
                    <a:pt x="5376" y="115395"/>
                  </a:lnTo>
                  <a:lnTo>
                    <a:pt x="6779" y="131950"/>
                  </a:lnTo>
                  <a:lnTo>
                    <a:pt x="7874" y="148619"/>
                  </a:lnTo>
                  <a:lnTo>
                    <a:pt x="8802" y="166909"/>
                  </a:lnTo>
                  <a:lnTo>
                    <a:pt x="9640" y="191777"/>
                  </a:lnTo>
                  <a:lnTo>
                    <a:pt x="10529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032000" y="579067"/>
              <a:ext cx="189514" cy="275115"/>
            </a:xfrm>
            <a:custGeom>
              <a:avLst/>
              <a:gdLst/>
              <a:ahLst/>
              <a:cxnLst/>
              <a:rect l="0" t="0" r="0" b="0"/>
              <a:pathLst>
                <a:path w="189514" h="275115">
                  <a:moveTo>
                    <a:pt x="189513" y="0"/>
                  </a:moveTo>
                  <a:lnTo>
                    <a:pt x="177844" y="67"/>
                  </a:lnTo>
                  <a:lnTo>
                    <a:pt x="167356" y="707"/>
                  </a:lnTo>
                  <a:lnTo>
                    <a:pt x="157049" y="1999"/>
                  </a:lnTo>
                  <a:lnTo>
                    <a:pt x="146575" y="3686"/>
                  </a:lnTo>
                  <a:lnTo>
                    <a:pt x="135583" y="5354"/>
                  </a:lnTo>
                  <a:lnTo>
                    <a:pt x="123940" y="6767"/>
                  </a:lnTo>
                  <a:lnTo>
                    <a:pt x="111686" y="7866"/>
                  </a:lnTo>
                  <a:lnTo>
                    <a:pt x="98932" y="8676"/>
                  </a:lnTo>
                  <a:lnTo>
                    <a:pt x="85810" y="9269"/>
                  </a:lnTo>
                  <a:lnTo>
                    <a:pt x="72915" y="10193"/>
                  </a:lnTo>
                  <a:lnTo>
                    <a:pt x="61250" y="12418"/>
                  </a:lnTo>
                  <a:lnTo>
                    <a:pt x="51267" y="16374"/>
                  </a:lnTo>
                  <a:lnTo>
                    <a:pt x="43075" y="22153"/>
                  </a:lnTo>
                  <a:lnTo>
                    <a:pt x="36707" y="29778"/>
                  </a:lnTo>
                  <a:lnTo>
                    <a:pt x="31979" y="39059"/>
                  </a:lnTo>
                  <a:lnTo>
                    <a:pt x="28581" y="49679"/>
                  </a:lnTo>
                  <a:lnTo>
                    <a:pt x="26193" y="61315"/>
                  </a:lnTo>
                  <a:lnTo>
                    <a:pt x="24558" y="73669"/>
                  </a:lnTo>
                  <a:lnTo>
                    <a:pt x="24118" y="85704"/>
                  </a:lnTo>
                  <a:lnTo>
                    <a:pt x="25942" y="95727"/>
                  </a:lnTo>
                  <a:lnTo>
                    <a:pt x="30434" y="102981"/>
                  </a:lnTo>
                  <a:lnTo>
                    <a:pt x="37386" y="107712"/>
                  </a:lnTo>
                  <a:lnTo>
                    <a:pt x="46336" y="110679"/>
                  </a:lnTo>
                  <a:lnTo>
                    <a:pt x="56803" y="112541"/>
                  </a:lnTo>
                  <a:lnTo>
                    <a:pt x="68371" y="114052"/>
                  </a:lnTo>
                  <a:lnTo>
                    <a:pt x="80718" y="116090"/>
                  </a:lnTo>
                  <a:lnTo>
                    <a:pt x="93598" y="119072"/>
                  </a:lnTo>
                  <a:lnTo>
                    <a:pt x="106514" y="123032"/>
                  </a:lnTo>
                  <a:lnTo>
                    <a:pt x="118732" y="127826"/>
                  </a:lnTo>
                  <a:lnTo>
                    <a:pt x="129912" y="133274"/>
                  </a:lnTo>
                  <a:lnTo>
                    <a:pt x="140064" y="139371"/>
                  </a:lnTo>
                  <a:lnTo>
                    <a:pt x="149352" y="146285"/>
                  </a:lnTo>
                  <a:lnTo>
                    <a:pt x="157958" y="154045"/>
                  </a:lnTo>
                  <a:lnTo>
                    <a:pt x="165571" y="162542"/>
                  </a:lnTo>
                  <a:lnTo>
                    <a:pt x="171408" y="171623"/>
                  </a:lnTo>
                  <a:lnTo>
                    <a:pt x="175187" y="181141"/>
                  </a:lnTo>
                  <a:lnTo>
                    <a:pt x="177081" y="190973"/>
                  </a:lnTo>
                  <a:lnTo>
                    <a:pt x="177447" y="201025"/>
                  </a:lnTo>
                  <a:lnTo>
                    <a:pt x="176653" y="211227"/>
                  </a:lnTo>
                  <a:lnTo>
                    <a:pt x="174851" y="221365"/>
                  </a:lnTo>
                  <a:lnTo>
                    <a:pt x="171980" y="231098"/>
                  </a:lnTo>
                  <a:lnTo>
                    <a:pt x="168086" y="240270"/>
                  </a:lnTo>
                  <a:lnTo>
                    <a:pt x="163169" y="248735"/>
                  </a:lnTo>
                  <a:lnTo>
                    <a:pt x="157112" y="256274"/>
                  </a:lnTo>
                  <a:lnTo>
                    <a:pt x="149956" y="262855"/>
                  </a:lnTo>
                  <a:lnTo>
                    <a:pt x="141709" y="268274"/>
                  </a:lnTo>
                  <a:lnTo>
                    <a:pt x="132270" y="272092"/>
                  </a:lnTo>
                  <a:lnTo>
                    <a:pt x="121697" y="274220"/>
                  </a:lnTo>
                  <a:lnTo>
                    <a:pt x="110174" y="275022"/>
                  </a:lnTo>
                  <a:lnTo>
                    <a:pt x="97915" y="275114"/>
                  </a:lnTo>
                  <a:lnTo>
                    <a:pt x="85119" y="274921"/>
                  </a:lnTo>
                  <a:lnTo>
                    <a:pt x="71970" y="274660"/>
                  </a:lnTo>
                  <a:lnTo>
                    <a:pt x="57038" y="274391"/>
                  </a:lnTo>
                  <a:lnTo>
                    <a:pt x="35662" y="274098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212991" y="1391603"/>
            <a:ext cx="396123" cy="463637"/>
            <a:chOff x="212991" y="1391603"/>
            <a:chExt cx="396123" cy="463637"/>
          </a:xfrm>
        </p:grpSpPr>
        <p:sp>
          <p:nvSpPr>
            <p:cNvPr id="14" name="Freeform 13"/>
            <p:cNvSpPr/>
            <p:nvPr/>
          </p:nvSpPr>
          <p:spPr>
            <a:xfrm>
              <a:off x="304372" y="1486195"/>
              <a:ext cx="222053" cy="259782"/>
            </a:xfrm>
            <a:custGeom>
              <a:avLst/>
              <a:gdLst/>
              <a:ahLst/>
              <a:cxnLst/>
              <a:rect l="0" t="0" r="0" b="0"/>
              <a:pathLst>
                <a:path w="222053" h="259782">
                  <a:moveTo>
                    <a:pt x="64125" y="8851"/>
                  </a:moveTo>
                  <a:lnTo>
                    <a:pt x="58257" y="14786"/>
                  </a:lnTo>
                  <a:lnTo>
                    <a:pt x="52693" y="20990"/>
                  </a:lnTo>
                  <a:lnTo>
                    <a:pt x="46889" y="28077"/>
                  </a:lnTo>
                  <a:lnTo>
                    <a:pt x="40636" y="35672"/>
                  </a:lnTo>
                  <a:lnTo>
                    <a:pt x="33657" y="43021"/>
                  </a:lnTo>
                  <a:lnTo>
                    <a:pt x="25874" y="49665"/>
                  </a:lnTo>
                  <a:lnTo>
                    <a:pt x="17312" y="53957"/>
                  </a:lnTo>
                  <a:lnTo>
                    <a:pt x="9101" y="53895"/>
                  </a:lnTo>
                  <a:lnTo>
                    <a:pt x="3235" y="50241"/>
                  </a:lnTo>
                  <a:lnTo>
                    <a:pt x="296" y="44542"/>
                  </a:lnTo>
                  <a:lnTo>
                    <a:pt x="0" y="37876"/>
                  </a:lnTo>
                  <a:lnTo>
                    <a:pt x="1810" y="30817"/>
                  </a:lnTo>
                  <a:lnTo>
                    <a:pt x="5193" y="23632"/>
                  </a:lnTo>
                  <a:lnTo>
                    <a:pt x="9712" y="16447"/>
                  </a:lnTo>
                  <a:lnTo>
                    <a:pt x="15194" y="9792"/>
                  </a:lnTo>
                  <a:lnTo>
                    <a:pt x="21702" y="4598"/>
                  </a:lnTo>
                  <a:lnTo>
                    <a:pt x="29187" y="1260"/>
                  </a:lnTo>
                  <a:lnTo>
                    <a:pt x="37333" y="0"/>
                  </a:lnTo>
                  <a:lnTo>
                    <a:pt x="45647" y="1123"/>
                  </a:lnTo>
                  <a:lnTo>
                    <a:pt x="53832" y="4548"/>
                  </a:lnTo>
                  <a:lnTo>
                    <a:pt x="61786" y="9915"/>
                  </a:lnTo>
                  <a:lnTo>
                    <a:pt x="69507" y="16788"/>
                  </a:lnTo>
                  <a:lnTo>
                    <a:pt x="77024" y="24779"/>
                  </a:lnTo>
                  <a:lnTo>
                    <a:pt x="84055" y="33733"/>
                  </a:lnTo>
                  <a:lnTo>
                    <a:pt x="90025" y="43719"/>
                  </a:lnTo>
                  <a:lnTo>
                    <a:pt x="94713" y="54689"/>
                  </a:lnTo>
                  <a:lnTo>
                    <a:pt x="98369" y="66327"/>
                  </a:lnTo>
                  <a:lnTo>
                    <a:pt x="101522" y="78138"/>
                  </a:lnTo>
                  <a:lnTo>
                    <a:pt x="104526" y="89824"/>
                  </a:lnTo>
                  <a:lnTo>
                    <a:pt x="107223" y="101281"/>
                  </a:lnTo>
                  <a:lnTo>
                    <a:pt x="109057" y="112507"/>
                  </a:lnTo>
                  <a:lnTo>
                    <a:pt x="109773" y="123545"/>
                  </a:lnTo>
                  <a:lnTo>
                    <a:pt x="109424" y="134602"/>
                  </a:lnTo>
                  <a:lnTo>
                    <a:pt x="108193" y="146026"/>
                  </a:lnTo>
                  <a:lnTo>
                    <a:pt x="106288" y="157972"/>
                  </a:lnTo>
                  <a:lnTo>
                    <a:pt x="103891" y="170269"/>
                  </a:lnTo>
                  <a:lnTo>
                    <a:pt x="101144" y="182523"/>
                  </a:lnTo>
                  <a:lnTo>
                    <a:pt x="98149" y="194502"/>
                  </a:lnTo>
                  <a:lnTo>
                    <a:pt x="94817" y="205986"/>
                  </a:lnTo>
                  <a:lnTo>
                    <a:pt x="90895" y="216698"/>
                  </a:lnTo>
                  <a:lnTo>
                    <a:pt x="86287" y="226563"/>
                  </a:lnTo>
                  <a:lnTo>
                    <a:pt x="80885" y="235508"/>
                  </a:lnTo>
                  <a:lnTo>
                    <a:pt x="74502" y="243379"/>
                  </a:lnTo>
                  <a:lnTo>
                    <a:pt x="67131" y="250180"/>
                  </a:lnTo>
                  <a:lnTo>
                    <a:pt x="58910" y="255579"/>
                  </a:lnTo>
                  <a:lnTo>
                    <a:pt x="50020" y="258851"/>
                  </a:lnTo>
                  <a:lnTo>
                    <a:pt x="40649" y="259781"/>
                  </a:lnTo>
                  <a:lnTo>
                    <a:pt x="31426" y="258286"/>
                  </a:lnTo>
                  <a:lnTo>
                    <a:pt x="23379" y="254167"/>
                  </a:lnTo>
                  <a:lnTo>
                    <a:pt x="16988" y="247589"/>
                  </a:lnTo>
                  <a:lnTo>
                    <a:pt x="12700" y="239293"/>
                  </a:lnTo>
                  <a:lnTo>
                    <a:pt x="11171" y="230365"/>
                  </a:lnTo>
                  <a:lnTo>
                    <a:pt x="12486" y="221490"/>
                  </a:lnTo>
                  <a:lnTo>
                    <a:pt x="16436" y="213267"/>
                  </a:lnTo>
                  <a:lnTo>
                    <a:pt x="22808" y="206357"/>
                  </a:lnTo>
                  <a:lnTo>
                    <a:pt x="31232" y="200980"/>
                  </a:lnTo>
                  <a:lnTo>
                    <a:pt x="41103" y="197167"/>
                  </a:lnTo>
                  <a:lnTo>
                    <a:pt x="51703" y="194959"/>
                  </a:lnTo>
                  <a:lnTo>
                    <a:pt x="62565" y="194214"/>
                  </a:lnTo>
                  <a:lnTo>
                    <a:pt x="73465" y="194828"/>
                  </a:lnTo>
                  <a:lnTo>
                    <a:pt x="84316" y="196826"/>
                  </a:lnTo>
                  <a:lnTo>
                    <a:pt x="95097" y="200088"/>
                  </a:lnTo>
                  <a:lnTo>
                    <a:pt x="105812" y="204224"/>
                  </a:lnTo>
                  <a:lnTo>
                    <a:pt x="116474" y="208684"/>
                  </a:lnTo>
                  <a:lnTo>
                    <a:pt x="127100" y="213115"/>
                  </a:lnTo>
                  <a:lnTo>
                    <a:pt x="137866" y="217054"/>
                  </a:lnTo>
                  <a:lnTo>
                    <a:pt x="149087" y="219862"/>
                  </a:lnTo>
                  <a:lnTo>
                    <a:pt x="160885" y="221299"/>
                  </a:lnTo>
                  <a:lnTo>
                    <a:pt x="172815" y="221434"/>
                  </a:lnTo>
                  <a:lnTo>
                    <a:pt x="185234" y="220353"/>
                  </a:lnTo>
                  <a:lnTo>
                    <a:pt x="200352" y="216842"/>
                  </a:lnTo>
                  <a:lnTo>
                    <a:pt x="222052" y="2088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12991" y="1391603"/>
              <a:ext cx="396123" cy="463637"/>
            </a:xfrm>
            <a:custGeom>
              <a:avLst/>
              <a:gdLst/>
              <a:ahLst/>
              <a:cxnLst/>
              <a:rect l="0" t="0" r="0" b="0"/>
              <a:pathLst>
                <a:path w="396123" h="463637">
                  <a:moveTo>
                    <a:pt x="155506" y="29744"/>
                  </a:moveTo>
                  <a:lnTo>
                    <a:pt x="140971" y="32745"/>
                  </a:lnTo>
                  <a:lnTo>
                    <a:pt x="128340" y="36167"/>
                  </a:lnTo>
                  <a:lnTo>
                    <a:pt x="116440" y="40363"/>
                  </a:lnTo>
                  <a:lnTo>
                    <a:pt x="105131" y="45263"/>
                  </a:lnTo>
                  <a:lnTo>
                    <a:pt x="94587" y="50745"/>
                  </a:lnTo>
                  <a:lnTo>
                    <a:pt x="84853" y="56680"/>
                  </a:lnTo>
                  <a:lnTo>
                    <a:pt x="75836" y="63114"/>
                  </a:lnTo>
                  <a:lnTo>
                    <a:pt x="67391" y="70261"/>
                  </a:lnTo>
                  <a:lnTo>
                    <a:pt x="59373" y="78178"/>
                  </a:lnTo>
                  <a:lnTo>
                    <a:pt x="51666" y="86782"/>
                  </a:lnTo>
                  <a:lnTo>
                    <a:pt x="44176" y="95936"/>
                  </a:lnTo>
                  <a:lnTo>
                    <a:pt x="36842" y="105502"/>
                  </a:lnTo>
                  <a:lnTo>
                    <a:pt x="29781" y="115366"/>
                  </a:lnTo>
                  <a:lnTo>
                    <a:pt x="23265" y="125441"/>
                  </a:lnTo>
                  <a:lnTo>
                    <a:pt x="17411" y="135661"/>
                  </a:lnTo>
                  <a:lnTo>
                    <a:pt x="12498" y="145981"/>
                  </a:lnTo>
                  <a:lnTo>
                    <a:pt x="9028" y="156370"/>
                  </a:lnTo>
                  <a:lnTo>
                    <a:pt x="7133" y="166809"/>
                  </a:lnTo>
                  <a:lnTo>
                    <a:pt x="6319" y="177447"/>
                  </a:lnTo>
                  <a:lnTo>
                    <a:pt x="5687" y="188582"/>
                  </a:lnTo>
                  <a:lnTo>
                    <a:pt x="4704" y="200340"/>
                  </a:lnTo>
                  <a:lnTo>
                    <a:pt x="3361" y="212848"/>
                  </a:lnTo>
                  <a:lnTo>
                    <a:pt x="1986" y="226309"/>
                  </a:lnTo>
                  <a:lnTo>
                    <a:pt x="804" y="240729"/>
                  </a:lnTo>
                  <a:lnTo>
                    <a:pt x="44" y="255650"/>
                  </a:lnTo>
                  <a:lnTo>
                    <a:pt x="0" y="270279"/>
                  </a:lnTo>
                  <a:lnTo>
                    <a:pt x="756" y="284189"/>
                  </a:lnTo>
                  <a:lnTo>
                    <a:pt x="2232" y="297306"/>
                  </a:lnTo>
                  <a:lnTo>
                    <a:pt x="4287" y="309729"/>
                  </a:lnTo>
                  <a:lnTo>
                    <a:pt x="6778" y="321604"/>
                  </a:lnTo>
                  <a:lnTo>
                    <a:pt x="9584" y="333071"/>
                  </a:lnTo>
                  <a:lnTo>
                    <a:pt x="12613" y="344246"/>
                  </a:lnTo>
                  <a:lnTo>
                    <a:pt x="15801" y="355216"/>
                  </a:lnTo>
                  <a:lnTo>
                    <a:pt x="19262" y="366043"/>
                  </a:lnTo>
                  <a:lnTo>
                    <a:pt x="23272" y="376773"/>
                  </a:lnTo>
                  <a:lnTo>
                    <a:pt x="27939" y="387433"/>
                  </a:lnTo>
                  <a:lnTo>
                    <a:pt x="33380" y="397880"/>
                  </a:lnTo>
                  <a:lnTo>
                    <a:pt x="39790" y="407821"/>
                  </a:lnTo>
                  <a:lnTo>
                    <a:pt x="47179" y="417133"/>
                  </a:lnTo>
                  <a:lnTo>
                    <a:pt x="55412" y="425690"/>
                  </a:lnTo>
                  <a:lnTo>
                    <a:pt x="64310" y="433292"/>
                  </a:lnTo>
                  <a:lnTo>
                    <a:pt x="73705" y="439923"/>
                  </a:lnTo>
                  <a:lnTo>
                    <a:pt x="83623" y="445716"/>
                  </a:lnTo>
                  <a:lnTo>
                    <a:pt x="94265" y="450849"/>
                  </a:lnTo>
                  <a:lnTo>
                    <a:pt x="105680" y="455482"/>
                  </a:lnTo>
                  <a:lnTo>
                    <a:pt x="117617" y="459426"/>
                  </a:lnTo>
                  <a:lnTo>
                    <a:pt x="129629" y="462171"/>
                  </a:lnTo>
                  <a:lnTo>
                    <a:pt x="141450" y="463534"/>
                  </a:lnTo>
                  <a:lnTo>
                    <a:pt x="152997" y="463636"/>
                  </a:lnTo>
                  <a:lnTo>
                    <a:pt x="164284" y="462716"/>
                  </a:lnTo>
                  <a:lnTo>
                    <a:pt x="175358" y="461019"/>
                  </a:lnTo>
                  <a:lnTo>
                    <a:pt x="186269" y="458593"/>
                  </a:lnTo>
                  <a:lnTo>
                    <a:pt x="197062" y="455294"/>
                  </a:lnTo>
                  <a:lnTo>
                    <a:pt x="207777" y="451115"/>
                  </a:lnTo>
                  <a:lnTo>
                    <a:pt x="218601" y="446175"/>
                  </a:lnTo>
                  <a:lnTo>
                    <a:pt x="229861" y="440634"/>
                  </a:lnTo>
                  <a:lnTo>
                    <a:pt x="241690" y="434647"/>
                  </a:lnTo>
                  <a:lnTo>
                    <a:pt x="253736" y="428339"/>
                  </a:lnTo>
                  <a:lnTo>
                    <a:pt x="265290" y="421805"/>
                  </a:lnTo>
                  <a:lnTo>
                    <a:pt x="275985" y="415115"/>
                  </a:lnTo>
                  <a:lnTo>
                    <a:pt x="285792" y="408318"/>
                  </a:lnTo>
                  <a:lnTo>
                    <a:pt x="294839" y="401448"/>
                  </a:lnTo>
                  <a:lnTo>
                    <a:pt x="303295" y="394529"/>
                  </a:lnTo>
                  <a:lnTo>
                    <a:pt x="311313" y="387577"/>
                  </a:lnTo>
                  <a:lnTo>
                    <a:pt x="319019" y="380603"/>
                  </a:lnTo>
                  <a:lnTo>
                    <a:pt x="326506" y="373609"/>
                  </a:lnTo>
                  <a:lnTo>
                    <a:pt x="333842" y="366438"/>
                  </a:lnTo>
                  <a:lnTo>
                    <a:pt x="341075" y="358784"/>
                  </a:lnTo>
                  <a:lnTo>
                    <a:pt x="348233" y="350521"/>
                  </a:lnTo>
                  <a:lnTo>
                    <a:pt x="355175" y="341682"/>
                  </a:lnTo>
                  <a:lnTo>
                    <a:pt x="361611" y="332371"/>
                  </a:lnTo>
                  <a:lnTo>
                    <a:pt x="367420" y="322698"/>
                  </a:lnTo>
                  <a:lnTo>
                    <a:pt x="372642" y="312763"/>
                  </a:lnTo>
                  <a:lnTo>
                    <a:pt x="377384" y="302641"/>
                  </a:lnTo>
                  <a:lnTo>
                    <a:pt x="381755" y="292384"/>
                  </a:lnTo>
                  <a:lnTo>
                    <a:pt x="385691" y="281869"/>
                  </a:lnTo>
                  <a:lnTo>
                    <a:pt x="388963" y="270818"/>
                  </a:lnTo>
                  <a:lnTo>
                    <a:pt x="391499" y="259116"/>
                  </a:lnTo>
                  <a:lnTo>
                    <a:pt x="393372" y="246646"/>
                  </a:lnTo>
                  <a:lnTo>
                    <a:pt x="394712" y="233211"/>
                  </a:lnTo>
                  <a:lnTo>
                    <a:pt x="395646" y="218803"/>
                  </a:lnTo>
                  <a:lnTo>
                    <a:pt x="396122" y="203720"/>
                  </a:lnTo>
                  <a:lnTo>
                    <a:pt x="395917" y="188450"/>
                  </a:lnTo>
                  <a:lnTo>
                    <a:pt x="394960" y="173297"/>
                  </a:lnTo>
                  <a:lnTo>
                    <a:pt x="393165" y="158530"/>
                  </a:lnTo>
                  <a:lnTo>
                    <a:pt x="390357" y="144462"/>
                  </a:lnTo>
                  <a:lnTo>
                    <a:pt x="386540" y="131185"/>
                  </a:lnTo>
                  <a:lnTo>
                    <a:pt x="381857" y="118626"/>
                  </a:lnTo>
                  <a:lnTo>
                    <a:pt x="376498" y="106644"/>
                  </a:lnTo>
                  <a:lnTo>
                    <a:pt x="370631" y="95101"/>
                  </a:lnTo>
                  <a:lnTo>
                    <a:pt x="364235" y="84042"/>
                  </a:lnTo>
                  <a:lnTo>
                    <a:pt x="357110" y="73681"/>
                  </a:lnTo>
                  <a:lnTo>
                    <a:pt x="349206" y="64079"/>
                  </a:lnTo>
                  <a:lnTo>
                    <a:pt x="340609" y="55155"/>
                  </a:lnTo>
                  <a:lnTo>
                    <a:pt x="331461" y="46774"/>
                  </a:lnTo>
                  <a:lnTo>
                    <a:pt x="321898" y="38807"/>
                  </a:lnTo>
                  <a:lnTo>
                    <a:pt x="312036" y="31303"/>
                  </a:lnTo>
                  <a:lnTo>
                    <a:pt x="301962" y="24482"/>
                  </a:lnTo>
                  <a:lnTo>
                    <a:pt x="291733" y="18416"/>
                  </a:lnTo>
                  <a:lnTo>
                    <a:pt x="281068" y="13189"/>
                  </a:lnTo>
                  <a:lnTo>
                    <a:pt x="269383" y="8976"/>
                  </a:lnTo>
                  <a:lnTo>
                    <a:pt x="256447" y="5773"/>
                  </a:lnTo>
                  <a:lnTo>
                    <a:pt x="242504" y="3435"/>
                  </a:lnTo>
                  <a:lnTo>
                    <a:pt x="228073" y="1776"/>
                  </a:lnTo>
                  <a:lnTo>
                    <a:pt x="213518" y="623"/>
                  </a:lnTo>
                  <a:lnTo>
                    <a:pt x="199170" y="0"/>
                  </a:lnTo>
                  <a:lnTo>
                    <a:pt x="185390" y="106"/>
                  </a:lnTo>
                  <a:lnTo>
                    <a:pt x="172307" y="1000"/>
                  </a:lnTo>
                  <a:lnTo>
                    <a:pt x="159708" y="2923"/>
                  </a:lnTo>
                  <a:lnTo>
                    <a:pt x="147168" y="6349"/>
                  </a:lnTo>
                  <a:lnTo>
                    <a:pt x="134433" y="11390"/>
                  </a:lnTo>
                  <a:lnTo>
                    <a:pt x="121589" y="17539"/>
                  </a:lnTo>
                  <a:lnTo>
                    <a:pt x="108959" y="23889"/>
                  </a:lnTo>
                  <a:lnTo>
                    <a:pt x="96724" y="29905"/>
                  </a:lnTo>
                  <a:lnTo>
                    <a:pt x="85067" y="35737"/>
                  </a:lnTo>
                  <a:lnTo>
                    <a:pt x="74238" y="42018"/>
                  </a:lnTo>
                  <a:lnTo>
                    <a:pt x="64300" y="49083"/>
                  </a:lnTo>
                  <a:lnTo>
                    <a:pt x="55445" y="56502"/>
                  </a:lnTo>
                  <a:lnTo>
                    <a:pt x="47224" y="63979"/>
                  </a:lnTo>
                  <a:lnTo>
                    <a:pt x="38913" y="72177"/>
                  </a:lnTo>
                  <a:lnTo>
                    <a:pt x="29164" y="823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905450" y="1252891"/>
            <a:ext cx="1221307" cy="621182"/>
            <a:chOff x="905450" y="1252891"/>
            <a:chExt cx="1221307" cy="621182"/>
          </a:xfrm>
        </p:grpSpPr>
        <p:sp>
          <p:nvSpPr>
            <p:cNvPr id="17" name="Freeform 16"/>
            <p:cNvSpPr/>
            <p:nvPr/>
          </p:nvSpPr>
          <p:spPr>
            <a:xfrm>
              <a:off x="1005970" y="1252891"/>
              <a:ext cx="215336" cy="252593"/>
            </a:xfrm>
            <a:custGeom>
              <a:avLst/>
              <a:gdLst/>
              <a:ahLst/>
              <a:cxnLst/>
              <a:rect l="0" t="0" r="0" b="0"/>
              <a:pathLst>
                <a:path w="215336" h="252593">
                  <a:moveTo>
                    <a:pt x="25822" y="0"/>
                  </a:moveTo>
                  <a:lnTo>
                    <a:pt x="22889" y="8801"/>
                  </a:lnTo>
                  <a:lnTo>
                    <a:pt x="20106" y="17148"/>
                  </a:lnTo>
                  <a:lnTo>
                    <a:pt x="17207" y="25846"/>
                  </a:lnTo>
                  <a:lnTo>
                    <a:pt x="14166" y="34967"/>
                  </a:lnTo>
                  <a:lnTo>
                    <a:pt x="11001" y="44462"/>
                  </a:lnTo>
                  <a:lnTo>
                    <a:pt x="7732" y="54183"/>
                  </a:lnTo>
                  <a:lnTo>
                    <a:pt x="4222" y="61545"/>
                  </a:lnTo>
                  <a:lnTo>
                    <a:pt x="1159" y="63359"/>
                  </a:lnTo>
                  <a:lnTo>
                    <a:pt x="0" y="60602"/>
                  </a:lnTo>
                  <a:lnTo>
                    <a:pt x="948" y="54887"/>
                  </a:lnTo>
                  <a:lnTo>
                    <a:pt x="3642" y="47522"/>
                  </a:lnTo>
                  <a:lnTo>
                    <a:pt x="7648" y="39522"/>
                  </a:lnTo>
                  <a:lnTo>
                    <a:pt x="12605" y="31452"/>
                  </a:lnTo>
                  <a:lnTo>
                    <a:pt x="18559" y="23863"/>
                  </a:lnTo>
                  <a:lnTo>
                    <a:pt x="25919" y="17426"/>
                  </a:lnTo>
                  <a:lnTo>
                    <a:pt x="34791" y="12394"/>
                  </a:lnTo>
                  <a:lnTo>
                    <a:pt x="44682" y="8994"/>
                  </a:lnTo>
                  <a:lnTo>
                    <a:pt x="54707" y="7600"/>
                  </a:lnTo>
                  <a:lnTo>
                    <a:pt x="64332" y="8222"/>
                  </a:lnTo>
                  <a:lnTo>
                    <a:pt x="73234" y="10738"/>
                  </a:lnTo>
                  <a:lnTo>
                    <a:pt x="81133" y="15085"/>
                  </a:lnTo>
                  <a:lnTo>
                    <a:pt x="87997" y="21042"/>
                  </a:lnTo>
                  <a:lnTo>
                    <a:pt x="93962" y="28293"/>
                  </a:lnTo>
                  <a:lnTo>
                    <a:pt x="99217" y="36522"/>
                  </a:lnTo>
                  <a:lnTo>
                    <a:pt x="103945" y="45465"/>
                  </a:lnTo>
                  <a:lnTo>
                    <a:pt x="108294" y="55078"/>
                  </a:lnTo>
                  <a:lnTo>
                    <a:pt x="112376" y="65515"/>
                  </a:lnTo>
                  <a:lnTo>
                    <a:pt x="116265" y="76797"/>
                  </a:lnTo>
                  <a:lnTo>
                    <a:pt x="119691" y="88815"/>
                  </a:lnTo>
                  <a:lnTo>
                    <a:pt x="122080" y="101414"/>
                  </a:lnTo>
                  <a:lnTo>
                    <a:pt x="123201" y="114443"/>
                  </a:lnTo>
                  <a:lnTo>
                    <a:pt x="123139" y="127615"/>
                  </a:lnTo>
                  <a:lnTo>
                    <a:pt x="122108" y="140532"/>
                  </a:lnTo>
                  <a:lnTo>
                    <a:pt x="120341" y="152996"/>
                  </a:lnTo>
                  <a:lnTo>
                    <a:pt x="118038" y="164992"/>
                  </a:lnTo>
                  <a:lnTo>
                    <a:pt x="115354" y="176588"/>
                  </a:lnTo>
                  <a:lnTo>
                    <a:pt x="112406" y="187872"/>
                  </a:lnTo>
                  <a:lnTo>
                    <a:pt x="109276" y="198926"/>
                  </a:lnTo>
                  <a:lnTo>
                    <a:pt x="106022" y="209816"/>
                  </a:lnTo>
                  <a:lnTo>
                    <a:pt x="102670" y="220577"/>
                  </a:lnTo>
                  <a:lnTo>
                    <a:pt x="98758" y="230754"/>
                  </a:lnTo>
                  <a:lnTo>
                    <a:pt x="93380" y="239450"/>
                  </a:lnTo>
                  <a:lnTo>
                    <a:pt x="86176" y="246280"/>
                  </a:lnTo>
                  <a:lnTo>
                    <a:pt x="77743" y="250864"/>
                  </a:lnTo>
                  <a:lnTo>
                    <a:pt x="69312" y="252592"/>
                  </a:lnTo>
                  <a:lnTo>
                    <a:pt x="61609" y="251416"/>
                  </a:lnTo>
                  <a:lnTo>
                    <a:pt x="54832" y="247728"/>
                  </a:lnTo>
                  <a:lnTo>
                    <a:pt x="48905" y="242063"/>
                  </a:lnTo>
                  <a:lnTo>
                    <a:pt x="43675" y="234928"/>
                  </a:lnTo>
                  <a:lnTo>
                    <a:pt x="39300" y="226737"/>
                  </a:lnTo>
                  <a:lnTo>
                    <a:pt x="36250" y="217803"/>
                  </a:lnTo>
                  <a:lnTo>
                    <a:pt x="34680" y="208360"/>
                  </a:lnTo>
                  <a:lnTo>
                    <a:pt x="34606" y="198734"/>
                  </a:lnTo>
                  <a:lnTo>
                    <a:pt x="36075" y="189344"/>
                  </a:lnTo>
                  <a:lnTo>
                    <a:pt x="38959" y="180412"/>
                  </a:lnTo>
                  <a:lnTo>
                    <a:pt x="43166" y="172448"/>
                  </a:lnTo>
                  <a:lnTo>
                    <a:pt x="48731" y="166309"/>
                  </a:lnTo>
                  <a:lnTo>
                    <a:pt x="55545" y="162299"/>
                  </a:lnTo>
                  <a:lnTo>
                    <a:pt x="63391" y="160404"/>
                  </a:lnTo>
                  <a:lnTo>
                    <a:pt x="72027" y="160562"/>
                  </a:lnTo>
                  <a:lnTo>
                    <a:pt x="81237" y="162518"/>
                  </a:lnTo>
                  <a:lnTo>
                    <a:pt x="90692" y="165913"/>
                  </a:lnTo>
                  <a:lnTo>
                    <a:pt x="99959" y="170392"/>
                  </a:lnTo>
                  <a:lnTo>
                    <a:pt x="108819" y="175655"/>
                  </a:lnTo>
                  <a:lnTo>
                    <a:pt x="117243" y="181474"/>
                  </a:lnTo>
                  <a:lnTo>
                    <a:pt x="125287" y="187677"/>
                  </a:lnTo>
                  <a:lnTo>
                    <a:pt x="133038" y="194141"/>
                  </a:lnTo>
                  <a:lnTo>
                    <a:pt x="140736" y="200616"/>
                  </a:lnTo>
                  <a:lnTo>
                    <a:pt x="148752" y="206738"/>
                  </a:lnTo>
                  <a:lnTo>
                    <a:pt x="157257" y="212332"/>
                  </a:lnTo>
                  <a:lnTo>
                    <a:pt x="166181" y="217257"/>
                  </a:lnTo>
                  <a:lnTo>
                    <a:pt x="176387" y="221793"/>
                  </a:lnTo>
                  <a:lnTo>
                    <a:pt x="191010" y="226337"/>
                  </a:lnTo>
                  <a:lnTo>
                    <a:pt x="215335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905450" y="1526632"/>
              <a:ext cx="400084" cy="21058"/>
            </a:xfrm>
            <a:custGeom>
              <a:avLst/>
              <a:gdLst/>
              <a:ahLst/>
              <a:cxnLst/>
              <a:rect l="0" t="0" r="0" b="0"/>
              <a:pathLst>
                <a:path w="400084" h="21058">
                  <a:moveTo>
                    <a:pt x="400083" y="0"/>
                  </a:moveTo>
                  <a:lnTo>
                    <a:pt x="385548" y="67"/>
                  </a:lnTo>
                  <a:lnTo>
                    <a:pt x="372918" y="707"/>
                  </a:lnTo>
                  <a:lnTo>
                    <a:pt x="361008" y="1999"/>
                  </a:lnTo>
                  <a:lnTo>
                    <a:pt x="349354" y="3686"/>
                  </a:lnTo>
                  <a:lnTo>
                    <a:pt x="337513" y="5354"/>
                  </a:lnTo>
                  <a:lnTo>
                    <a:pt x="325268" y="6767"/>
                  </a:lnTo>
                  <a:lnTo>
                    <a:pt x="312427" y="7865"/>
                  </a:lnTo>
                  <a:lnTo>
                    <a:pt x="298740" y="8676"/>
                  </a:lnTo>
                  <a:lnTo>
                    <a:pt x="284162" y="9255"/>
                  </a:lnTo>
                  <a:lnTo>
                    <a:pt x="268965" y="9661"/>
                  </a:lnTo>
                  <a:lnTo>
                    <a:pt x="253619" y="9941"/>
                  </a:lnTo>
                  <a:lnTo>
                    <a:pt x="238414" y="10137"/>
                  </a:lnTo>
                  <a:lnTo>
                    <a:pt x="223613" y="10439"/>
                  </a:lnTo>
                  <a:lnTo>
                    <a:pt x="209521" y="11175"/>
                  </a:lnTo>
                  <a:lnTo>
                    <a:pt x="196220" y="12483"/>
                  </a:lnTo>
                  <a:lnTo>
                    <a:pt x="183305" y="14175"/>
                  </a:lnTo>
                  <a:lnTo>
                    <a:pt x="170019" y="15850"/>
                  </a:lnTo>
                  <a:lnTo>
                    <a:pt x="155966" y="17271"/>
                  </a:lnTo>
                  <a:lnTo>
                    <a:pt x="141252" y="18375"/>
                  </a:lnTo>
                  <a:lnTo>
                    <a:pt x="126296" y="19191"/>
                  </a:lnTo>
                  <a:lnTo>
                    <a:pt x="111380" y="19774"/>
                  </a:lnTo>
                  <a:lnTo>
                    <a:pt x="96619" y="20183"/>
                  </a:lnTo>
                  <a:lnTo>
                    <a:pt x="82029" y="20465"/>
                  </a:lnTo>
                  <a:lnTo>
                    <a:pt x="67602" y="20658"/>
                  </a:lnTo>
                  <a:lnTo>
                    <a:pt x="53718" y="20789"/>
                  </a:lnTo>
                  <a:lnTo>
                    <a:pt x="39687" y="20891"/>
                  </a:lnTo>
                  <a:lnTo>
                    <a:pt x="23156" y="20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012636" y="1597129"/>
              <a:ext cx="134971" cy="266416"/>
            </a:xfrm>
            <a:custGeom>
              <a:avLst/>
              <a:gdLst/>
              <a:ahLst/>
              <a:cxnLst/>
              <a:rect l="0" t="0" r="0" b="0"/>
              <a:pathLst>
                <a:path w="134971" h="266416">
                  <a:moveTo>
                    <a:pt x="113913" y="76902"/>
                  </a:moveTo>
                  <a:lnTo>
                    <a:pt x="119579" y="70967"/>
                  </a:lnTo>
                  <a:lnTo>
                    <a:pt x="123223" y="64762"/>
                  </a:lnTo>
                  <a:lnTo>
                    <a:pt x="125133" y="57667"/>
                  </a:lnTo>
                  <a:lnTo>
                    <a:pt x="125634" y="49726"/>
                  </a:lnTo>
                  <a:lnTo>
                    <a:pt x="125015" y="41080"/>
                  </a:lnTo>
                  <a:lnTo>
                    <a:pt x="123529" y="31899"/>
                  </a:lnTo>
                  <a:lnTo>
                    <a:pt x="120916" y="22818"/>
                  </a:lnTo>
                  <a:lnTo>
                    <a:pt x="116432" y="14873"/>
                  </a:lnTo>
                  <a:lnTo>
                    <a:pt x="109829" y="8545"/>
                  </a:lnTo>
                  <a:lnTo>
                    <a:pt x="101463" y="3961"/>
                  </a:lnTo>
                  <a:lnTo>
                    <a:pt x="92013" y="1169"/>
                  </a:lnTo>
                  <a:lnTo>
                    <a:pt x="81992" y="0"/>
                  </a:lnTo>
                  <a:lnTo>
                    <a:pt x="71688" y="315"/>
                  </a:lnTo>
                  <a:lnTo>
                    <a:pt x="61253" y="2105"/>
                  </a:lnTo>
                  <a:lnTo>
                    <a:pt x="50763" y="5228"/>
                  </a:lnTo>
                  <a:lnTo>
                    <a:pt x="40415" y="9440"/>
                  </a:lnTo>
                  <a:lnTo>
                    <a:pt x="30534" y="14483"/>
                  </a:lnTo>
                  <a:lnTo>
                    <a:pt x="21268" y="20136"/>
                  </a:lnTo>
                  <a:lnTo>
                    <a:pt x="13079" y="26389"/>
                  </a:lnTo>
                  <a:lnTo>
                    <a:pt x="6788" y="33418"/>
                  </a:lnTo>
                  <a:lnTo>
                    <a:pt x="2672" y="41258"/>
                  </a:lnTo>
                  <a:lnTo>
                    <a:pt x="536" y="49812"/>
                  </a:lnTo>
                  <a:lnTo>
                    <a:pt x="0" y="58932"/>
                  </a:lnTo>
                  <a:lnTo>
                    <a:pt x="682" y="68471"/>
                  </a:lnTo>
                  <a:lnTo>
                    <a:pt x="2576" y="78148"/>
                  </a:lnTo>
                  <a:lnTo>
                    <a:pt x="6042" y="87564"/>
                  </a:lnTo>
                  <a:lnTo>
                    <a:pt x="11151" y="96511"/>
                  </a:lnTo>
                  <a:lnTo>
                    <a:pt x="17869" y="104483"/>
                  </a:lnTo>
                  <a:lnTo>
                    <a:pt x="26206" y="110627"/>
                  </a:lnTo>
                  <a:lnTo>
                    <a:pt x="35993" y="114639"/>
                  </a:lnTo>
                  <a:lnTo>
                    <a:pt x="46632" y="116536"/>
                  </a:lnTo>
                  <a:lnTo>
                    <a:pt x="57226" y="116379"/>
                  </a:lnTo>
                  <a:lnTo>
                    <a:pt x="67270" y="114423"/>
                  </a:lnTo>
                  <a:lnTo>
                    <a:pt x="76637" y="111029"/>
                  </a:lnTo>
                  <a:lnTo>
                    <a:pt x="85389" y="106551"/>
                  </a:lnTo>
                  <a:lnTo>
                    <a:pt x="93642" y="101283"/>
                  </a:lnTo>
                  <a:lnTo>
                    <a:pt x="101355" y="95291"/>
                  </a:lnTo>
                  <a:lnTo>
                    <a:pt x="108323" y="88440"/>
                  </a:lnTo>
                  <a:lnTo>
                    <a:pt x="114506" y="80792"/>
                  </a:lnTo>
                  <a:lnTo>
                    <a:pt x="120290" y="75074"/>
                  </a:lnTo>
                  <a:lnTo>
                    <a:pt x="125463" y="74723"/>
                  </a:lnTo>
                  <a:lnTo>
                    <a:pt x="129083" y="78985"/>
                  </a:lnTo>
                  <a:lnTo>
                    <a:pt x="131346" y="86476"/>
                  </a:lnTo>
                  <a:lnTo>
                    <a:pt x="132720" y="96148"/>
                  </a:lnTo>
                  <a:lnTo>
                    <a:pt x="133556" y="107277"/>
                  </a:lnTo>
                  <a:lnTo>
                    <a:pt x="134070" y="119377"/>
                  </a:lnTo>
                  <a:lnTo>
                    <a:pt x="134392" y="132124"/>
                  </a:lnTo>
                  <a:lnTo>
                    <a:pt x="134595" y="145301"/>
                  </a:lnTo>
                  <a:lnTo>
                    <a:pt x="134725" y="158766"/>
                  </a:lnTo>
                  <a:lnTo>
                    <a:pt x="134809" y="172422"/>
                  </a:lnTo>
                  <a:lnTo>
                    <a:pt x="134864" y="186205"/>
                  </a:lnTo>
                  <a:lnTo>
                    <a:pt x="134900" y="200060"/>
                  </a:lnTo>
                  <a:lnTo>
                    <a:pt x="134924" y="213544"/>
                  </a:lnTo>
                  <a:lnTo>
                    <a:pt x="134942" y="227257"/>
                  </a:lnTo>
                  <a:lnTo>
                    <a:pt x="134956" y="243522"/>
                  </a:lnTo>
                  <a:lnTo>
                    <a:pt x="134970" y="2664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529345" y="1537160"/>
              <a:ext cx="7816" cy="105286"/>
            </a:xfrm>
            <a:custGeom>
              <a:avLst/>
              <a:gdLst/>
              <a:ahLst/>
              <a:cxnLst/>
              <a:rect l="0" t="0" r="0" b="0"/>
              <a:pathLst>
                <a:path w="7816" h="105286">
                  <a:moveTo>
                    <a:pt x="7815" y="0"/>
                  </a:moveTo>
                  <a:lnTo>
                    <a:pt x="4948" y="8869"/>
                  </a:lnTo>
                  <a:lnTo>
                    <a:pt x="2806" y="17856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1" y="61009"/>
                  </a:lnTo>
                  <a:lnTo>
                    <a:pt x="1897" y="71641"/>
                  </a:lnTo>
                  <a:lnTo>
                    <a:pt x="3394" y="81835"/>
                  </a:lnTo>
                  <a:lnTo>
                    <a:pt x="5274" y="92483"/>
                  </a:lnTo>
                  <a:lnTo>
                    <a:pt x="7815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452932" y="1579274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35731" y="67"/>
                  </a:lnTo>
                  <a:lnTo>
                    <a:pt x="125242" y="707"/>
                  </a:lnTo>
                  <a:lnTo>
                    <a:pt x="114931" y="1999"/>
                  </a:lnTo>
                  <a:lnTo>
                    <a:pt x="104284" y="3686"/>
                  </a:lnTo>
                  <a:lnTo>
                    <a:pt x="92644" y="5354"/>
                  </a:lnTo>
                  <a:lnTo>
                    <a:pt x="79762" y="6772"/>
                  </a:lnTo>
                  <a:lnTo>
                    <a:pt x="66090" y="8075"/>
                  </a:lnTo>
                  <a:lnTo>
                    <a:pt x="51040" y="9908"/>
                  </a:lnTo>
                  <a:lnTo>
                    <a:pt x="31051" y="1354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874631" y="1268879"/>
              <a:ext cx="188955" cy="215640"/>
            </a:xfrm>
            <a:custGeom>
              <a:avLst/>
              <a:gdLst/>
              <a:ahLst/>
              <a:cxnLst/>
              <a:rect l="0" t="0" r="0" b="0"/>
              <a:pathLst>
                <a:path w="188955" h="215640">
                  <a:moveTo>
                    <a:pt x="31027" y="5069"/>
                  </a:moveTo>
                  <a:lnTo>
                    <a:pt x="25226" y="11070"/>
                  </a:lnTo>
                  <a:lnTo>
                    <a:pt x="20302" y="17915"/>
                  </a:lnTo>
                  <a:lnTo>
                    <a:pt x="15799" y="26303"/>
                  </a:lnTo>
                  <a:lnTo>
                    <a:pt x="11578" y="35930"/>
                  </a:lnTo>
                  <a:lnTo>
                    <a:pt x="7565" y="46245"/>
                  </a:lnTo>
                  <a:lnTo>
                    <a:pt x="3727" y="56775"/>
                  </a:lnTo>
                  <a:lnTo>
                    <a:pt x="870" y="64599"/>
                  </a:lnTo>
                  <a:lnTo>
                    <a:pt x="0" y="66199"/>
                  </a:lnTo>
                  <a:lnTo>
                    <a:pt x="739" y="62545"/>
                  </a:lnTo>
                  <a:lnTo>
                    <a:pt x="2685" y="55630"/>
                  </a:lnTo>
                  <a:lnTo>
                    <a:pt x="5751" y="47315"/>
                  </a:lnTo>
                  <a:lnTo>
                    <a:pt x="9826" y="38682"/>
                  </a:lnTo>
                  <a:lnTo>
                    <a:pt x="14889" y="30201"/>
                  </a:lnTo>
                  <a:lnTo>
                    <a:pt x="21056" y="22014"/>
                  </a:lnTo>
                  <a:lnTo>
                    <a:pt x="28287" y="14138"/>
                  </a:lnTo>
                  <a:lnTo>
                    <a:pt x="36417" y="7179"/>
                  </a:lnTo>
                  <a:lnTo>
                    <a:pt x="45247" y="2309"/>
                  </a:lnTo>
                  <a:lnTo>
                    <a:pt x="54584" y="0"/>
                  </a:lnTo>
                  <a:lnTo>
                    <a:pt x="63954" y="245"/>
                  </a:lnTo>
                  <a:lnTo>
                    <a:pt x="72632" y="2917"/>
                  </a:lnTo>
                  <a:lnTo>
                    <a:pt x="80279" y="7679"/>
                  </a:lnTo>
                  <a:lnTo>
                    <a:pt x="86903" y="14093"/>
                  </a:lnTo>
                  <a:lnTo>
                    <a:pt x="92669" y="21745"/>
                  </a:lnTo>
                  <a:lnTo>
                    <a:pt x="97767" y="30293"/>
                  </a:lnTo>
                  <a:lnTo>
                    <a:pt x="102209" y="39639"/>
                  </a:lnTo>
                  <a:lnTo>
                    <a:pt x="105829" y="49896"/>
                  </a:lnTo>
                  <a:lnTo>
                    <a:pt x="108597" y="61056"/>
                  </a:lnTo>
                  <a:lnTo>
                    <a:pt x="110458" y="72992"/>
                  </a:lnTo>
                  <a:lnTo>
                    <a:pt x="111259" y="85536"/>
                  </a:lnTo>
                  <a:lnTo>
                    <a:pt x="111017" y="98528"/>
                  </a:lnTo>
                  <a:lnTo>
                    <a:pt x="109889" y="111676"/>
                  </a:lnTo>
                  <a:lnTo>
                    <a:pt x="108069" y="124577"/>
                  </a:lnTo>
                  <a:lnTo>
                    <a:pt x="105731" y="137025"/>
                  </a:lnTo>
                  <a:lnTo>
                    <a:pt x="102858" y="148841"/>
                  </a:lnTo>
                  <a:lnTo>
                    <a:pt x="99252" y="159784"/>
                  </a:lnTo>
                  <a:lnTo>
                    <a:pt x="94858" y="169807"/>
                  </a:lnTo>
                  <a:lnTo>
                    <a:pt x="89602" y="178861"/>
                  </a:lnTo>
                  <a:lnTo>
                    <a:pt x="83318" y="186804"/>
                  </a:lnTo>
                  <a:lnTo>
                    <a:pt x="76013" y="193660"/>
                  </a:lnTo>
                  <a:lnTo>
                    <a:pt x="67836" y="199265"/>
                  </a:lnTo>
                  <a:lnTo>
                    <a:pt x="58976" y="203207"/>
                  </a:lnTo>
                  <a:lnTo>
                    <a:pt x="49625" y="205401"/>
                  </a:lnTo>
                  <a:lnTo>
                    <a:pt x="40415" y="205569"/>
                  </a:lnTo>
                  <a:lnTo>
                    <a:pt x="32377" y="203104"/>
                  </a:lnTo>
                  <a:lnTo>
                    <a:pt x="25991" y="197938"/>
                  </a:lnTo>
                  <a:lnTo>
                    <a:pt x="21708" y="190911"/>
                  </a:lnTo>
                  <a:lnTo>
                    <a:pt x="20182" y="183440"/>
                  </a:lnTo>
                  <a:lnTo>
                    <a:pt x="21493" y="176399"/>
                  </a:lnTo>
                  <a:lnTo>
                    <a:pt x="25272" y="170407"/>
                  </a:lnTo>
                  <a:lnTo>
                    <a:pt x="30997" y="166073"/>
                  </a:lnTo>
                  <a:lnTo>
                    <a:pt x="38172" y="163539"/>
                  </a:lnTo>
                  <a:lnTo>
                    <a:pt x="46391" y="162602"/>
                  </a:lnTo>
                  <a:lnTo>
                    <a:pt x="55343" y="162938"/>
                  </a:lnTo>
                  <a:lnTo>
                    <a:pt x="64798" y="164237"/>
                  </a:lnTo>
                  <a:lnTo>
                    <a:pt x="74432" y="166562"/>
                  </a:lnTo>
                  <a:lnTo>
                    <a:pt x="83827" y="170322"/>
                  </a:lnTo>
                  <a:lnTo>
                    <a:pt x="92781" y="175619"/>
                  </a:lnTo>
                  <a:lnTo>
                    <a:pt x="101438" y="181955"/>
                  </a:lnTo>
                  <a:lnTo>
                    <a:pt x="110173" y="188438"/>
                  </a:lnTo>
                  <a:lnTo>
                    <a:pt x="119201" y="194532"/>
                  </a:lnTo>
                  <a:lnTo>
                    <a:pt x="128692" y="199927"/>
                  </a:lnTo>
                  <a:lnTo>
                    <a:pt x="140093" y="204895"/>
                  </a:lnTo>
                  <a:lnTo>
                    <a:pt x="157761" y="209864"/>
                  </a:lnTo>
                  <a:lnTo>
                    <a:pt x="188954" y="2156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768787" y="1526632"/>
              <a:ext cx="357970" cy="10529"/>
            </a:xfrm>
            <a:custGeom>
              <a:avLst/>
              <a:gdLst/>
              <a:ahLst/>
              <a:cxnLst/>
              <a:rect l="0" t="0" r="0" b="0"/>
              <a:pathLst>
                <a:path w="357970" h="10529">
                  <a:moveTo>
                    <a:pt x="357969" y="0"/>
                  </a:moveTo>
                  <a:lnTo>
                    <a:pt x="349034" y="2866"/>
                  </a:lnTo>
                  <a:lnTo>
                    <a:pt x="339407" y="5009"/>
                  </a:lnTo>
                  <a:lnTo>
                    <a:pt x="328120" y="6612"/>
                  </a:lnTo>
                  <a:lnTo>
                    <a:pt x="315452" y="7792"/>
                  </a:lnTo>
                  <a:lnTo>
                    <a:pt x="301972" y="8641"/>
                  </a:lnTo>
                  <a:lnTo>
                    <a:pt x="288096" y="9238"/>
                  </a:lnTo>
                  <a:lnTo>
                    <a:pt x="273887" y="9653"/>
                  </a:lnTo>
                  <a:lnTo>
                    <a:pt x="259147" y="9937"/>
                  </a:lnTo>
                  <a:lnTo>
                    <a:pt x="243798" y="10130"/>
                  </a:lnTo>
                  <a:lnTo>
                    <a:pt x="228051" y="10261"/>
                  </a:lnTo>
                  <a:lnTo>
                    <a:pt x="212321" y="10349"/>
                  </a:lnTo>
                  <a:lnTo>
                    <a:pt x="196848" y="10408"/>
                  </a:lnTo>
                  <a:lnTo>
                    <a:pt x="181694" y="10448"/>
                  </a:lnTo>
                  <a:lnTo>
                    <a:pt x="166831" y="10475"/>
                  </a:lnTo>
                  <a:lnTo>
                    <a:pt x="152204" y="10492"/>
                  </a:lnTo>
                  <a:lnTo>
                    <a:pt x="137753" y="10504"/>
                  </a:lnTo>
                  <a:lnTo>
                    <a:pt x="123430" y="10512"/>
                  </a:lnTo>
                  <a:lnTo>
                    <a:pt x="109198" y="10518"/>
                  </a:lnTo>
                  <a:lnTo>
                    <a:pt x="95028" y="10521"/>
                  </a:lnTo>
                  <a:lnTo>
                    <a:pt x="80900" y="10524"/>
                  </a:lnTo>
                  <a:lnTo>
                    <a:pt x="66816" y="10525"/>
                  </a:lnTo>
                  <a:lnTo>
                    <a:pt x="53178" y="10526"/>
                  </a:lnTo>
                  <a:lnTo>
                    <a:pt x="39346" y="10527"/>
                  </a:lnTo>
                  <a:lnTo>
                    <a:pt x="22985" y="1052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842487" y="1620550"/>
              <a:ext cx="221124" cy="253523"/>
            </a:xfrm>
            <a:custGeom>
              <a:avLst/>
              <a:gdLst/>
              <a:ahLst/>
              <a:cxnLst/>
              <a:rect l="0" t="0" r="0" b="0"/>
              <a:pathLst>
                <a:path w="221124" h="253523">
                  <a:moveTo>
                    <a:pt x="94756" y="11367"/>
                  </a:moveTo>
                  <a:lnTo>
                    <a:pt x="100758" y="5700"/>
                  </a:lnTo>
                  <a:lnTo>
                    <a:pt x="107602" y="2056"/>
                  </a:lnTo>
                  <a:lnTo>
                    <a:pt x="115981" y="156"/>
                  </a:lnTo>
                  <a:lnTo>
                    <a:pt x="125263" y="0"/>
                  </a:lnTo>
                  <a:lnTo>
                    <a:pt x="134281" y="1916"/>
                  </a:lnTo>
                  <a:lnTo>
                    <a:pt x="142377" y="5899"/>
                  </a:lnTo>
                  <a:lnTo>
                    <a:pt x="149251" y="11818"/>
                  </a:lnTo>
                  <a:lnTo>
                    <a:pt x="154710" y="19598"/>
                  </a:lnTo>
                  <a:lnTo>
                    <a:pt x="158808" y="29002"/>
                  </a:lnTo>
                  <a:lnTo>
                    <a:pt x="161439" y="39381"/>
                  </a:lnTo>
                  <a:lnTo>
                    <a:pt x="162247" y="49798"/>
                  </a:lnTo>
                  <a:lnTo>
                    <a:pt x="161202" y="59723"/>
                  </a:lnTo>
                  <a:lnTo>
                    <a:pt x="158554" y="69010"/>
                  </a:lnTo>
                  <a:lnTo>
                    <a:pt x="154645" y="77708"/>
                  </a:lnTo>
                  <a:lnTo>
                    <a:pt x="149857" y="85891"/>
                  </a:lnTo>
                  <a:lnTo>
                    <a:pt x="146600" y="92335"/>
                  </a:lnTo>
                  <a:lnTo>
                    <a:pt x="147761" y="95670"/>
                  </a:lnTo>
                  <a:lnTo>
                    <a:pt x="152753" y="96911"/>
                  </a:lnTo>
                  <a:lnTo>
                    <a:pt x="160371" y="97473"/>
                  </a:lnTo>
                  <a:lnTo>
                    <a:pt x="169485" y="98590"/>
                  </a:lnTo>
                  <a:lnTo>
                    <a:pt x="179356" y="100817"/>
                  </a:lnTo>
                  <a:lnTo>
                    <a:pt x="189259" y="104368"/>
                  </a:lnTo>
                  <a:lnTo>
                    <a:pt x="198382" y="109387"/>
                  </a:lnTo>
                  <a:lnTo>
                    <a:pt x="206360" y="115784"/>
                  </a:lnTo>
                  <a:lnTo>
                    <a:pt x="212887" y="123323"/>
                  </a:lnTo>
                  <a:lnTo>
                    <a:pt x="217533" y="131743"/>
                  </a:lnTo>
                  <a:lnTo>
                    <a:pt x="220247" y="140807"/>
                  </a:lnTo>
                  <a:lnTo>
                    <a:pt x="221123" y="150330"/>
                  </a:lnTo>
                  <a:lnTo>
                    <a:pt x="220208" y="160175"/>
                  </a:lnTo>
                  <a:lnTo>
                    <a:pt x="217704" y="170236"/>
                  </a:lnTo>
                  <a:lnTo>
                    <a:pt x="213754" y="180279"/>
                  </a:lnTo>
                  <a:lnTo>
                    <a:pt x="208363" y="189950"/>
                  </a:lnTo>
                  <a:lnTo>
                    <a:pt x="201666" y="199080"/>
                  </a:lnTo>
                  <a:lnTo>
                    <a:pt x="193899" y="207516"/>
                  </a:lnTo>
                  <a:lnTo>
                    <a:pt x="185316" y="215036"/>
                  </a:lnTo>
                  <a:lnTo>
                    <a:pt x="176127" y="221609"/>
                  </a:lnTo>
                  <a:lnTo>
                    <a:pt x="166178" y="227193"/>
                  </a:lnTo>
                  <a:lnTo>
                    <a:pt x="154981" y="231653"/>
                  </a:lnTo>
                  <a:lnTo>
                    <a:pt x="142376" y="235026"/>
                  </a:lnTo>
                  <a:lnTo>
                    <a:pt x="128657" y="237479"/>
                  </a:lnTo>
                  <a:lnTo>
                    <a:pt x="114376" y="239217"/>
                  </a:lnTo>
                  <a:lnTo>
                    <a:pt x="99922" y="240431"/>
                  </a:lnTo>
                  <a:lnTo>
                    <a:pt x="85642" y="241435"/>
                  </a:lnTo>
                  <a:lnTo>
                    <a:pt x="71907" y="242650"/>
                  </a:lnTo>
                  <a:lnTo>
                    <a:pt x="58868" y="244283"/>
                  </a:lnTo>
                  <a:lnTo>
                    <a:pt x="46738" y="246203"/>
                  </a:lnTo>
                  <a:lnTo>
                    <a:pt x="34606" y="248233"/>
                  </a:lnTo>
                  <a:lnTo>
                    <a:pt x="20288" y="250552"/>
                  </a:lnTo>
                  <a:lnTo>
                    <a:pt x="0" y="2535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266986" y="2425352"/>
            <a:ext cx="382008" cy="432952"/>
            <a:chOff x="266986" y="2425352"/>
            <a:chExt cx="382008" cy="432952"/>
          </a:xfrm>
        </p:grpSpPr>
        <p:sp>
          <p:nvSpPr>
            <p:cNvPr id="26" name="Freeform 25"/>
            <p:cNvSpPr/>
            <p:nvPr/>
          </p:nvSpPr>
          <p:spPr>
            <a:xfrm>
              <a:off x="357968" y="2442611"/>
              <a:ext cx="159784" cy="321774"/>
            </a:xfrm>
            <a:custGeom>
              <a:avLst/>
              <a:gdLst/>
              <a:ahLst/>
              <a:cxnLst/>
              <a:rect l="0" t="0" r="0" b="0"/>
              <a:pathLst>
                <a:path w="159784" h="321774">
                  <a:moveTo>
                    <a:pt x="52643" y="0"/>
                  </a:moveTo>
                  <a:lnTo>
                    <a:pt x="46842" y="8801"/>
                  </a:lnTo>
                  <a:lnTo>
                    <a:pt x="41918" y="17148"/>
                  </a:lnTo>
                  <a:lnTo>
                    <a:pt x="37416" y="25847"/>
                  </a:lnTo>
                  <a:lnTo>
                    <a:pt x="33195" y="34968"/>
                  </a:lnTo>
                  <a:lnTo>
                    <a:pt x="29181" y="44463"/>
                  </a:lnTo>
                  <a:lnTo>
                    <a:pt x="25315" y="54250"/>
                  </a:lnTo>
                  <a:lnTo>
                    <a:pt x="21390" y="64091"/>
                  </a:lnTo>
                  <a:lnTo>
                    <a:pt x="17066" y="73617"/>
                  </a:lnTo>
                  <a:lnTo>
                    <a:pt x="12204" y="82576"/>
                  </a:lnTo>
                  <a:lnTo>
                    <a:pt x="7320" y="88400"/>
                  </a:lnTo>
                  <a:lnTo>
                    <a:pt x="3907" y="88367"/>
                  </a:lnTo>
                  <a:lnTo>
                    <a:pt x="3062" y="84188"/>
                  </a:lnTo>
                  <a:lnTo>
                    <a:pt x="4557" y="77546"/>
                  </a:lnTo>
                  <a:lnTo>
                    <a:pt x="7963" y="69769"/>
                  </a:lnTo>
                  <a:lnTo>
                    <a:pt x="13068" y="62052"/>
                  </a:lnTo>
                  <a:lnTo>
                    <a:pt x="19619" y="55001"/>
                  </a:lnTo>
                  <a:lnTo>
                    <a:pt x="27478" y="48918"/>
                  </a:lnTo>
                  <a:lnTo>
                    <a:pt x="36666" y="44036"/>
                  </a:lnTo>
                  <a:lnTo>
                    <a:pt x="47066" y="40346"/>
                  </a:lnTo>
                  <a:lnTo>
                    <a:pt x="58136" y="37999"/>
                  </a:lnTo>
                  <a:lnTo>
                    <a:pt x="69028" y="37387"/>
                  </a:lnTo>
                  <a:lnTo>
                    <a:pt x="79266" y="38574"/>
                  </a:lnTo>
                  <a:lnTo>
                    <a:pt x="88427" y="41657"/>
                  </a:lnTo>
                  <a:lnTo>
                    <a:pt x="95976" y="46924"/>
                  </a:lnTo>
                  <a:lnTo>
                    <a:pt x="101785" y="54321"/>
                  </a:lnTo>
                  <a:lnTo>
                    <a:pt x="105889" y="63524"/>
                  </a:lnTo>
                  <a:lnTo>
                    <a:pt x="108293" y="74134"/>
                  </a:lnTo>
                  <a:lnTo>
                    <a:pt x="109170" y="85777"/>
                  </a:lnTo>
                  <a:lnTo>
                    <a:pt x="108644" y="97829"/>
                  </a:lnTo>
                  <a:lnTo>
                    <a:pt x="106705" y="109452"/>
                  </a:lnTo>
                  <a:lnTo>
                    <a:pt x="103478" y="120225"/>
                  </a:lnTo>
                  <a:lnTo>
                    <a:pt x="99195" y="130101"/>
                  </a:lnTo>
                  <a:lnTo>
                    <a:pt x="94104" y="139202"/>
                  </a:lnTo>
                  <a:lnTo>
                    <a:pt x="88478" y="147655"/>
                  </a:lnTo>
                  <a:lnTo>
                    <a:pt x="84432" y="154124"/>
                  </a:lnTo>
                  <a:lnTo>
                    <a:pt x="84474" y="156958"/>
                  </a:lnTo>
                  <a:lnTo>
                    <a:pt x="87917" y="157044"/>
                  </a:lnTo>
                  <a:lnTo>
                    <a:pt x="93707" y="156007"/>
                  </a:lnTo>
                  <a:lnTo>
                    <a:pt x="101075" y="155507"/>
                  </a:lnTo>
                  <a:lnTo>
                    <a:pt x="109488" y="156347"/>
                  </a:lnTo>
                  <a:lnTo>
                    <a:pt x="118266" y="158816"/>
                  </a:lnTo>
                  <a:lnTo>
                    <a:pt x="126562" y="163032"/>
                  </a:lnTo>
                  <a:lnTo>
                    <a:pt x="133960" y="168854"/>
                  </a:lnTo>
                  <a:lnTo>
                    <a:pt x="140422" y="175991"/>
                  </a:lnTo>
                  <a:lnTo>
                    <a:pt x="146080" y="184132"/>
                  </a:lnTo>
                  <a:lnTo>
                    <a:pt x="151103" y="193006"/>
                  </a:lnTo>
                  <a:lnTo>
                    <a:pt x="155326" y="202400"/>
                  </a:lnTo>
                  <a:lnTo>
                    <a:pt x="158267" y="212157"/>
                  </a:lnTo>
                  <a:lnTo>
                    <a:pt x="159761" y="222164"/>
                  </a:lnTo>
                  <a:lnTo>
                    <a:pt x="159783" y="232341"/>
                  </a:lnTo>
                  <a:lnTo>
                    <a:pt x="158277" y="242633"/>
                  </a:lnTo>
                  <a:lnTo>
                    <a:pt x="155374" y="252999"/>
                  </a:lnTo>
                  <a:lnTo>
                    <a:pt x="151324" y="263249"/>
                  </a:lnTo>
                  <a:lnTo>
                    <a:pt x="146396" y="273058"/>
                  </a:lnTo>
                  <a:lnTo>
                    <a:pt x="140822" y="282281"/>
                  </a:lnTo>
                  <a:lnTo>
                    <a:pt x="134625" y="290779"/>
                  </a:lnTo>
                  <a:lnTo>
                    <a:pt x="127634" y="298342"/>
                  </a:lnTo>
                  <a:lnTo>
                    <a:pt x="119815" y="304943"/>
                  </a:lnTo>
                  <a:lnTo>
                    <a:pt x="111106" y="310545"/>
                  </a:lnTo>
                  <a:lnTo>
                    <a:pt x="101349" y="315018"/>
                  </a:lnTo>
                  <a:lnTo>
                    <a:pt x="90564" y="318395"/>
                  </a:lnTo>
                  <a:lnTo>
                    <a:pt x="79067" y="320680"/>
                  </a:lnTo>
                  <a:lnTo>
                    <a:pt x="67358" y="321773"/>
                  </a:lnTo>
                  <a:lnTo>
                    <a:pt x="55753" y="321737"/>
                  </a:lnTo>
                  <a:lnTo>
                    <a:pt x="44623" y="320910"/>
                  </a:lnTo>
                  <a:lnTo>
                    <a:pt x="33287" y="319743"/>
                  </a:lnTo>
                  <a:lnTo>
                    <a:pt x="19634" y="318135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66986" y="2425352"/>
              <a:ext cx="382008" cy="432952"/>
            </a:xfrm>
            <a:custGeom>
              <a:avLst/>
              <a:gdLst/>
              <a:ahLst/>
              <a:cxnLst/>
              <a:rect l="0" t="0" r="0" b="0"/>
              <a:pathLst>
                <a:path w="382008" h="432952">
                  <a:moveTo>
                    <a:pt x="248910" y="27787"/>
                  </a:moveTo>
                  <a:lnTo>
                    <a:pt x="237175" y="22121"/>
                  </a:lnTo>
                  <a:lnTo>
                    <a:pt x="226046" y="18477"/>
                  </a:lnTo>
                  <a:lnTo>
                    <a:pt x="214452" y="16568"/>
                  </a:lnTo>
                  <a:lnTo>
                    <a:pt x="202464" y="16066"/>
                  </a:lnTo>
                  <a:lnTo>
                    <a:pt x="190452" y="16686"/>
                  </a:lnTo>
                  <a:lnTo>
                    <a:pt x="178649" y="18157"/>
                  </a:lnTo>
                  <a:lnTo>
                    <a:pt x="167123" y="20252"/>
                  </a:lnTo>
                  <a:lnTo>
                    <a:pt x="155854" y="22791"/>
                  </a:lnTo>
                  <a:lnTo>
                    <a:pt x="144800" y="25644"/>
                  </a:lnTo>
                  <a:lnTo>
                    <a:pt x="134072" y="28879"/>
                  </a:lnTo>
                  <a:lnTo>
                    <a:pt x="123934" y="32735"/>
                  </a:lnTo>
                  <a:lnTo>
                    <a:pt x="114483" y="37300"/>
                  </a:lnTo>
                  <a:lnTo>
                    <a:pt x="105661" y="42672"/>
                  </a:lnTo>
                  <a:lnTo>
                    <a:pt x="97348" y="49035"/>
                  </a:lnTo>
                  <a:lnTo>
                    <a:pt x="89421" y="56388"/>
                  </a:lnTo>
                  <a:lnTo>
                    <a:pt x="81775" y="64428"/>
                  </a:lnTo>
                  <a:lnTo>
                    <a:pt x="74326" y="72663"/>
                  </a:lnTo>
                  <a:lnTo>
                    <a:pt x="67015" y="80796"/>
                  </a:lnTo>
                  <a:lnTo>
                    <a:pt x="59799" y="88882"/>
                  </a:lnTo>
                  <a:lnTo>
                    <a:pt x="52647" y="97224"/>
                  </a:lnTo>
                  <a:lnTo>
                    <a:pt x="45544" y="105985"/>
                  </a:lnTo>
                  <a:lnTo>
                    <a:pt x="38638" y="115174"/>
                  </a:lnTo>
                  <a:lnTo>
                    <a:pt x="32227" y="124729"/>
                  </a:lnTo>
                  <a:lnTo>
                    <a:pt x="26435" y="134573"/>
                  </a:lnTo>
                  <a:lnTo>
                    <a:pt x="21223" y="144795"/>
                  </a:lnTo>
                  <a:lnTo>
                    <a:pt x="16489" y="155642"/>
                  </a:lnTo>
                  <a:lnTo>
                    <a:pt x="12122" y="167204"/>
                  </a:lnTo>
                  <a:lnTo>
                    <a:pt x="8189" y="179579"/>
                  </a:lnTo>
                  <a:lnTo>
                    <a:pt x="4920" y="192950"/>
                  </a:lnTo>
                  <a:lnTo>
                    <a:pt x="2390" y="207315"/>
                  </a:lnTo>
                  <a:lnTo>
                    <a:pt x="691" y="222367"/>
                  </a:lnTo>
                  <a:lnTo>
                    <a:pt x="0" y="237618"/>
                  </a:lnTo>
                  <a:lnTo>
                    <a:pt x="315" y="252758"/>
                  </a:lnTo>
                  <a:lnTo>
                    <a:pt x="1492" y="267516"/>
                  </a:lnTo>
                  <a:lnTo>
                    <a:pt x="3346" y="281579"/>
                  </a:lnTo>
                  <a:lnTo>
                    <a:pt x="5705" y="294851"/>
                  </a:lnTo>
                  <a:lnTo>
                    <a:pt x="8593" y="307408"/>
                  </a:lnTo>
                  <a:lnTo>
                    <a:pt x="12209" y="319389"/>
                  </a:lnTo>
                  <a:lnTo>
                    <a:pt x="16604" y="330934"/>
                  </a:lnTo>
                  <a:lnTo>
                    <a:pt x="21692" y="342166"/>
                  </a:lnTo>
                  <a:lnTo>
                    <a:pt x="27331" y="353175"/>
                  </a:lnTo>
                  <a:lnTo>
                    <a:pt x="33389" y="364025"/>
                  </a:lnTo>
                  <a:lnTo>
                    <a:pt x="39915" y="374601"/>
                  </a:lnTo>
                  <a:lnTo>
                    <a:pt x="47127" y="384630"/>
                  </a:lnTo>
                  <a:lnTo>
                    <a:pt x="55091" y="394000"/>
                  </a:lnTo>
                  <a:lnTo>
                    <a:pt x="63726" y="402597"/>
                  </a:lnTo>
                  <a:lnTo>
                    <a:pt x="72902" y="410225"/>
                  </a:lnTo>
                  <a:lnTo>
                    <a:pt x="82487" y="416870"/>
                  </a:lnTo>
                  <a:lnTo>
                    <a:pt x="92534" y="422502"/>
                  </a:lnTo>
                  <a:lnTo>
                    <a:pt x="103263" y="426994"/>
                  </a:lnTo>
                  <a:lnTo>
                    <a:pt x="114737" y="430379"/>
                  </a:lnTo>
                  <a:lnTo>
                    <a:pt x="126713" y="432501"/>
                  </a:lnTo>
                  <a:lnTo>
                    <a:pt x="138752" y="432951"/>
                  </a:lnTo>
                  <a:lnTo>
                    <a:pt x="150590" y="431665"/>
                  </a:lnTo>
                  <a:lnTo>
                    <a:pt x="162149" y="429023"/>
                  </a:lnTo>
                  <a:lnTo>
                    <a:pt x="173444" y="425648"/>
                  </a:lnTo>
                  <a:lnTo>
                    <a:pt x="184519" y="421970"/>
                  </a:lnTo>
                  <a:lnTo>
                    <a:pt x="195261" y="418046"/>
                  </a:lnTo>
                  <a:lnTo>
                    <a:pt x="205408" y="413660"/>
                  </a:lnTo>
                  <a:lnTo>
                    <a:pt x="214871" y="408712"/>
                  </a:lnTo>
                  <a:lnTo>
                    <a:pt x="223871" y="403237"/>
                  </a:lnTo>
                  <a:lnTo>
                    <a:pt x="232835" y="397330"/>
                  </a:lnTo>
                  <a:lnTo>
                    <a:pt x="242013" y="391088"/>
                  </a:lnTo>
                  <a:lnTo>
                    <a:pt x="251313" y="384437"/>
                  </a:lnTo>
                  <a:lnTo>
                    <a:pt x="260411" y="377141"/>
                  </a:lnTo>
                  <a:lnTo>
                    <a:pt x="269125" y="369125"/>
                  </a:lnTo>
                  <a:lnTo>
                    <a:pt x="277435" y="360624"/>
                  </a:lnTo>
                  <a:lnTo>
                    <a:pt x="285395" y="352072"/>
                  </a:lnTo>
                  <a:lnTo>
                    <a:pt x="293081" y="343723"/>
                  </a:lnTo>
                  <a:lnTo>
                    <a:pt x="300565" y="335490"/>
                  </a:lnTo>
                  <a:lnTo>
                    <a:pt x="307904" y="327050"/>
                  </a:lnTo>
                  <a:lnTo>
                    <a:pt x="315141" y="318222"/>
                  </a:lnTo>
                  <a:lnTo>
                    <a:pt x="322307" y="308988"/>
                  </a:lnTo>
                  <a:lnTo>
                    <a:pt x="329426" y="299403"/>
                  </a:lnTo>
                  <a:lnTo>
                    <a:pt x="336507" y="289544"/>
                  </a:lnTo>
                  <a:lnTo>
                    <a:pt x="343398" y="279482"/>
                  </a:lnTo>
                  <a:lnTo>
                    <a:pt x="349799" y="269274"/>
                  </a:lnTo>
                  <a:lnTo>
                    <a:pt x="355585" y="258959"/>
                  </a:lnTo>
                  <a:lnTo>
                    <a:pt x="360792" y="248406"/>
                  </a:lnTo>
                  <a:lnTo>
                    <a:pt x="365523" y="237329"/>
                  </a:lnTo>
                  <a:lnTo>
                    <a:pt x="369888" y="225610"/>
                  </a:lnTo>
                  <a:lnTo>
                    <a:pt x="373820" y="213128"/>
                  </a:lnTo>
                  <a:lnTo>
                    <a:pt x="377089" y="199685"/>
                  </a:lnTo>
                  <a:lnTo>
                    <a:pt x="379617" y="185276"/>
                  </a:lnTo>
                  <a:lnTo>
                    <a:pt x="381316" y="170363"/>
                  </a:lnTo>
                  <a:lnTo>
                    <a:pt x="382007" y="155739"/>
                  </a:lnTo>
                  <a:lnTo>
                    <a:pt x="381692" y="141833"/>
                  </a:lnTo>
                  <a:lnTo>
                    <a:pt x="380514" y="128718"/>
                  </a:lnTo>
                  <a:lnTo>
                    <a:pt x="378661" y="116297"/>
                  </a:lnTo>
                  <a:lnTo>
                    <a:pt x="376301" y="104427"/>
                  </a:lnTo>
                  <a:lnTo>
                    <a:pt x="373413" y="93134"/>
                  </a:lnTo>
                  <a:lnTo>
                    <a:pt x="369797" y="82607"/>
                  </a:lnTo>
                  <a:lnTo>
                    <a:pt x="365397" y="72891"/>
                  </a:lnTo>
                  <a:lnTo>
                    <a:pt x="360137" y="63889"/>
                  </a:lnTo>
                  <a:lnTo>
                    <a:pt x="353850" y="55456"/>
                  </a:lnTo>
                  <a:lnTo>
                    <a:pt x="346543" y="47452"/>
                  </a:lnTo>
                  <a:lnTo>
                    <a:pt x="338364" y="39924"/>
                  </a:lnTo>
                  <a:lnTo>
                    <a:pt x="329504" y="33087"/>
                  </a:lnTo>
                  <a:lnTo>
                    <a:pt x="320138" y="27005"/>
                  </a:lnTo>
                  <a:lnTo>
                    <a:pt x="310409" y="21598"/>
                  </a:lnTo>
                  <a:lnTo>
                    <a:pt x="300426" y="16732"/>
                  </a:lnTo>
                  <a:lnTo>
                    <a:pt x="290263" y="12277"/>
                  </a:lnTo>
                  <a:lnTo>
                    <a:pt x="279811" y="8285"/>
                  </a:lnTo>
                  <a:lnTo>
                    <a:pt x="268801" y="4975"/>
                  </a:lnTo>
                  <a:lnTo>
                    <a:pt x="257128" y="2419"/>
                  </a:lnTo>
                  <a:lnTo>
                    <a:pt x="244676" y="703"/>
                  </a:lnTo>
                  <a:lnTo>
                    <a:pt x="231253" y="0"/>
                  </a:lnTo>
                  <a:lnTo>
                    <a:pt x="216854" y="307"/>
                  </a:lnTo>
                  <a:lnTo>
                    <a:pt x="201777" y="1479"/>
                  </a:lnTo>
                  <a:lnTo>
                    <a:pt x="186511" y="3329"/>
                  </a:lnTo>
                  <a:lnTo>
                    <a:pt x="171360" y="5686"/>
                  </a:lnTo>
                  <a:lnTo>
                    <a:pt x="156595" y="8572"/>
                  </a:lnTo>
                  <a:lnTo>
                    <a:pt x="142527" y="12187"/>
                  </a:lnTo>
                  <a:lnTo>
                    <a:pt x="129265" y="16573"/>
                  </a:lnTo>
                  <a:lnTo>
                    <a:pt x="117184" y="21334"/>
                  </a:lnTo>
                  <a:lnTo>
                    <a:pt x="105833" y="26192"/>
                  </a:lnTo>
                  <a:lnTo>
                    <a:pt x="94214" y="31571"/>
                  </a:lnTo>
                  <a:lnTo>
                    <a:pt x="80454" y="383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894922" y="2358383"/>
            <a:ext cx="1168664" cy="709735"/>
            <a:chOff x="894922" y="2358383"/>
            <a:chExt cx="1168664" cy="709735"/>
          </a:xfrm>
        </p:grpSpPr>
        <p:sp>
          <p:nvSpPr>
            <p:cNvPr id="29" name="Freeform 28"/>
            <p:cNvSpPr/>
            <p:nvPr/>
          </p:nvSpPr>
          <p:spPr>
            <a:xfrm>
              <a:off x="981682" y="2358383"/>
              <a:ext cx="210127" cy="279666"/>
            </a:xfrm>
            <a:custGeom>
              <a:avLst/>
              <a:gdLst/>
              <a:ahLst/>
              <a:cxnLst/>
              <a:rect l="0" t="0" r="0" b="0"/>
              <a:pathLst>
                <a:path w="210127" h="279666">
                  <a:moveTo>
                    <a:pt x="186981" y="0"/>
                  </a:moveTo>
                  <a:lnTo>
                    <a:pt x="178179" y="2934"/>
                  </a:lnTo>
                  <a:lnTo>
                    <a:pt x="169833" y="5716"/>
                  </a:lnTo>
                  <a:lnTo>
                    <a:pt x="161129" y="8611"/>
                  </a:lnTo>
                  <a:lnTo>
                    <a:pt x="151836" y="11478"/>
                  </a:lnTo>
                  <a:lnTo>
                    <a:pt x="141692" y="13995"/>
                  </a:lnTo>
                  <a:lnTo>
                    <a:pt x="130652" y="16011"/>
                  </a:lnTo>
                  <a:lnTo>
                    <a:pt x="118985" y="17696"/>
                  </a:lnTo>
                  <a:lnTo>
                    <a:pt x="107163" y="19439"/>
                  </a:lnTo>
                  <a:lnTo>
                    <a:pt x="95469" y="21456"/>
                  </a:lnTo>
                  <a:lnTo>
                    <a:pt x="83839" y="23472"/>
                  </a:lnTo>
                  <a:lnTo>
                    <a:pt x="71965" y="24840"/>
                  </a:lnTo>
                  <a:lnTo>
                    <a:pt x="59689" y="25254"/>
                  </a:lnTo>
                  <a:lnTo>
                    <a:pt x="47326" y="25209"/>
                  </a:lnTo>
                  <a:lnTo>
                    <a:pt x="35552" y="25780"/>
                  </a:lnTo>
                  <a:lnTo>
                    <a:pt x="24719" y="27543"/>
                  </a:lnTo>
                  <a:lnTo>
                    <a:pt x="15327" y="30730"/>
                  </a:lnTo>
                  <a:lnTo>
                    <a:pt x="8154" y="35478"/>
                  </a:lnTo>
                  <a:lnTo>
                    <a:pt x="3411" y="41679"/>
                  </a:lnTo>
                  <a:lnTo>
                    <a:pt x="837" y="49082"/>
                  </a:lnTo>
                  <a:lnTo>
                    <a:pt x="0" y="57405"/>
                  </a:lnTo>
                  <a:lnTo>
                    <a:pt x="466" y="66404"/>
                  </a:lnTo>
                  <a:lnTo>
                    <a:pt x="1876" y="75884"/>
                  </a:lnTo>
                  <a:lnTo>
                    <a:pt x="3950" y="85698"/>
                  </a:lnTo>
                  <a:lnTo>
                    <a:pt x="6485" y="95743"/>
                  </a:lnTo>
                  <a:lnTo>
                    <a:pt x="9337" y="105947"/>
                  </a:lnTo>
                  <a:lnTo>
                    <a:pt x="12404" y="116256"/>
                  </a:lnTo>
                  <a:lnTo>
                    <a:pt x="15621" y="126615"/>
                  </a:lnTo>
                  <a:lnTo>
                    <a:pt x="19127" y="136174"/>
                  </a:lnTo>
                  <a:lnTo>
                    <a:pt x="23993" y="143130"/>
                  </a:lnTo>
                  <a:lnTo>
                    <a:pt x="30566" y="146530"/>
                  </a:lnTo>
                  <a:lnTo>
                    <a:pt x="37451" y="146748"/>
                  </a:lnTo>
                  <a:lnTo>
                    <a:pt x="44266" y="144620"/>
                  </a:lnTo>
                  <a:lnTo>
                    <a:pt x="51207" y="141042"/>
                  </a:lnTo>
                  <a:lnTo>
                    <a:pt x="58640" y="136852"/>
                  </a:lnTo>
                  <a:lnTo>
                    <a:pt x="66725" y="132547"/>
                  </a:lnTo>
                  <a:lnTo>
                    <a:pt x="75596" y="128667"/>
                  </a:lnTo>
                  <a:lnTo>
                    <a:pt x="85453" y="125887"/>
                  </a:lnTo>
                  <a:lnTo>
                    <a:pt x="96301" y="124460"/>
                  </a:lnTo>
                  <a:lnTo>
                    <a:pt x="107838" y="124297"/>
                  </a:lnTo>
                  <a:lnTo>
                    <a:pt x="119574" y="125166"/>
                  </a:lnTo>
                  <a:lnTo>
                    <a:pt x="131201" y="126825"/>
                  </a:lnTo>
                  <a:lnTo>
                    <a:pt x="142446" y="129224"/>
                  </a:lnTo>
                  <a:lnTo>
                    <a:pt x="152998" y="132502"/>
                  </a:lnTo>
                  <a:lnTo>
                    <a:pt x="162754" y="136672"/>
                  </a:lnTo>
                  <a:lnTo>
                    <a:pt x="171628" y="141776"/>
                  </a:lnTo>
                  <a:lnTo>
                    <a:pt x="179450" y="147959"/>
                  </a:lnTo>
                  <a:lnTo>
                    <a:pt x="186233" y="155195"/>
                  </a:lnTo>
                  <a:lnTo>
                    <a:pt x="192129" y="163326"/>
                  </a:lnTo>
                  <a:lnTo>
                    <a:pt x="197331" y="172154"/>
                  </a:lnTo>
                  <a:lnTo>
                    <a:pt x="202012" y="181499"/>
                  </a:lnTo>
                  <a:lnTo>
                    <a:pt x="205987" y="191213"/>
                  </a:lnTo>
                  <a:lnTo>
                    <a:pt x="208753" y="201187"/>
                  </a:lnTo>
                  <a:lnTo>
                    <a:pt x="210126" y="211335"/>
                  </a:lnTo>
                  <a:lnTo>
                    <a:pt x="210065" y="221437"/>
                  </a:lnTo>
                  <a:lnTo>
                    <a:pt x="208503" y="231147"/>
                  </a:lnTo>
                  <a:lnTo>
                    <a:pt x="205557" y="240303"/>
                  </a:lnTo>
                  <a:lnTo>
                    <a:pt x="201308" y="248756"/>
                  </a:lnTo>
                  <a:lnTo>
                    <a:pt x="195715" y="256289"/>
                  </a:lnTo>
                  <a:lnTo>
                    <a:pt x="188872" y="262869"/>
                  </a:lnTo>
                  <a:lnTo>
                    <a:pt x="180668" y="268458"/>
                  </a:lnTo>
                  <a:lnTo>
                    <a:pt x="170727" y="272922"/>
                  </a:lnTo>
                  <a:lnTo>
                    <a:pt x="159009" y="276293"/>
                  </a:lnTo>
                  <a:lnTo>
                    <a:pt x="146073" y="278574"/>
                  </a:lnTo>
                  <a:lnTo>
                    <a:pt x="132858" y="279665"/>
                  </a:lnTo>
                  <a:lnTo>
                    <a:pt x="119947" y="279622"/>
                  </a:lnTo>
                  <a:lnTo>
                    <a:pt x="107787" y="278592"/>
                  </a:lnTo>
                  <a:lnTo>
                    <a:pt x="95572" y="276522"/>
                  </a:lnTo>
                  <a:lnTo>
                    <a:pt x="81122" y="272115"/>
                  </a:lnTo>
                  <a:lnTo>
                    <a:pt x="60639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94922" y="2684766"/>
              <a:ext cx="389555" cy="10530"/>
            </a:xfrm>
            <a:custGeom>
              <a:avLst/>
              <a:gdLst/>
              <a:ahLst/>
              <a:cxnLst/>
              <a:rect l="0" t="0" r="0" b="0"/>
              <a:pathLst>
                <a:path w="389555" h="10530">
                  <a:moveTo>
                    <a:pt x="389554" y="10529"/>
                  </a:moveTo>
                  <a:lnTo>
                    <a:pt x="374952" y="10529"/>
                  </a:lnTo>
                  <a:lnTo>
                    <a:pt x="361682" y="10529"/>
                  </a:lnTo>
                  <a:lnTo>
                    <a:pt x="348480" y="10528"/>
                  </a:lnTo>
                  <a:lnTo>
                    <a:pt x="335139" y="10528"/>
                  </a:lnTo>
                  <a:lnTo>
                    <a:pt x="321630" y="10528"/>
                  </a:lnTo>
                  <a:lnTo>
                    <a:pt x="307976" y="10528"/>
                  </a:lnTo>
                  <a:lnTo>
                    <a:pt x="294210" y="10528"/>
                  </a:lnTo>
                  <a:lnTo>
                    <a:pt x="280361" y="10528"/>
                  </a:lnTo>
                  <a:lnTo>
                    <a:pt x="266452" y="10528"/>
                  </a:lnTo>
                  <a:lnTo>
                    <a:pt x="252502" y="10528"/>
                  </a:lnTo>
                  <a:lnTo>
                    <a:pt x="238524" y="10528"/>
                  </a:lnTo>
                  <a:lnTo>
                    <a:pt x="224517" y="10528"/>
                  </a:lnTo>
                  <a:lnTo>
                    <a:pt x="210160" y="10528"/>
                  </a:lnTo>
                  <a:lnTo>
                    <a:pt x="194844" y="10528"/>
                  </a:lnTo>
                  <a:lnTo>
                    <a:pt x="178316" y="10524"/>
                  </a:lnTo>
                  <a:lnTo>
                    <a:pt x="160808" y="10351"/>
                  </a:lnTo>
                  <a:lnTo>
                    <a:pt x="142831" y="9703"/>
                  </a:lnTo>
                  <a:lnTo>
                    <a:pt x="124742" y="8455"/>
                  </a:lnTo>
                  <a:lnTo>
                    <a:pt x="106868" y="6802"/>
                  </a:lnTo>
                  <a:lnTo>
                    <a:pt x="89568" y="5154"/>
                  </a:lnTo>
                  <a:lnTo>
                    <a:pt x="72985" y="3751"/>
                  </a:lnTo>
                  <a:lnTo>
                    <a:pt x="57482" y="2656"/>
                  </a:lnTo>
                  <a:lnTo>
                    <a:pt x="42106" y="1727"/>
                  </a:lnTo>
                  <a:lnTo>
                    <a:pt x="24387" y="8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018572" y="2768994"/>
              <a:ext cx="159359" cy="299124"/>
            </a:xfrm>
            <a:custGeom>
              <a:avLst/>
              <a:gdLst/>
              <a:ahLst/>
              <a:cxnLst/>
              <a:rect l="0" t="0" r="0" b="0"/>
              <a:pathLst>
                <a:path w="159359" h="299124">
                  <a:moveTo>
                    <a:pt x="129034" y="0"/>
                  </a:moveTo>
                  <a:lnTo>
                    <a:pt x="123166" y="5935"/>
                  </a:lnTo>
                  <a:lnTo>
                    <a:pt x="117602" y="12140"/>
                  </a:lnTo>
                  <a:lnTo>
                    <a:pt x="111803" y="19231"/>
                  </a:lnTo>
                  <a:lnTo>
                    <a:pt x="105722" y="26998"/>
                  </a:lnTo>
                  <a:lnTo>
                    <a:pt x="99392" y="34996"/>
                  </a:lnTo>
                  <a:lnTo>
                    <a:pt x="92864" y="42942"/>
                  </a:lnTo>
                  <a:lnTo>
                    <a:pt x="86188" y="50889"/>
                  </a:lnTo>
                  <a:lnTo>
                    <a:pt x="79405" y="59131"/>
                  </a:lnTo>
                  <a:lnTo>
                    <a:pt x="72548" y="67816"/>
                  </a:lnTo>
                  <a:lnTo>
                    <a:pt x="65638" y="76784"/>
                  </a:lnTo>
                  <a:lnTo>
                    <a:pt x="58693" y="85657"/>
                  </a:lnTo>
                  <a:lnTo>
                    <a:pt x="51728" y="94225"/>
                  </a:lnTo>
                  <a:lnTo>
                    <a:pt x="44916" y="102606"/>
                  </a:lnTo>
                  <a:lnTo>
                    <a:pt x="38567" y="111147"/>
                  </a:lnTo>
                  <a:lnTo>
                    <a:pt x="32817" y="120041"/>
                  </a:lnTo>
                  <a:lnTo>
                    <a:pt x="27633" y="129320"/>
                  </a:lnTo>
                  <a:lnTo>
                    <a:pt x="22917" y="138935"/>
                  </a:lnTo>
                  <a:lnTo>
                    <a:pt x="18559" y="148815"/>
                  </a:lnTo>
                  <a:lnTo>
                    <a:pt x="14461" y="158891"/>
                  </a:lnTo>
                  <a:lnTo>
                    <a:pt x="10549" y="169108"/>
                  </a:lnTo>
                  <a:lnTo>
                    <a:pt x="6774" y="179428"/>
                  </a:lnTo>
                  <a:lnTo>
                    <a:pt x="3425" y="189986"/>
                  </a:lnTo>
                  <a:lnTo>
                    <a:pt x="1087" y="201065"/>
                  </a:lnTo>
                  <a:lnTo>
                    <a:pt x="0" y="212777"/>
                  </a:lnTo>
                  <a:lnTo>
                    <a:pt x="86" y="224914"/>
                  </a:lnTo>
                  <a:lnTo>
                    <a:pt x="1132" y="237062"/>
                  </a:lnTo>
                  <a:lnTo>
                    <a:pt x="2918" y="248964"/>
                  </a:lnTo>
                  <a:lnTo>
                    <a:pt x="5574" y="260227"/>
                  </a:lnTo>
                  <a:lnTo>
                    <a:pt x="9559" y="270258"/>
                  </a:lnTo>
                  <a:lnTo>
                    <a:pt x="15021" y="278848"/>
                  </a:lnTo>
                  <a:lnTo>
                    <a:pt x="21977" y="285953"/>
                  </a:lnTo>
                  <a:lnTo>
                    <a:pt x="30474" y="291517"/>
                  </a:lnTo>
                  <a:lnTo>
                    <a:pt x="40373" y="295661"/>
                  </a:lnTo>
                  <a:lnTo>
                    <a:pt x="51257" y="298310"/>
                  </a:lnTo>
                  <a:lnTo>
                    <a:pt x="62547" y="299123"/>
                  </a:lnTo>
                  <a:lnTo>
                    <a:pt x="73872" y="298079"/>
                  </a:lnTo>
                  <a:lnTo>
                    <a:pt x="84914" y="295431"/>
                  </a:lnTo>
                  <a:lnTo>
                    <a:pt x="95328" y="291521"/>
                  </a:lnTo>
                  <a:lnTo>
                    <a:pt x="104998" y="286670"/>
                  </a:lnTo>
                  <a:lnTo>
                    <a:pt x="113982" y="281145"/>
                  </a:lnTo>
                  <a:lnTo>
                    <a:pt x="122412" y="275144"/>
                  </a:lnTo>
                  <a:lnTo>
                    <a:pt x="130415" y="268812"/>
                  </a:lnTo>
                  <a:lnTo>
                    <a:pt x="137946" y="262086"/>
                  </a:lnTo>
                  <a:lnTo>
                    <a:pt x="144784" y="254732"/>
                  </a:lnTo>
                  <a:lnTo>
                    <a:pt x="150854" y="246675"/>
                  </a:lnTo>
                  <a:lnTo>
                    <a:pt x="155744" y="238145"/>
                  </a:lnTo>
                  <a:lnTo>
                    <a:pt x="158666" y="229572"/>
                  </a:lnTo>
                  <a:lnTo>
                    <a:pt x="159358" y="221223"/>
                  </a:lnTo>
                  <a:lnTo>
                    <a:pt x="157701" y="213499"/>
                  </a:lnTo>
                  <a:lnTo>
                    <a:pt x="153473" y="206996"/>
                  </a:lnTo>
                  <a:lnTo>
                    <a:pt x="146822" y="201934"/>
                  </a:lnTo>
                  <a:lnTo>
                    <a:pt x="138477" y="198519"/>
                  </a:lnTo>
                  <a:lnTo>
                    <a:pt x="129515" y="197119"/>
                  </a:lnTo>
                  <a:lnTo>
                    <a:pt x="120610" y="197737"/>
                  </a:lnTo>
                  <a:lnTo>
                    <a:pt x="112026" y="200252"/>
                  </a:lnTo>
                  <a:lnTo>
                    <a:pt x="103809" y="204599"/>
                  </a:lnTo>
                  <a:lnTo>
                    <a:pt x="95915" y="210551"/>
                  </a:lnTo>
                  <a:lnTo>
                    <a:pt x="88274" y="217629"/>
                  </a:lnTo>
                  <a:lnTo>
                    <a:pt x="80822" y="225210"/>
                  </a:lnTo>
                  <a:lnTo>
                    <a:pt x="73509" y="232890"/>
                  </a:lnTo>
                  <a:lnTo>
                    <a:pt x="66406" y="240387"/>
                  </a:lnTo>
                  <a:lnTo>
                    <a:pt x="58895" y="248278"/>
                  </a:lnTo>
                  <a:lnTo>
                    <a:pt x="49196" y="258366"/>
                  </a:lnTo>
                  <a:lnTo>
                    <a:pt x="34277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442404" y="2716352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114540" y="0"/>
                  </a:lnTo>
                  <a:lnTo>
                    <a:pt x="102770" y="0"/>
                  </a:lnTo>
                  <a:lnTo>
                    <a:pt x="89885" y="0"/>
                  </a:lnTo>
                  <a:lnTo>
                    <a:pt x="76069" y="0"/>
                  </a:lnTo>
                  <a:lnTo>
                    <a:pt x="60199" y="0"/>
                  </a:lnTo>
                  <a:lnTo>
                    <a:pt x="3752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937243" y="2358383"/>
              <a:ext cx="21058" cy="221099"/>
            </a:xfrm>
            <a:custGeom>
              <a:avLst/>
              <a:gdLst/>
              <a:ahLst/>
              <a:cxnLst/>
              <a:rect l="0" t="0" r="0" b="0"/>
              <a:pathLst>
                <a:path w="21058" h="221099">
                  <a:moveTo>
                    <a:pt x="21057" y="0"/>
                  </a:moveTo>
                  <a:lnTo>
                    <a:pt x="18190" y="11802"/>
                  </a:lnTo>
                  <a:lnTo>
                    <a:pt x="16048" y="23571"/>
                  </a:lnTo>
                  <a:lnTo>
                    <a:pt x="14445" y="36462"/>
                  </a:lnTo>
                  <a:lnTo>
                    <a:pt x="13265" y="50310"/>
                  </a:lnTo>
                  <a:lnTo>
                    <a:pt x="12416" y="64638"/>
                  </a:lnTo>
                  <a:lnTo>
                    <a:pt x="11819" y="79107"/>
                  </a:lnTo>
                  <a:lnTo>
                    <a:pt x="11404" y="93557"/>
                  </a:lnTo>
                  <a:lnTo>
                    <a:pt x="11120" y="107933"/>
                  </a:lnTo>
                  <a:lnTo>
                    <a:pt x="10922" y="122223"/>
                  </a:lnTo>
                  <a:lnTo>
                    <a:pt x="10618" y="136275"/>
                  </a:lnTo>
                  <a:lnTo>
                    <a:pt x="9882" y="149796"/>
                  </a:lnTo>
                  <a:lnTo>
                    <a:pt x="8574" y="162663"/>
                  </a:lnTo>
                  <a:lnTo>
                    <a:pt x="6873" y="174663"/>
                  </a:lnTo>
                  <a:lnTo>
                    <a:pt x="5015" y="186687"/>
                  </a:lnTo>
                  <a:lnTo>
                    <a:pt x="2836" y="200910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810901" y="2632124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238082" y="2867"/>
                  </a:lnTo>
                  <a:lnTo>
                    <a:pt x="224811" y="5009"/>
                  </a:lnTo>
                  <a:lnTo>
                    <a:pt x="211610" y="6616"/>
                  </a:lnTo>
                  <a:lnTo>
                    <a:pt x="198268" y="7970"/>
                  </a:lnTo>
                  <a:lnTo>
                    <a:pt x="184760" y="9467"/>
                  </a:lnTo>
                  <a:lnTo>
                    <a:pt x="171106" y="11313"/>
                  </a:lnTo>
                  <a:lnTo>
                    <a:pt x="157340" y="13380"/>
                  </a:lnTo>
                  <a:lnTo>
                    <a:pt x="143490" y="15312"/>
                  </a:lnTo>
                  <a:lnTo>
                    <a:pt x="129586" y="16913"/>
                  </a:lnTo>
                  <a:lnTo>
                    <a:pt x="115809" y="18309"/>
                  </a:lnTo>
                  <a:lnTo>
                    <a:pt x="102479" y="19854"/>
                  </a:lnTo>
                  <a:lnTo>
                    <a:pt x="89735" y="21745"/>
                  </a:lnTo>
                  <a:lnTo>
                    <a:pt x="77549" y="24015"/>
                  </a:lnTo>
                  <a:lnTo>
                    <a:pt x="65826" y="26617"/>
                  </a:lnTo>
                  <a:lnTo>
                    <a:pt x="54465" y="29478"/>
                  </a:lnTo>
                  <a:lnTo>
                    <a:pt x="43633" y="32376"/>
                  </a:lnTo>
                  <a:lnTo>
                    <a:pt x="32593" y="35242"/>
                  </a:lnTo>
                  <a:lnTo>
                    <a:pt x="19255" y="3832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884601" y="2716352"/>
              <a:ext cx="158955" cy="284270"/>
            </a:xfrm>
            <a:custGeom>
              <a:avLst/>
              <a:gdLst/>
              <a:ahLst/>
              <a:cxnLst/>
              <a:rect l="0" t="0" r="0" b="0"/>
              <a:pathLst>
                <a:path w="158955" h="284270">
                  <a:moveTo>
                    <a:pt x="126342" y="0"/>
                  </a:moveTo>
                  <a:lnTo>
                    <a:pt x="117473" y="2934"/>
                  </a:lnTo>
                  <a:lnTo>
                    <a:pt x="108487" y="5716"/>
                  </a:lnTo>
                  <a:lnTo>
                    <a:pt x="98491" y="8616"/>
                  </a:lnTo>
                  <a:lnTo>
                    <a:pt x="87511" y="11656"/>
                  </a:lnTo>
                  <a:lnTo>
                    <a:pt x="75699" y="14821"/>
                  </a:lnTo>
                  <a:lnTo>
                    <a:pt x="63254" y="18094"/>
                  </a:lnTo>
                  <a:lnTo>
                    <a:pt x="50835" y="21778"/>
                  </a:lnTo>
                  <a:lnTo>
                    <a:pt x="39499" y="26466"/>
                  </a:lnTo>
                  <a:lnTo>
                    <a:pt x="29741" y="32405"/>
                  </a:lnTo>
                  <a:lnTo>
                    <a:pt x="21702" y="39684"/>
                  </a:lnTo>
                  <a:lnTo>
                    <a:pt x="15439" y="48398"/>
                  </a:lnTo>
                  <a:lnTo>
                    <a:pt x="10785" y="58443"/>
                  </a:lnTo>
                  <a:lnTo>
                    <a:pt x="7607" y="69425"/>
                  </a:lnTo>
                  <a:lnTo>
                    <a:pt x="5899" y="80781"/>
                  </a:lnTo>
                  <a:lnTo>
                    <a:pt x="5543" y="92135"/>
                  </a:lnTo>
                  <a:lnTo>
                    <a:pt x="7124" y="102640"/>
                  </a:lnTo>
                  <a:lnTo>
                    <a:pt x="11915" y="110094"/>
                  </a:lnTo>
                  <a:lnTo>
                    <a:pt x="19349" y="113333"/>
                  </a:lnTo>
                  <a:lnTo>
                    <a:pt x="27697" y="113716"/>
                  </a:lnTo>
                  <a:lnTo>
                    <a:pt x="36640" y="112789"/>
                  </a:lnTo>
                  <a:lnTo>
                    <a:pt x="46433" y="111885"/>
                  </a:lnTo>
                  <a:lnTo>
                    <a:pt x="57169" y="111662"/>
                  </a:lnTo>
                  <a:lnTo>
                    <a:pt x="68594" y="112278"/>
                  </a:lnTo>
                  <a:lnTo>
                    <a:pt x="80236" y="113656"/>
                  </a:lnTo>
                  <a:lnTo>
                    <a:pt x="91791" y="115652"/>
                  </a:lnTo>
                  <a:lnTo>
                    <a:pt x="102983" y="118443"/>
                  </a:lnTo>
                  <a:lnTo>
                    <a:pt x="113497" y="122515"/>
                  </a:lnTo>
                  <a:lnTo>
                    <a:pt x="123228" y="128029"/>
                  </a:lnTo>
                  <a:lnTo>
                    <a:pt x="132083" y="134849"/>
                  </a:lnTo>
                  <a:lnTo>
                    <a:pt x="139893" y="142721"/>
                  </a:lnTo>
                  <a:lnTo>
                    <a:pt x="146658" y="151388"/>
                  </a:lnTo>
                  <a:lnTo>
                    <a:pt x="152203" y="160631"/>
                  </a:lnTo>
                  <a:lnTo>
                    <a:pt x="156106" y="170280"/>
                  </a:lnTo>
                  <a:lnTo>
                    <a:pt x="158286" y="180211"/>
                  </a:lnTo>
                  <a:lnTo>
                    <a:pt x="158954" y="190336"/>
                  </a:lnTo>
                  <a:lnTo>
                    <a:pt x="158423" y="200593"/>
                  </a:lnTo>
                  <a:lnTo>
                    <a:pt x="156985" y="210929"/>
                  </a:lnTo>
                  <a:lnTo>
                    <a:pt x="154565" y="220990"/>
                  </a:lnTo>
                  <a:lnTo>
                    <a:pt x="150739" y="230140"/>
                  </a:lnTo>
                  <a:lnTo>
                    <a:pt x="145387" y="238107"/>
                  </a:lnTo>
                  <a:lnTo>
                    <a:pt x="138676" y="244948"/>
                  </a:lnTo>
                  <a:lnTo>
                    <a:pt x="130875" y="250859"/>
                  </a:lnTo>
                  <a:lnTo>
                    <a:pt x="122252" y="256055"/>
                  </a:lnTo>
                  <a:lnTo>
                    <a:pt x="112868" y="260563"/>
                  </a:lnTo>
                  <a:lnTo>
                    <a:pt x="102593" y="264227"/>
                  </a:lnTo>
                  <a:lnTo>
                    <a:pt x="91422" y="267034"/>
                  </a:lnTo>
                  <a:lnTo>
                    <a:pt x="79481" y="269260"/>
                  </a:lnTo>
                  <a:lnTo>
                    <a:pt x="66934" y="271370"/>
                  </a:lnTo>
                  <a:lnTo>
                    <a:pt x="53955" y="273639"/>
                  </a:lnTo>
                  <a:lnTo>
                    <a:pt x="41277" y="276005"/>
                  </a:lnTo>
                  <a:lnTo>
                    <a:pt x="28945" y="278389"/>
                  </a:lnTo>
                  <a:lnTo>
                    <a:pt x="15878" y="281006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40684" y="3704976"/>
            <a:ext cx="329351" cy="392250"/>
            <a:chOff x="340684" y="3704976"/>
            <a:chExt cx="329351" cy="392250"/>
          </a:xfrm>
        </p:grpSpPr>
        <p:sp>
          <p:nvSpPr>
            <p:cNvPr id="37" name="Freeform 36"/>
            <p:cNvSpPr/>
            <p:nvPr/>
          </p:nvSpPr>
          <p:spPr>
            <a:xfrm>
              <a:off x="505367" y="3748145"/>
              <a:ext cx="42115" cy="284270"/>
            </a:xfrm>
            <a:custGeom>
              <a:avLst/>
              <a:gdLst/>
              <a:ahLst/>
              <a:cxnLst/>
              <a:rect l="0" t="0" r="0" b="0"/>
              <a:pathLst>
                <a:path w="42115" h="284270">
                  <a:moveTo>
                    <a:pt x="42114" y="0"/>
                  </a:moveTo>
                  <a:lnTo>
                    <a:pt x="39181" y="8868"/>
                  </a:lnTo>
                  <a:lnTo>
                    <a:pt x="36398" y="17855"/>
                  </a:lnTo>
                  <a:lnTo>
                    <a:pt x="33503" y="27850"/>
                  </a:lnTo>
                  <a:lnTo>
                    <a:pt x="30636" y="38831"/>
                  </a:lnTo>
                  <a:lnTo>
                    <a:pt x="28119" y="50642"/>
                  </a:lnTo>
                  <a:lnTo>
                    <a:pt x="26109" y="63101"/>
                  </a:lnTo>
                  <a:lnTo>
                    <a:pt x="24596" y="76039"/>
                  </a:lnTo>
                  <a:lnTo>
                    <a:pt x="23501" y="89320"/>
                  </a:lnTo>
                  <a:lnTo>
                    <a:pt x="22724" y="102842"/>
                  </a:lnTo>
                  <a:lnTo>
                    <a:pt x="22015" y="116529"/>
                  </a:lnTo>
                  <a:lnTo>
                    <a:pt x="20998" y="130331"/>
                  </a:lnTo>
                  <a:lnTo>
                    <a:pt x="19499" y="144211"/>
                  </a:lnTo>
                  <a:lnTo>
                    <a:pt x="17677" y="158142"/>
                  </a:lnTo>
                  <a:lnTo>
                    <a:pt x="15914" y="172109"/>
                  </a:lnTo>
                  <a:lnTo>
                    <a:pt x="14430" y="186099"/>
                  </a:lnTo>
                  <a:lnTo>
                    <a:pt x="13113" y="200105"/>
                  </a:lnTo>
                  <a:lnTo>
                    <a:pt x="11622" y="214122"/>
                  </a:lnTo>
                  <a:lnTo>
                    <a:pt x="9772" y="228127"/>
                  </a:lnTo>
                  <a:lnTo>
                    <a:pt x="7690" y="241513"/>
                  </a:lnTo>
                  <a:lnTo>
                    <a:pt x="5527" y="254406"/>
                  </a:lnTo>
                  <a:lnTo>
                    <a:pt x="3091" y="267936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25037" y="3748145"/>
              <a:ext cx="101388" cy="209011"/>
            </a:xfrm>
            <a:custGeom>
              <a:avLst/>
              <a:gdLst/>
              <a:ahLst/>
              <a:cxnLst/>
              <a:rect l="0" t="0" r="0" b="0"/>
              <a:pathLst>
                <a:path w="101388" h="209011">
                  <a:moveTo>
                    <a:pt x="101387" y="126342"/>
                  </a:moveTo>
                  <a:lnTo>
                    <a:pt x="95520" y="132210"/>
                  </a:lnTo>
                  <a:lnTo>
                    <a:pt x="89955" y="137774"/>
                  </a:lnTo>
                  <a:lnTo>
                    <a:pt x="84156" y="143573"/>
                  </a:lnTo>
                  <a:lnTo>
                    <a:pt x="78076" y="149653"/>
                  </a:lnTo>
                  <a:lnTo>
                    <a:pt x="71746" y="155984"/>
                  </a:lnTo>
                  <a:lnTo>
                    <a:pt x="65213" y="162512"/>
                  </a:lnTo>
                  <a:lnTo>
                    <a:pt x="58364" y="169187"/>
                  </a:lnTo>
                  <a:lnTo>
                    <a:pt x="50933" y="175970"/>
                  </a:lnTo>
                  <a:lnTo>
                    <a:pt x="42827" y="182827"/>
                  </a:lnTo>
                  <a:lnTo>
                    <a:pt x="34265" y="189737"/>
                  </a:lnTo>
                  <a:lnTo>
                    <a:pt x="25672" y="196682"/>
                  </a:lnTo>
                  <a:lnTo>
                    <a:pt x="17308" y="203597"/>
                  </a:lnTo>
                  <a:lnTo>
                    <a:pt x="9574" y="208557"/>
                  </a:lnTo>
                  <a:lnTo>
                    <a:pt x="3707" y="209010"/>
                  </a:lnTo>
                  <a:lnTo>
                    <a:pt x="690" y="205354"/>
                  </a:lnTo>
                  <a:lnTo>
                    <a:pt x="0" y="198582"/>
                  </a:lnTo>
                  <a:lnTo>
                    <a:pt x="855" y="189725"/>
                  </a:lnTo>
                  <a:lnTo>
                    <a:pt x="2684" y="179755"/>
                  </a:lnTo>
                  <a:lnTo>
                    <a:pt x="5121" y="169285"/>
                  </a:lnTo>
                  <a:lnTo>
                    <a:pt x="7940" y="158465"/>
                  </a:lnTo>
                  <a:lnTo>
                    <a:pt x="11001" y="147129"/>
                  </a:lnTo>
                  <a:lnTo>
                    <a:pt x="14213" y="135201"/>
                  </a:lnTo>
                  <a:lnTo>
                    <a:pt x="17358" y="122730"/>
                  </a:lnTo>
                  <a:lnTo>
                    <a:pt x="20092" y="109817"/>
                  </a:lnTo>
                  <a:lnTo>
                    <a:pt x="22269" y="96573"/>
                  </a:lnTo>
                  <a:lnTo>
                    <a:pt x="24071" y="83255"/>
                  </a:lnTo>
                  <a:lnTo>
                    <a:pt x="25895" y="70239"/>
                  </a:lnTo>
                  <a:lnTo>
                    <a:pt x="27973" y="57718"/>
                  </a:lnTo>
                  <a:lnTo>
                    <a:pt x="30210" y="45954"/>
                  </a:lnTo>
                  <a:lnTo>
                    <a:pt x="32494" y="34114"/>
                  </a:lnTo>
                  <a:lnTo>
                    <a:pt x="35030" y="20043"/>
                  </a:lnTo>
                  <a:lnTo>
                    <a:pt x="3821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40684" y="3704976"/>
              <a:ext cx="329351" cy="392250"/>
            </a:xfrm>
            <a:custGeom>
              <a:avLst/>
              <a:gdLst/>
              <a:ahLst/>
              <a:cxnLst/>
              <a:rect l="0" t="0" r="0" b="0"/>
              <a:pathLst>
                <a:path w="329351" h="392250">
                  <a:moveTo>
                    <a:pt x="133098" y="1055"/>
                  </a:moveTo>
                  <a:lnTo>
                    <a:pt x="124364" y="4056"/>
                  </a:lnTo>
                  <a:lnTo>
                    <a:pt x="116657" y="7478"/>
                  </a:lnTo>
                  <a:lnTo>
                    <a:pt x="109255" y="11679"/>
                  </a:lnTo>
                  <a:lnTo>
                    <a:pt x="101994" y="16751"/>
                  </a:lnTo>
                  <a:lnTo>
                    <a:pt x="94815" y="22881"/>
                  </a:lnTo>
                  <a:lnTo>
                    <a:pt x="87690" y="30065"/>
                  </a:lnTo>
                  <a:lnTo>
                    <a:pt x="80599" y="38152"/>
                  </a:lnTo>
                  <a:lnTo>
                    <a:pt x="73533" y="46947"/>
                  </a:lnTo>
                  <a:lnTo>
                    <a:pt x="66482" y="56267"/>
                  </a:lnTo>
                  <a:lnTo>
                    <a:pt x="59441" y="65964"/>
                  </a:lnTo>
                  <a:lnTo>
                    <a:pt x="52408" y="75926"/>
                  </a:lnTo>
                  <a:lnTo>
                    <a:pt x="45384" y="86075"/>
                  </a:lnTo>
                  <a:lnTo>
                    <a:pt x="38532" y="96516"/>
                  </a:lnTo>
                  <a:lnTo>
                    <a:pt x="32157" y="107519"/>
                  </a:lnTo>
                  <a:lnTo>
                    <a:pt x="26388" y="119179"/>
                  </a:lnTo>
                  <a:lnTo>
                    <a:pt x="21193" y="131282"/>
                  </a:lnTo>
                  <a:lnTo>
                    <a:pt x="16469" y="143406"/>
                  </a:lnTo>
                  <a:lnTo>
                    <a:pt x="12110" y="155311"/>
                  </a:lnTo>
                  <a:lnTo>
                    <a:pt x="8181" y="167255"/>
                  </a:lnTo>
                  <a:lnTo>
                    <a:pt x="4915" y="179872"/>
                  </a:lnTo>
                  <a:lnTo>
                    <a:pt x="2387" y="193475"/>
                  </a:lnTo>
                  <a:lnTo>
                    <a:pt x="690" y="208052"/>
                  </a:lnTo>
                  <a:lnTo>
                    <a:pt x="0" y="223449"/>
                  </a:lnTo>
                  <a:lnTo>
                    <a:pt x="320" y="239473"/>
                  </a:lnTo>
                  <a:lnTo>
                    <a:pt x="1670" y="255793"/>
                  </a:lnTo>
                  <a:lnTo>
                    <a:pt x="4172" y="271968"/>
                  </a:lnTo>
                  <a:lnTo>
                    <a:pt x="7781" y="287765"/>
                  </a:lnTo>
                  <a:lnTo>
                    <a:pt x="12321" y="302981"/>
                  </a:lnTo>
                  <a:lnTo>
                    <a:pt x="17586" y="317359"/>
                  </a:lnTo>
                  <a:lnTo>
                    <a:pt x="23388" y="330837"/>
                  </a:lnTo>
                  <a:lnTo>
                    <a:pt x="29741" y="343194"/>
                  </a:lnTo>
                  <a:lnTo>
                    <a:pt x="36837" y="353975"/>
                  </a:lnTo>
                  <a:lnTo>
                    <a:pt x="44722" y="363081"/>
                  </a:lnTo>
                  <a:lnTo>
                    <a:pt x="53305" y="370705"/>
                  </a:lnTo>
                  <a:lnTo>
                    <a:pt x="62445" y="377151"/>
                  </a:lnTo>
                  <a:lnTo>
                    <a:pt x="72007" y="382705"/>
                  </a:lnTo>
                  <a:lnTo>
                    <a:pt x="82038" y="387285"/>
                  </a:lnTo>
                  <a:lnTo>
                    <a:pt x="92757" y="390465"/>
                  </a:lnTo>
                  <a:lnTo>
                    <a:pt x="104229" y="392120"/>
                  </a:lnTo>
                  <a:lnTo>
                    <a:pt x="116373" y="392249"/>
                  </a:lnTo>
                  <a:lnTo>
                    <a:pt x="129057" y="390815"/>
                  </a:lnTo>
                  <a:lnTo>
                    <a:pt x="142137" y="387959"/>
                  </a:lnTo>
                  <a:lnTo>
                    <a:pt x="155175" y="383941"/>
                  </a:lnTo>
                  <a:lnTo>
                    <a:pt x="167469" y="379034"/>
                  </a:lnTo>
                  <a:lnTo>
                    <a:pt x="178696" y="373480"/>
                  </a:lnTo>
                  <a:lnTo>
                    <a:pt x="188878" y="367464"/>
                  </a:lnTo>
                  <a:lnTo>
                    <a:pt x="198185" y="361128"/>
                  </a:lnTo>
                  <a:lnTo>
                    <a:pt x="206823" y="354571"/>
                  </a:lnTo>
                  <a:lnTo>
                    <a:pt x="215135" y="347863"/>
                  </a:lnTo>
                  <a:lnTo>
                    <a:pt x="223571" y="341053"/>
                  </a:lnTo>
                  <a:lnTo>
                    <a:pt x="232361" y="334170"/>
                  </a:lnTo>
                  <a:lnTo>
                    <a:pt x="241387" y="327072"/>
                  </a:lnTo>
                  <a:lnTo>
                    <a:pt x="250293" y="319467"/>
                  </a:lnTo>
                  <a:lnTo>
                    <a:pt x="258875" y="311237"/>
                  </a:lnTo>
                  <a:lnTo>
                    <a:pt x="267094" y="302421"/>
                  </a:lnTo>
                  <a:lnTo>
                    <a:pt x="274993" y="293124"/>
                  </a:lnTo>
                  <a:lnTo>
                    <a:pt x="282634" y="283461"/>
                  </a:lnTo>
                  <a:lnTo>
                    <a:pt x="289917" y="273533"/>
                  </a:lnTo>
                  <a:lnTo>
                    <a:pt x="296589" y="263414"/>
                  </a:lnTo>
                  <a:lnTo>
                    <a:pt x="302560" y="253164"/>
                  </a:lnTo>
                  <a:lnTo>
                    <a:pt x="307892" y="242825"/>
                  </a:lnTo>
                  <a:lnTo>
                    <a:pt x="312709" y="232423"/>
                  </a:lnTo>
                  <a:lnTo>
                    <a:pt x="317131" y="221971"/>
                  </a:lnTo>
                  <a:lnTo>
                    <a:pt x="321101" y="211155"/>
                  </a:lnTo>
                  <a:lnTo>
                    <a:pt x="324396" y="199367"/>
                  </a:lnTo>
                  <a:lnTo>
                    <a:pt x="326942" y="186363"/>
                  </a:lnTo>
                  <a:lnTo>
                    <a:pt x="328652" y="172373"/>
                  </a:lnTo>
                  <a:lnTo>
                    <a:pt x="329350" y="157912"/>
                  </a:lnTo>
                  <a:lnTo>
                    <a:pt x="329041" y="143337"/>
                  </a:lnTo>
                  <a:lnTo>
                    <a:pt x="327867" y="128975"/>
                  </a:lnTo>
                  <a:lnTo>
                    <a:pt x="326015" y="115185"/>
                  </a:lnTo>
                  <a:lnTo>
                    <a:pt x="323657" y="102100"/>
                  </a:lnTo>
                  <a:lnTo>
                    <a:pt x="320770" y="89671"/>
                  </a:lnTo>
                  <a:lnTo>
                    <a:pt x="317155" y="77776"/>
                  </a:lnTo>
                  <a:lnTo>
                    <a:pt x="312755" y="66292"/>
                  </a:lnTo>
                  <a:lnTo>
                    <a:pt x="307496" y="55273"/>
                  </a:lnTo>
                  <a:lnTo>
                    <a:pt x="301208" y="44938"/>
                  </a:lnTo>
                  <a:lnTo>
                    <a:pt x="293901" y="35359"/>
                  </a:lnTo>
                  <a:lnTo>
                    <a:pt x="285723" y="26620"/>
                  </a:lnTo>
                  <a:lnTo>
                    <a:pt x="276863" y="18896"/>
                  </a:lnTo>
                  <a:lnTo>
                    <a:pt x="267497" y="12190"/>
                  </a:lnTo>
                  <a:lnTo>
                    <a:pt x="257768" y="6688"/>
                  </a:lnTo>
                  <a:lnTo>
                    <a:pt x="247785" y="2815"/>
                  </a:lnTo>
                  <a:lnTo>
                    <a:pt x="237621" y="655"/>
                  </a:lnTo>
                  <a:lnTo>
                    <a:pt x="227170" y="0"/>
                  </a:lnTo>
                  <a:lnTo>
                    <a:pt x="216160" y="540"/>
                  </a:lnTo>
                  <a:lnTo>
                    <a:pt x="204491" y="1970"/>
                  </a:lnTo>
                  <a:lnTo>
                    <a:pt x="192213" y="3877"/>
                  </a:lnTo>
                  <a:lnTo>
                    <a:pt x="179438" y="5761"/>
                  </a:lnTo>
                  <a:lnTo>
                    <a:pt x="166292" y="7363"/>
                  </a:lnTo>
                  <a:lnTo>
                    <a:pt x="153040" y="8945"/>
                  </a:lnTo>
                  <a:lnTo>
                    <a:pt x="140071" y="11154"/>
                  </a:lnTo>
                  <a:lnTo>
                    <a:pt x="127576" y="14307"/>
                  </a:lnTo>
                  <a:lnTo>
                    <a:pt x="115631" y="18288"/>
                  </a:lnTo>
                  <a:lnTo>
                    <a:pt x="102907" y="23208"/>
                  </a:lnTo>
                  <a:lnTo>
                    <a:pt x="86050" y="30620"/>
                  </a:lnTo>
                  <a:lnTo>
                    <a:pt x="59398" y="431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937036" y="3621803"/>
            <a:ext cx="1421348" cy="617929"/>
            <a:chOff x="937036" y="3621803"/>
            <a:chExt cx="1421348" cy="617929"/>
          </a:xfrm>
        </p:grpSpPr>
        <p:sp>
          <p:nvSpPr>
            <p:cNvPr id="41" name="Freeform 40"/>
            <p:cNvSpPr/>
            <p:nvPr/>
          </p:nvSpPr>
          <p:spPr>
            <a:xfrm>
              <a:off x="1007884" y="3632331"/>
              <a:ext cx="172305" cy="195059"/>
            </a:xfrm>
            <a:custGeom>
              <a:avLst/>
              <a:gdLst/>
              <a:ahLst/>
              <a:cxnLst/>
              <a:rect l="0" t="0" r="0" b="0"/>
              <a:pathLst>
                <a:path w="172305" h="195059">
                  <a:moveTo>
                    <a:pt x="66022" y="0"/>
                  </a:moveTo>
                  <a:lnTo>
                    <a:pt x="60088" y="5868"/>
                  </a:lnTo>
                  <a:lnTo>
                    <a:pt x="53883" y="11433"/>
                  </a:lnTo>
                  <a:lnTo>
                    <a:pt x="46787" y="17232"/>
                  </a:lnTo>
                  <a:lnTo>
                    <a:pt x="38847" y="23312"/>
                  </a:lnTo>
                  <a:lnTo>
                    <a:pt x="30201" y="29642"/>
                  </a:lnTo>
                  <a:lnTo>
                    <a:pt x="21015" y="36136"/>
                  </a:lnTo>
                  <a:lnTo>
                    <a:pt x="11767" y="41518"/>
                  </a:lnTo>
                  <a:lnTo>
                    <a:pt x="4273" y="42982"/>
                  </a:lnTo>
                  <a:lnTo>
                    <a:pt x="427" y="40114"/>
                  </a:lnTo>
                  <a:lnTo>
                    <a:pt x="0" y="35206"/>
                  </a:lnTo>
                  <a:lnTo>
                    <a:pt x="2399" y="29577"/>
                  </a:lnTo>
                  <a:lnTo>
                    <a:pt x="7433" y="23964"/>
                  </a:lnTo>
                  <a:lnTo>
                    <a:pt x="14789" y="18694"/>
                  </a:lnTo>
                  <a:lnTo>
                    <a:pt x="24024" y="14165"/>
                  </a:lnTo>
                  <a:lnTo>
                    <a:pt x="34685" y="10949"/>
                  </a:lnTo>
                  <a:lnTo>
                    <a:pt x="46376" y="9236"/>
                  </a:lnTo>
                  <a:lnTo>
                    <a:pt x="58467" y="9052"/>
                  </a:lnTo>
                  <a:lnTo>
                    <a:pt x="70120" y="10439"/>
                  </a:lnTo>
                  <a:lnTo>
                    <a:pt x="80901" y="13264"/>
                  </a:lnTo>
                  <a:lnTo>
                    <a:pt x="90274" y="17430"/>
                  </a:lnTo>
                  <a:lnTo>
                    <a:pt x="97440" y="22967"/>
                  </a:lnTo>
                  <a:lnTo>
                    <a:pt x="102179" y="29763"/>
                  </a:lnTo>
                  <a:lnTo>
                    <a:pt x="104581" y="37595"/>
                  </a:lnTo>
                  <a:lnTo>
                    <a:pt x="104772" y="46222"/>
                  </a:lnTo>
                  <a:lnTo>
                    <a:pt x="103054" y="55427"/>
                  </a:lnTo>
                  <a:lnTo>
                    <a:pt x="99820" y="64878"/>
                  </a:lnTo>
                  <a:lnTo>
                    <a:pt x="95451" y="74142"/>
                  </a:lnTo>
                  <a:lnTo>
                    <a:pt x="90320" y="82936"/>
                  </a:lnTo>
                  <a:lnTo>
                    <a:pt x="86801" y="88974"/>
                  </a:lnTo>
                  <a:lnTo>
                    <a:pt x="87757" y="90457"/>
                  </a:lnTo>
                  <a:lnTo>
                    <a:pt x="92612" y="89848"/>
                  </a:lnTo>
                  <a:lnTo>
                    <a:pt x="99979" y="89022"/>
                  </a:lnTo>
                  <a:lnTo>
                    <a:pt x="108401" y="89178"/>
                  </a:lnTo>
                  <a:lnTo>
                    <a:pt x="117003" y="90751"/>
                  </a:lnTo>
                  <a:lnTo>
                    <a:pt x="125412" y="93695"/>
                  </a:lnTo>
                  <a:lnTo>
                    <a:pt x="133526" y="97775"/>
                  </a:lnTo>
                  <a:lnTo>
                    <a:pt x="141354" y="102730"/>
                  </a:lnTo>
                  <a:lnTo>
                    <a:pt x="148784" y="108488"/>
                  </a:lnTo>
                  <a:lnTo>
                    <a:pt x="155565" y="115173"/>
                  </a:lnTo>
                  <a:lnTo>
                    <a:pt x="161605" y="122777"/>
                  </a:lnTo>
                  <a:lnTo>
                    <a:pt x="166646" y="131169"/>
                  </a:lnTo>
                  <a:lnTo>
                    <a:pt x="170204" y="140180"/>
                  </a:lnTo>
                  <a:lnTo>
                    <a:pt x="172140" y="149642"/>
                  </a:lnTo>
                  <a:lnTo>
                    <a:pt x="172304" y="159096"/>
                  </a:lnTo>
                  <a:lnTo>
                    <a:pt x="170369" y="167832"/>
                  </a:lnTo>
                  <a:lnTo>
                    <a:pt x="166358" y="175512"/>
                  </a:lnTo>
                  <a:lnTo>
                    <a:pt x="160411" y="181989"/>
                  </a:lnTo>
                  <a:lnTo>
                    <a:pt x="152607" y="187124"/>
                  </a:lnTo>
                  <a:lnTo>
                    <a:pt x="143181" y="190980"/>
                  </a:lnTo>
                  <a:lnTo>
                    <a:pt x="132616" y="193605"/>
                  </a:lnTo>
                  <a:lnTo>
                    <a:pt x="121542" y="194933"/>
                  </a:lnTo>
                  <a:lnTo>
                    <a:pt x="110353" y="195058"/>
                  </a:lnTo>
                  <a:lnTo>
                    <a:pt x="99063" y="194348"/>
                  </a:lnTo>
                  <a:lnTo>
                    <a:pt x="87417" y="193342"/>
                  </a:lnTo>
                  <a:lnTo>
                    <a:pt x="75294" y="192374"/>
                  </a:lnTo>
                  <a:lnTo>
                    <a:pt x="62929" y="191573"/>
                  </a:lnTo>
                  <a:lnTo>
                    <a:pt x="49419" y="190874"/>
                  </a:lnTo>
                  <a:lnTo>
                    <a:pt x="31339" y="190223"/>
                  </a:lnTo>
                  <a:lnTo>
                    <a:pt x="2851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37036" y="3906072"/>
              <a:ext cx="336913" cy="42115"/>
            </a:xfrm>
            <a:custGeom>
              <a:avLst/>
              <a:gdLst/>
              <a:ahLst/>
              <a:cxnLst/>
              <a:rect l="0" t="0" r="0" b="0"/>
              <a:pathLst>
                <a:path w="336913" h="42115">
                  <a:moveTo>
                    <a:pt x="336912" y="0"/>
                  </a:moveTo>
                  <a:lnTo>
                    <a:pt x="325176" y="0"/>
                  </a:lnTo>
                  <a:lnTo>
                    <a:pt x="314048" y="0"/>
                  </a:lnTo>
                  <a:lnTo>
                    <a:pt x="302449" y="5"/>
                  </a:lnTo>
                  <a:lnTo>
                    <a:pt x="290288" y="178"/>
                  </a:lnTo>
                  <a:lnTo>
                    <a:pt x="277628" y="826"/>
                  </a:lnTo>
                  <a:lnTo>
                    <a:pt x="264572" y="2075"/>
                  </a:lnTo>
                  <a:lnTo>
                    <a:pt x="251220" y="3728"/>
                  </a:lnTo>
                  <a:lnTo>
                    <a:pt x="237655" y="5376"/>
                  </a:lnTo>
                  <a:lnTo>
                    <a:pt x="223935" y="6783"/>
                  </a:lnTo>
                  <a:lnTo>
                    <a:pt x="209943" y="8048"/>
                  </a:lnTo>
                  <a:lnTo>
                    <a:pt x="195405" y="9505"/>
                  </a:lnTo>
                  <a:lnTo>
                    <a:pt x="180213" y="11336"/>
                  </a:lnTo>
                  <a:lnTo>
                    <a:pt x="164416" y="13567"/>
                  </a:lnTo>
                  <a:lnTo>
                    <a:pt x="148127" y="16143"/>
                  </a:lnTo>
                  <a:lnTo>
                    <a:pt x="131467" y="18985"/>
                  </a:lnTo>
                  <a:lnTo>
                    <a:pt x="114704" y="21860"/>
                  </a:lnTo>
                  <a:lnTo>
                    <a:pt x="98223" y="24404"/>
                  </a:lnTo>
                  <a:lnTo>
                    <a:pt x="82222" y="26449"/>
                  </a:lnTo>
                  <a:lnTo>
                    <a:pt x="66928" y="28191"/>
                  </a:lnTo>
                  <a:lnTo>
                    <a:pt x="50978" y="30376"/>
                  </a:lnTo>
                  <a:lnTo>
                    <a:pt x="30737" y="3431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037434" y="3956150"/>
              <a:ext cx="110173" cy="283582"/>
            </a:xfrm>
            <a:custGeom>
              <a:avLst/>
              <a:gdLst/>
              <a:ahLst/>
              <a:cxnLst/>
              <a:rect l="0" t="0" r="0" b="0"/>
              <a:pathLst>
                <a:path w="110173" h="283582">
                  <a:moveTo>
                    <a:pt x="110172" y="44679"/>
                  </a:moveTo>
                  <a:lnTo>
                    <a:pt x="104304" y="50614"/>
                  </a:lnTo>
                  <a:lnTo>
                    <a:pt x="98740" y="56818"/>
                  </a:lnTo>
                  <a:lnTo>
                    <a:pt x="92941" y="63913"/>
                  </a:lnTo>
                  <a:lnTo>
                    <a:pt x="86860" y="71854"/>
                  </a:lnTo>
                  <a:lnTo>
                    <a:pt x="80530" y="80500"/>
                  </a:lnTo>
                  <a:lnTo>
                    <a:pt x="74007" y="89695"/>
                  </a:lnTo>
                  <a:lnTo>
                    <a:pt x="67503" y="99295"/>
                  </a:lnTo>
                  <a:lnTo>
                    <a:pt x="61369" y="109184"/>
                  </a:lnTo>
                  <a:lnTo>
                    <a:pt x="55760" y="119272"/>
                  </a:lnTo>
                  <a:lnTo>
                    <a:pt x="50503" y="129333"/>
                  </a:lnTo>
                  <a:lnTo>
                    <a:pt x="45207" y="139014"/>
                  </a:lnTo>
                  <a:lnTo>
                    <a:pt x="39640" y="148160"/>
                  </a:lnTo>
                  <a:lnTo>
                    <a:pt x="33747" y="156946"/>
                  </a:lnTo>
                  <a:lnTo>
                    <a:pt x="27559" y="165767"/>
                  </a:lnTo>
                  <a:lnTo>
                    <a:pt x="21142" y="174857"/>
                  </a:lnTo>
                  <a:lnTo>
                    <a:pt x="14883" y="184439"/>
                  </a:lnTo>
                  <a:lnTo>
                    <a:pt x="9447" y="194790"/>
                  </a:lnTo>
                  <a:lnTo>
                    <a:pt x="5135" y="205976"/>
                  </a:lnTo>
                  <a:lnTo>
                    <a:pt x="2072" y="217744"/>
                  </a:lnTo>
                  <a:lnTo>
                    <a:pt x="385" y="229636"/>
                  </a:lnTo>
                  <a:lnTo>
                    <a:pt x="0" y="241363"/>
                  </a:lnTo>
                  <a:lnTo>
                    <a:pt x="1029" y="252507"/>
                  </a:lnTo>
                  <a:lnTo>
                    <a:pt x="3840" y="262458"/>
                  </a:lnTo>
                  <a:lnTo>
                    <a:pt x="8470" y="270984"/>
                  </a:lnTo>
                  <a:lnTo>
                    <a:pt x="14679" y="277708"/>
                  </a:lnTo>
                  <a:lnTo>
                    <a:pt x="22133" y="281951"/>
                  </a:lnTo>
                  <a:lnTo>
                    <a:pt x="30512" y="283581"/>
                  </a:lnTo>
                  <a:lnTo>
                    <a:pt x="39389" y="282914"/>
                  </a:lnTo>
                  <a:lnTo>
                    <a:pt x="48261" y="280423"/>
                  </a:lnTo>
                  <a:lnTo>
                    <a:pt x="56847" y="276564"/>
                  </a:lnTo>
                  <a:lnTo>
                    <a:pt x="64916" y="271554"/>
                  </a:lnTo>
                  <a:lnTo>
                    <a:pt x="72189" y="265377"/>
                  </a:lnTo>
                  <a:lnTo>
                    <a:pt x="78600" y="258116"/>
                  </a:lnTo>
                  <a:lnTo>
                    <a:pt x="84245" y="249954"/>
                  </a:lnTo>
                  <a:lnTo>
                    <a:pt x="89279" y="241098"/>
                  </a:lnTo>
                  <a:lnTo>
                    <a:pt x="93845" y="231731"/>
                  </a:lnTo>
                  <a:lnTo>
                    <a:pt x="97745" y="222000"/>
                  </a:lnTo>
                  <a:lnTo>
                    <a:pt x="100461" y="212014"/>
                  </a:lnTo>
                  <a:lnTo>
                    <a:pt x="101800" y="201858"/>
                  </a:lnTo>
                  <a:lnTo>
                    <a:pt x="101716" y="191751"/>
                  </a:lnTo>
                  <a:lnTo>
                    <a:pt x="100139" y="182037"/>
                  </a:lnTo>
                  <a:lnTo>
                    <a:pt x="97188" y="172874"/>
                  </a:lnTo>
                  <a:lnTo>
                    <a:pt x="93105" y="164246"/>
                  </a:lnTo>
                  <a:lnTo>
                    <a:pt x="88156" y="156064"/>
                  </a:lnTo>
                  <a:lnTo>
                    <a:pt x="82567" y="148230"/>
                  </a:lnTo>
                  <a:lnTo>
                    <a:pt x="76360" y="140815"/>
                  </a:lnTo>
                  <a:lnTo>
                    <a:pt x="69362" y="134054"/>
                  </a:lnTo>
                  <a:lnTo>
                    <a:pt x="61544" y="128018"/>
                  </a:lnTo>
                  <a:lnTo>
                    <a:pt x="53004" y="122473"/>
                  </a:lnTo>
                  <a:lnTo>
                    <a:pt x="43894" y="116981"/>
                  </a:lnTo>
                  <a:lnTo>
                    <a:pt x="34371" y="111273"/>
                  </a:lnTo>
                  <a:lnTo>
                    <a:pt x="25044" y="104947"/>
                  </a:lnTo>
                  <a:lnTo>
                    <a:pt x="16927" y="97403"/>
                  </a:lnTo>
                  <a:lnTo>
                    <a:pt x="10479" y="88436"/>
                  </a:lnTo>
                  <a:lnTo>
                    <a:pt x="5814" y="78327"/>
                  </a:lnTo>
                  <a:lnTo>
                    <a:pt x="2967" y="67632"/>
                  </a:lnTo>
                  <a:lnTo>
                    <a:pt x="1765" y="56743"/>
                  </a:lnTo>
                  <a:lnTo>
                    <a:pt x="2228" y="46011"/>
                  </a:lnTo>
                  <a:lnTo>
                    <a:pt x="4649" y="35812"/>
                  </a:lnTo>
                  <a:lnTo>
                    <a:pt x="9019" y="26299"/>
                  </a:lnTo>
                  <a:lnTo>
                    <a:pt x="15222" y="17762"/>
                  </a:lnTo>
                  <a:lnTo>
                    <a:pt x="23204" y="10698"/>
                  </a:lnTo>
                  <a:lnTo>
                    <a:pt x="32750" y="5251"/>
                  </a:lnTo>
                  <a:lnTo>
                    <a:pt x="43226" y="1576"/>
                  </a:lnTo>
                  <a:lnTo>
                    <a:pt x="53709" y="0"/>
                  </a:lnTo>
                  <a:lnTo>
                    <a:pt x="63670" y="491"/>
                  </a:lnTo>
                  <a:lnTo>
                    <a:pt x="72672" y="2624"/>
                  </a:lnTo>
                  <a:lnTo>
                    <a:pt x="81074" y="6078"/>
                  </a:lnTo>
                  <a:lnTo>
                    <a:pt x="89606" y="12270"/>
                  </a:lnTo>
                  <a:lnTo>
                    <a:pt x="99643" y="236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532548" y="3863958"/>
              <a:ext cx="4613" cy="168457"/>
            </a:xfrm>
            <a:custGeom>
              <a:avLst/>
              <a:gdLst/>
              <a:ahLst/>
              <a:cxnLst/>
              <a:rect l="0" t="0" r="0" b="0"/>
              <a:pathLst>
                <a:path w="4613" h="168457">
                  <a:moveTo>
                    <a:pt x="4612" y="0"/>
                  </a:moveTo>
                  <a:lnTo>
                    <a:pt x="1812" y="8869"/>
                  </a:lnTo>
                  <a:lnTo>
                    <a:pt x="311" y="17855"/>
                  </a:lnTo>
                  <a:lnTo>
                    <a:pt x="0" y="27855"/>
                  </a:lnTo>
                  <a:lnTo>
                    <a:pt x="506" y="39009"/>
                  </a:lnTo>
                  <a:lnTo>
                    <a:pt x="1326" y="51468"/>
                  </a:lnTo>
                  <a:lnTo>
                    <a:pt x="2141" y="65176"/>
                  </a:lnTo>
                  <a:lnTo>
                    <a:pt x="2825" y="79766"/>
                  </a:lnTo>
                  <a:lnTo>
                    <a:pt x="3352" y="94695"/>
                  </a:lnTo>
                  <a:lnTo>
                    <a:pt x="3738" y="109601"/>
                  </a:lnTo>
                  <a:lnTo>
                    <a:pt x="4013" y="123742"/>
                  </a:lnTo>
                  <a:lnTo>
                    <a:pt x="4235" y="137295"/>
                  </a:lnTo>
                  <a:lnTo>
                    <a:pt x="4423" y="151446"/>
                  </a:lnTo>
                  <a:lnTo>
                    <a:pt x="4612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452932" y="3937658"/>
              <a:ext cx="157929" cy="42115"/>
            </a:xfrm>
            <a:custGeom>
              <a:avLst/>
              <a:gdLst/>
              <a:ahLst/>
              <a:cxnLst/>
              <a:rect l="0" t="0" r="0" b="0"/>
              <a:pathLst>
                <a:path w="157929" h="42115">
                  <a:moveTo>
                    <a:pt x="157928" y="0"/>
                  </a:moveTo>
                  <a:lnTo>
                    <a:pt x="149059" y="2934"/>
                  </a:lnTo>
                  <a:lnTo>
                    <a:pt x="140072" y="5716"/>
                  </a:lnTo>
                  <a:lnTo>
                    <a:pt x="130077" y="8615"/>
                  </a:lnTo>
                  <a:lnTo>
                    <a:pt x="119096" y="11656"/>
                  </a:lnTo>
                  <a:lnTo>
                    <a:pt x="107285" y="14820"/>
                  </a:lnTo>
                  <a:lnTo>
                    <a:pt x="94831" y="18085"/>
                  </a:lnTo>
                  <a:lnTo>
                    <a:pt x="82066" y="21423"/>
                  </a:lnTo>
                  <a:lnTo>
                    <a:pt x="69434" y="24814"/>
                  </a:lnTo>
                  <a:lnTo>
                    <a:pt x="57174" y="28238"/>
                  </a:lnTo>
                  <a:lnTo>
                    <a:pt x="45589" y="31533"/>
                  </a:lnTo>
                  <a:lnTo>
                    <a:pt x="33889" y="34714"/>
                  </a:lnTo>
                  <a:lnTo>
                    <a:pt x="19932" y="3806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905657" y="3621803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1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69"/>
                  </a:lnTo>
                  <a:lnTo>
                    <a:pt x="178" y="57924"/>
                  </a:lnTo>
                  <a:lnTo>
                    <a:pt x="826" y="72453"/>
                  </a:lnTo>
                  <a:lnTo>
                    <a:pt x="2075" y="86271"/>
                  </a:lnTo>
                  <a:lnTo>
                    <a:pt x="3728" y="99483"/>
                  </a:lnTo>
                  <a:lnTo>
                    <a:pt x="5376" y="112495"/>
                  </a:lnTo>
                  <a:lnTo>
                    <a:pt x="6779" y="125566"/>
                  </a:lnTo>
                  <a:lnTo>
                    <a:pt x="7874" y="138386"/>
                  </a:lnTo>
                  <a:lnTo>
                    <a:pt x="8802" y="151513"/>
                  </a:lnTo>
                  <a:lnTo>
                    <a:pt x="9641" y="167226"/>
                  </a:lnTo>
                  <a:lnTo>
                    <a:pt x="10529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789844" y="3895544"/>
              <a:ext cx="294799" cy="52643"/>
            </a:xfrm>
            <a:custGeom>
              <a:avLst/>
              <a:gdLst/>
              <a:ahLst/>
              <a:cxnLst/>
              <a:rect l="0" t="0" r="0" b="0"/>
              <a:pathLst>
                <a:path w="294799" h="52643">
                  <a:moveTo>
                    <a:pt x="294798" y="0"/>
                  </a:moveTo>
                  <a:lnTo>
                    <a:pt x="283063" y="2866"/>
                  </a:lnTo>
                  <a:lnTo>
                    <a:pt x="271934" y="5008"/>
                  </a:lnTo>
                  <a:lnTo>
                    <a:pt x="260340" y="6616"/>
                  </a:lnTo>
                  <a:lnTo>
                    <a:pt x="248352" y="7970"/>
                  </a:lnTo>
                  <a:lnTo>
                    <a:pt x="236340" y="9466"/>
                  </a:lnTo>
                  <a:lnTo>
                    <a:pt x="224528" y="11312"/>
                  </a:lnTo>
                  <a:lnTo>
                    <a:pt x="212656" y="13380"/>
                  </a:lnTo>
                  <a:lnTo>
                    <a:pt x="200091" y="15312"/>
                  </a:lnTo>
                  <a:lnTo>
                    <a:pt x="186534" y="16912"/>
                  </a:lnTo>
                  <a:lnTo>
                    <a:pt x="172329" y="18309"/>
                  </a:lnTo>
                  <a:lnTo>
                    <a:pt x="158246" y="19853"/>
                  </a:lnTo>
                  <a:lnTo>
                    <a:pt x="144732" y="21744"/>
                  </a:lnTo>
                  <a:lnTo>
                    <a:pt x="131725" y="24014"/>
                  </a:lnTo>
                  <a:lnTo>
                    <a:pt x="118852" y="26618"/>
                  </a:lnTo>
                  <a:lnTo>
                    <a:pt x="105860" y="29482"/>
                  </a:lnTo>
                  <a:lnTo>
                    <a:pt x="92659" y="32542"/>
                  </a:lnTo>
                  <a:lnTo>
                    <a:pt x="79251" y="35742"/>
                  </a:lnTo>
                  <a:lnTo>
                    <a:pt x="65681" y="39035"/>
                  </a:lnTo>
                  <a:lnTo>
                    <a:pt x="52405" y="42241"/>
                  </a:lnTo>
                  <a:lnTo>
                    <a:pt x="38862" y="45354"/>
                  </a:lnTo>
                  <a:lnTo>
                    <a:pt x="22744" y="48646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871352" y="3948186"/>
              <a:ext cx="152242" cy="252643"/>
            </a:xfrm>
            <a:custGeom>
              <a:avLst/>
              <a:gdLst/>
              <a:ahLst/>
              <a:cxnLst/>
              <a:rect l="0" t="0" r="0" b="0"/>
              <a:pathLst>
                <a:path w="152242" h="252643">
                  <a:moveTo>
                    <a:pt x="86948" y="0"/>
                  </a:moveTo>
                  <a:lnTo>
                    <a:pt x="78281" y="3068"/>
                  </a:lnTo>
                  <a:lnTo>
                    <a:pt x="71215" y="7131"/>
                  </a:lnTo>
                  <a:lnTo>
                    <a:pt x="65104" y="12628"/>
                  </a:lnTo>
                  <a:lnTo>
                    <a:pt x="59530" y="19560"/>
                  </a:lnTo>
                  <a:lnTo>
                    <a:pt x="54020" y="28006"/>
                  </a:lnTo>
                  <a:lnTo>
                    <a:pt x="48312" y="37852"/>
                  </a:lnTo>
                  <a:lnTo>
                    <a:pt x="42493" y="48690"/>
                  </a:lnTo>
                  <a:lnTo>
                    <a:pt x="36885" y="59944"/>
                  </a:lnTo>
                  <a:lnTo>
                    <a:pt x="31667" y="71246"/>
                  </a:lnTo>
                  <a:lnTo>
                    <a:pt x="26857" y="82441"/>
                  </a:lnTo>
                  <a:lnTo>
                    <a:pt x="22400" y="93490"/>
                  </a:lnTo>
                  <a:lnTo>
                    <a:pt x="18219" y="104405"/>
                  </a:lnTo>
                  <a:lnTo>
                    <a:pt x="14242" y="115208"/>
                  </a:lnTo>
                  <a:lnTo>
                    <a:pt x="10411" y="125930"/>
                  </a:lnTo>
                  <a:lnTo>
                    <a:pt x="6691" y="136596"/>
                  </a:lnTo>
                  <a:lnTo>
                    <a:pt x="3379" y="147388"/>
                  </a:lnTo>
                  <a:lnTo>
                    <a:pt x="1066" y="158627"/>
                  </a:lnTo>
                  <a:lnTo>
                    <a:pt x="0" y="170445"/>
                  </a:lnTo>
                  <a:lnTo>
                    <a:pt x="269" y="182655"/>
                  </a:lnTo>
                  <a:lnTo>
                    <a:pt x="1971" y="194850"/>
                  </a:lnTo>
                  <a:lnTo>
                    <a:pt x="5011" y="206785"/>
                  </a:lnTo>
                  <a:lnTo>
                    <a:pt x="9323" y="218069"/>
                  </a:lnTo>
                  <a:lnTo>
                    <a:pt x="14958" y="228115"/>
                  </a:lnTo>
                  <a:lnTo>
                    <a:pt x="21820" y="236710"/>
                  </a:lnTo>
                  <a:lnTo>
                    <a:pt x="29697" y="243649"/>
                  </a:lnTo>
                  <a:lnTo>
                    <a:pt x="38354" y="248569"/>
                  </a:lnTo>
                  <a:lnTo>
                    <a:pt x="47583" y="251471"/>
                  </a:lnTo>
                  <a:lnTo>
                    <a:pt x="57220" y="252642"/>
                  </a:lnTo>
                  <a:lnTo>
                    <a:pt x="67142" y="252457"/>
                  </a:lnTo>
                  <a:lnTo>
                    <a:pt x="77255" y="251256"/>
                  </a:lnTo>
                  <a:lnTo>
                    <a:pt x="87334" y="248995"/>
                  </a:lnTo>
                  <a:lnTo>
                    <a:pt x="97028" y="245277"/>
                  </a:lnTo>
                  <a:lnTo>
                    <a:pt x="106173" y="239998"/>
                  </a:lnTo>
                  <a:lnTo>
                    <a:pt x="114620" y="233335"/>
                  </a:lnTo>
                  <a:lnTo>
                    <a:pt x="122148" y="225567"/>
                  </a:lnTo>
                  <a:lnTo>
                    <a:pt x="128730" y="216970"/>
                  </a:lnTo>
                  <a:lnTo>
                    <a:pt x="134489" y="207774"/>
                  </a:lnTo>
                  <a:lnTo>
                    <a:pt x="139600" y="198156"/>
                  </a:lnTo>
                  <a:lnTo>
                    <a:pt x="144218" y="188246"/>
                  </a:lnTo>
                  <a:lnTo>
                    <a:pt x="148152" y="178135"/>
                  </a:lnTo>
                  <a:lnTo>
                    <a:pt x="150891" y="167887"/>
                  </a:lnTo>
                  <a:lnTo>
                    <a:pt x="152241" y="157556"/>
                  </a:lnTo>
                  <a:lnTo>
                    <a:pt x="151994" y="147499"/>
                  </a:lnTo>
                  <a:lnTo>
                    <a:pt x="149776" y="138352"/>
                  </a:lnTo>
                  <a:lnTo>
                    <a:pt x="145571" y="130396"/>
                  </a:lnTo>
                  <a:lnTo>
                    <a:pt x="139492" y="123901"/>
                  </a:lnTo>
                  <a:lnTo>
                    <a:pt x="131600" y="119288"/>
                  </a:lnTo>
                  <a:lnTo>
                    <a:pt x="122118" y="116599"/>
                  </a:lnTo>
                  <a:lnTo>
                    <a:pt x="111686" y="115743"/>
                  </a:lnTo>
                  <a:lnTo>
                    <a:pt x="101233" y="116672"/>
                  </a:lnTo>
                  <a:lnTo>
                    <a:pt x="91289" y="119187"/>
                  </a:lnTo>
                  <a:lnTo>
                    <a:pt x="82158" y="123143"/>
                  </a:lnTo>
                  <a:lnTo>
                    <a:pt x="74097" y="128539"/>
                  </a:lnTo>
                  <a:lnTo>
                    <a:pt x="67122" y="135234"/>
                  </a:lnTo>
                  <a:lnTo>
                    <a:pt x="61035" y="142919"/>
                  </a:lnTo>
                  <a:lnTo>
                    <a:pt x="54832" y="152150"/>
                  </a:lnTo>
                  <a:lnTo>
                    <a:pt x="46849" y="165969"/>
                  </a:lnTo>
                  <a:lnTo>
                    <a:pt x="34306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284683" y="3832373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0" y="11734"/>
                  </a:lnTo>
                  <a:lnTo>
                    <a:pt x="0" y="22864"/>
                  </a:lnTo>
                  <a:lnTo>
                    <a:pt x="0" y="34466"/>
                  </a:lnTo>
                  <a:lnTo>
                    <a:pt x="0" y="46800"/>
                  </a:lnTo>
                  <a:lnTo>
                    <a:pt x="0" y="60109"/>
                  </a:lnTo>
                  <a:lnTo>
                    <a:pt x="5" y="74409"/>
                  </a:lnTo>
                  <a:lnTo>
                    <a:pt x="178" y="89241"/>
                  </a:lnTo>
                  <a:lnTo>
                    <a:pt x="826" y="103806"/>
                  </a:lnTo>
                  <a:lnTo>
                    <a:pt x="2075" y="117657"/>
                  </a:lnTo>
                  <a:lnTo>
                    <a:pt x="3736" y="130268"/>
                  </a:lnTo>
                  <a:lnTo>
                    <a:pt x="5563" y="142096"/>
                  </a:lnTo>
                  <a:lnTo>
                    <a:pt x="7717" y="154177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210984" y="3906072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135664" y="67"/>
                  </a:lnTo>
                  <a:lnTo>
                    <a:pt x="124535" y="708"/>
                  </a:lnTo>
                  <a:lnTo>
                    <a:pt x="112936" y="1999"/>
                  </a:lnTo>
                  <a:lnTo>
                    <a:pt x="100775" y="3687"/>
                  </a:lnTo>
                  <a:lnTo>
                    <a:pt x="88115" y="5354"/>
                  </a:lnTo>
                  <a:lnTo>
                    <a:pt x="75069" y="6768"/>
                  </a:lnTo>
                  <a:lnTo>
                    <a:pt x="61957" y="7868"/>
                  </a:lnTo>
                  <a:lnTo>
                    <a:pt x="47803" y="8799"/>
                  </a:lnTo>
                  <a:lnTo>
                    <a:pt x="29129" y="96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2463668" y="3569160"/>
            <a:ext cx="400084" cy="621183"/>
            <a:chOff x="2463668" y="3569160"/>
            <a:chExt cx="400084" cy="621183"/>
          </a:xfrm>
        </p:grpSpPr>
        <p:sp>
          <p:nvSpPr>
            <p:cNvPr id="52" name="Freeform 51"/>
            <p:cNvSpPr/>
            <p:nvPr/>
          </p:nvSpPr>
          <p:spPr>
            <a:xfrm>
              <a:off x="2568953" y="3569160"/>
              <a:ext cx="178836" cy="231628"/>
            </a:xfrm>
            <a:custGeom>
              <a:avLst/>
              <a:gdLst/>
              <a:ahLst/>
              <a:cxnLst/>
              <a:rect l="0" t="0" r="0" b="0"/>
              <a:pathLst>
                <a:path w="178836" h="231628">
                  <a:moveTo>
                    <a:pt x="73700" y="0"/>
                  </a:moveTo>
                  <a:lnTo>
                    <a:pt x="64965" y="5868"/>
                  </a:lnTo>
                  <a:lnTo>
                    <a:pt x="57258" y="11432"/>
                  </a:lnTo>
                  <a:lnTo>
                    <a:pt x="49857" y="17231"/>
                  </a:lnTo>
                  <a:lnTo>
                    <a:pt x="42595" y="23312"/>
                  </a:lnTo>
                  <a:lnTo>
                    <a:pt x="35417" y="29642"/>
                  </a:lnTo>
                  <a:lnTo>
                    <a:pt x="28302" y="36115"/>
                  </a:lnTo>
                  <a:lnTo>
                    <a:pt x="21631" y="40758"/>
                  </a:lnTo>
                  <a:lnTo>
                    <a:pt x="16807" y="41309"/>
                  </a:lnTo>
                  <a:lnTo>
                    <a:pt x="15026" y="38789"/>
                  </a:lnTo>
                  <a:lnTo>
                    <a:pt x="15952" y="34424"/>
                  </a:lnTo>
                  <a:lnTo>
                    <a:pt x="19021" y="28988"/>
                  </a:lnTo>
                  <a:lnTo>
                    <a:pt x="23924" y="22929"/>
                  </a:lnTo>
                  <a:lnTo>
                    <a:pt x="30354" y="16516"/>
                  </a:lnTo>
                  <a:lnTo>
                    <a:pt x="38138" y="10387"/>
                  </a:lnTo>
                  <a:lnTo>
                    <a:pt x="47278" y="5549"/>
                  </a:lnTo>
                  <a:lnTo>
                    <a:pt x="57649" y="2446"/>
                  </a:lnTo>
                  <a:lnTo>
                    <a:pt x="68700" y="1175"/>
                  </a:lnTo>
                  <a:lnTo>
                    <a:pt x="79579" y="1758"/>
                  </a:lnTo>
                  <a:lnTo>
                    <a:pt x="89810" y="4011"/>
                  </a:lnTo>
                  <a:lnTo>
                    <a:pt x="98965" y="7946"/>
                  </a:lnTo>
                  <a:lnTo>
                    <a:pt x="106511" y="13851"/>
                  </a:lnTo>
                  <a:lnTo>
                    <a:pt x="112313" y="21700"/>
                  </a:lnTo>
                  <a:lnTo>
                    <a:pt x="116243" y="30883"/>
                  </a:lnTo>
                  <a:lnTo>
                    <a:pt x="117998" y="40422"/>
                  </a:lnTo>
                  <a:lnTo>
                    <a:pt x="117621" y="49721"/>
                  </a:lnTo>
                  <a:lnTo>
                    <a:pt x="115269" y="58573"/>
                  </a:lnTo>
                  <a:lnTo>
                    <a:pt x="111033" y="66971"/>
                  </a:lnTo>
                  <a:lnTo>
                    <a:pt x="105150" y="74982"/>
                  </a:lnTo>
                  <a:lnTo>
                    <a:pt x="97948" y="82532"/>
                  </a:lnTo>
                  <a:lnTo>
                    <a:pt x="89753" y="89390"/>
                  </a:lnTo>
                  <a:lnTo>
                    <a:pt x="80917" y="95447"/>
                  </a:lnTo>
                  <a:lnTo>
                    <a:pt x="74471" y="99256"/>
                  </a:lnTo>
                  <a:lnTo>
                    <a:pt x="73988" y="99823"/>
                  </a:lnTo>
                  <a:lnTo>
                    <a:pt x="78380" y="99075"/>
                  </a:lnTo>
                  <a:lnTo>
                    <a:pt x="85898" y="98418"/>
                  </a:lnTo>
                  <a:lnTo>
                    <a:pt x="95107" y="98819"/>
                  </a:lnTo>
                  <a:lnTo>
                    <a:pt x="105132" y="100622"/>
                  </a:lnTo>
                  <a:lnTo>
                    <a:pt x="115518" y="103753"/>
                  </a:lnTo>
                  <a:lnTo>
                    <a:pt x="126050" y="107975"/>
                  </a:lnTo>
                  <a:lnTo>
                    <a:pt x="136620" y="113031"/>
                  </a:lnTo>
                  <a:lnTo>
                    <a:pt x="146860" y="118861"/>
                  </a:lnTo>
                  <a:lnTo>
                    <a:pt x="156142" y="125596"/>
                  </a:lnTo>
                  <a:lnTo>
                    <a:pt x="164193" y="133234"/>
                  </a:lnTo>
                  <a:lnTo>
                    <a:pt x="170754" y="141650"/>
                  </a:lnTo>
                  <a:lnTo>
                    <a:pt x="175414" y="150677"/>
                  </a:lnTo>
                  <a:lnTo>
                    <a:pt x="178129" y="160149"/>
                  </a:lnTo>
                  <a:lnTo>
                    <a:pt x="178835" y="169611"/>
                  </a:lnTo>
                  <a:lnTo>
                    <a:pt x="177271" y="178350"/>
                  </a:lnTo>
                  <a:lnTo>
                    <a:pt x="173513" y="186039"/>
                  </a:lnTo>
                  <a:lnTo>
                    <a:pt x="167738" y="192691"/>
                  </a:lnTo>
                  <a:lnTo>
                    <a:pt x="160050" y="198475"/>
                  </a:lnTo>
                  <a:lnTo>
                    <a:pt x="150691" y="203585"/>
                  </a:lnTo>
                  <a:lnTo>
                    <a:pt x="139833" y="208036"/>
                  </a:lnTo>
                  <a:lnTo>
                    <a:pt x="127497" y="211662"/>
                  </a:lnTo>
                  <a:lnTo>
                    <a:pt x="113834" y="214438"/>
                  </a:lnTo>
                  <a:lnTo>
                    <a:pt x="99254" y="216475"/>
                  </a:lnTo>
                  <a:lnTo>
                    <a:pt x="84323" y="217925"/>
                  </a:lnTo>
                  <a:lnTo>
                    <a:pt x="69405" y="218943"/>
                  </a:lnTo>
                  <a:lnTo>
                    <a:pt x="55056" y="219844"/>
                  </a:lnTo>
                  <a:lnTo>
                    <a:pt x="40596" y="221299"/>
                  </a:lnTo>
                  <a:lnTo>
                    <a:pt x="23640" y="224556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463668" y="3790259"/>
              <a:ext cx="400084" cy="42115"/>
            </a:xfrm>
            <a:custGeom>
              <a:avLst/>
              <a:gdLst/>
              <a:ahLst/>
              <a:cxnLst/>
              <a:rect l="0" t="0" r="0" b="0"/>
              <a:pathLst>
                <a:path w="400084" h="42115">
                  <a:moveTo>
                    <a:pt x="400083" y="0"/>
                  </a:moveTo>
                  <a:lnTo>
                    <a:pt x="388281" y="0"/>
                  </a:lnTo>
                  <a:lnTo>
                    <a:pt x="376512" y="0"/>
                  </a:lnTo>
                  <a:lnTo>
                    <a:pt x="363621" y="0"/>
                  </a:lnTo>
                  <a:lnTo>
                    <a:pt x="349773" y="0"/>
                  </a:lnTo>
                  <a:lnTo>
                    <a:pt x="335445" y="0"/>
                  </a:lnTo>
                  <a:lnTo>
                    <a:pt x="320971" y="4"/>
                  </a:lnTo>
                  <a:lnTo>
                    <a:pt x="306348" y="177"/>
                  </a:lnTo>
                  <a:lnTo>
                    <a:pt x="291324" y="825"/>
                  </a:lnTo>
                  <a:lnTo>
                    <a:pt x="275781" y="2074"/>
                  </a:lnTo>
                  <a:lnTo>
                    <a:pt x="259904" y="3727"/>
                  </a:lnTo>
                  <a:lnTo>
                    <a:pt x="244086" y="5375"/>
                  </a:lnTo>
                  <a:lnTo>
                    <a:pt x="228553" y="6782"/>
                  </a:lnTo>
                  <a:lnTo>
                    <a:pt x="213359" y="8048"/>
                  </a:lnTo>
                  <a:lnTo>
                    <a:pt x="198470" y="9504"/>
                  </a:lnTo>
                  <a:lnTo>
                    <a:pt x="183821" y="11331"/>
                  </a:lnTo>
                  <a:lnTo>
                    <a:pt x="169185" y="13389"/>
                  </a:lnTo>
                  <a:lnTo>
                    <a:pt x="154206" y="15316"/>
                  </a:lnTo>
                  <a:lnTo>
                    <a:pt x="138724" y="16915"/>
                  </a:lnTo>
                  <a:lnTo>
                    <a:pt x="123071" y="18310"/>
                  </a:lnTo>
                  <a:lnTo>
                    <a:pt x="107941" y="19854"/>
                  </a:lnTo>
                  <a:lnTo>
                    <a:pt x="93687" y="21740"/>
                  </a:lnTo>
                  <a:lnTo>
                    <a:pt x="80168" y="23837"/>
                  </a:lnTo>
                  <a:lnTo>
                    <a:pt x="66942" y="25791"/>
                  </a:lnTo>
                  <a:lnTo>
                    <a:pt x="53729" y="27407"/>
                  </a:lnTo>
                  <a:lnTo>
                    <a:pt x="41011" y="28846"/>
                  </a:lnTo>
                  <a:lnTo>
                    <a:pt x="28705" y="30787"/>
                  </a:lnTo>
                  <a:lnTo>
                    <a:pt x="15726" y="3451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695698" y="3916601"/>
              <a:ext cx="10126" cy="273742"/>
            </a:xfrm>
            <a:custGeom>
              <a:avLst/>
              <a:gdLst/>
              <a:ahLst/>
              <a:cxnLst/>
              <a:rect l="0" t="0" r="0" b="0"/>
              <a:pathLst>
                <a:path w="10126" h="273742">
                  <a:moveTo>
                    <a:pt x="10125" y="0"/>
                  </a:moveTo>
                  <a:lnTo>
                    <a:pt x="7259" y="8868"/>
                  </a:lnTo>
                  <a:lnTo>
                    <a:pt x="5117" y="17855"/>
                  </a:lnTo>
                  <a:lnTo>
                    <a:pt x="3514" y="27850"/>
                  </a:lnTo>
                  <a:lnTo>
                    <a:pt x="2333" y="38831"/>
                  </a:lnTo>
                  <a:lnTo>
                    <a:pt x="1485" y="50642"/>
                  </a:lnTo>
                  <a:lnTo>
                    <a:pt x="887" y="63106"/>
                  </a:lnTo>
                  <a:lnTo>
                    <a:pt x="473" y="76216"/>
                  </a:lnTo>
                  <a:lnTo>
                    <a:pt x="188" y="90145"/>
                  </a:lnTo>
                  <a:lnTo>
                    <a:pt x="0" y="104915"/>
                  </a:lnTo>
                  <a:lnTo>
                    <a:pt x="41" y="120256"/>
                  </a:lnTo>
                  <a:lnTo>
                    <a:pt x="602" y="135707"/>
                  </a:lnTo>
                  <a:lnTo>
                    <a:pt x="1791" y="150989"/>
                  </a:lnTo>
                  <a:lnTo>
                    <a:pt x="3404" y="166013"/>
                  </a:lnTo>
                  <a:lnTo>
                    <a:pt x="5026" y="180788"/>
                  </a:lnTo>
                  <a:lnTo>
                    <a:pt x="6411" y="195347"/>
                  </a:lnTo>
                  <a:lnTo>
                    <a:pt x="7494" y="209519"/>
                  </a:lnTo>
                  <a:lnTo>
                    <a:pt x="8413" y="224521"/>
                  </a:lnTo>
                  <a:lnTo>
                    <a:pt x="9244" y="243908"/>
                  </a:lnTo>
                  <a:lnTo>
                    <a:pt x="10125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583675" y="3906072"/>
              <a:ext cx="122149" cy="160947"/>
            </a:xfrm>
            <a:custGeom>
              <a:avLst/>
              <a:gdLst/>
              <a:ahLst/>
              <a:cxnLst/>
              <a:rect l="0" t="0" r="0" b="0"/>
              <a:pathLst>
                <a:path w="122149" h="160947">
                  <a:moveTo>
                    <a:pt x="122148" y="136871"/>
                  </a:moveTo>
                  <a:lnTo>
                    <a:pt x="113347" y="139805"/>
                  </a:lnTo>
                  <a:lnTo>
                    <a:pt x="105001" y="142586"/>
                  </a:lnTo>
                  <a:lnTo>
                    <a:pt x="96297" y="145486"/>
                  </a:lnTo>
                  <a:lnTo>
                    <a:pt x="87004" y="148527"/>
                  </a:lnTo>
                  <a:lnTo>
                    <a:pt x="76860" y="151691"/>
                  </a:lnTo>
                  <a:lnTo>
                    <a:pt x="65820" y="154946"/>
                  </a:lnTo>
                  <a:lnTo>
                    <a:pt x="54153" y="157939"/>
                  </a:lnTo>
                  <a:lnTo>
                    <a:pt x="42331" y="160034"/>
                  </a:lnTo>
                  <a:lnTo>
                    <a:pt x="30660" y="160946"/>
                  </a:lnTo>
                  <a:lnTo>
                    <a:pt x="19894" y="160404"/>
                  </a:lnTo>
                  <a:lnTo>
                    <a:pt x="11262" y="157988"/>
                  </a:lnTo>
                  <a:lnTo>
                    <a:pt x="5243" y="153654"/>
                  </a:lnTo>
                  <a:lnTo>
                    <a:pt x="1661" y="147659"/>
                  </a:lnTo>
                  <a:lnTo>
                    <a:pt x="73" y="140355"/>
                  </a:lnTo>
                  <a:lnTo>
                    <a:pt x="0" y="132077"/>
                  </a:lnTo>
                  <a:lnTo>
                    <a:pt x="1030" y="123098"/>
                  </a:lnTo>
                  <a:lnTo>
                    <a:pt x="2842" y="113627"/>
                  </a:lnTo>
                  <a:lnTo>
                    <a:pt x="5197" y="103811"/>
                  </a:lnTo>
                  <a:lnTo>
                    <a:pt x="7927" y="93594"/>
                  </a:lnTo>
                  <a:lnTo>
                    <a:pt x="10911" y="82743"/>
                  </a:lnTo>
                  <a:lnTo>
                    <a:pt x="14067" y="71189"/>
                  </a:lnTo>
                  <a:lnTo>
                    <a:pt x="17381" y="59224"/>
                  </a:lnTo>
                  <a:lnTo>
                    <a:pt x="21323" y="46034"/>
                  </a:lnTo>
                  <a:lnTo>
                    <a:pt x="27356" y="28222"/>
                  </a:lnTo>
                  <a:lnTo>
                    <a:pt x="3792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429240" y="5046240"/>
            <a:ext cx="409266" cy="447652"/>
            <a:chOff x="429240" y="5046240"/>
            <a:chExt cx="409266" cy="447652"/>
          </a:xfrm>
        </p:grpSpPr>
        <p:sp>
          <p:nvSpPr>
            <p:cNvPr id="57" name="Freeform 56"/>
            <p:cNvSpPr/>
            <p:nvPr/>
          </p:nvSpPr>
          <p:spPr>
            <a:xfrm>
              <a:off x="511919" y="5115569"/>
              <a:ext cx="177705" cy="291313"/>
            </a:xfrm>
            <a:custGeom>
              <a:avLst/>
              <a:gdLst/>
              <a:ahLst/>
              <a:cxnLst/>
              <a:rect l="0" t="0" r="0" b="0"/>
              <a:pathLst>
                <a:path w="177705" h="291313">
                  <a:moveTo>
                    <a:pt x="140847" y="22337"/>
                  </a:moveTo>
                  <a:lnTo>
                    <a:pt x="129045" y="19404"/>
                  </a:lnTo>
                  <a:lnTo>
                    <a:pt x="117276" y="16621"/>
                  </a:lnTo>
                  <a:lnTo>
                    <a:pt x="104390" y="13722"/>
                  </a:lnTo>
                  <a:lnTo>
                    <a:pt x="90715" y="10682"/>
                  </a:lnTo>
                  <a:lnTo>
                    <a:pt x="77035" y="7517"/>
                  </a:lnTo>
                  <a:lnTo>
                    <a:pt x="63824" y="4266"/>
                  </a:lnTo>
                  <a:lnTo>
                    <a:pt x="51372" y="1447"/>
                  </a:lnTo>
                  <a:lnTo>
                    <a:pt x="39941" y="0"/>
                  </a:lnTo>
                  <a:lnTo>
                    <a:pt x="29565" y="341"/>
                  </a:lnTo>
                  <a:lnTo>
                    <a:pt x="20430" y="2708"/>
                  </a:lnTo>
                  <a:lnTo>
                    <a:pt x="12958" y="7421"/>
                  </a:lnTo>
                  <a:lnTo>
                    <a:pt x="7229" y="14411"/>
                  </a:lnTo>
                  <a:lnTo>
                    <a:pt x="3193" y="23325"/>
                  </a:lnTo>
                  <a:lnTo>
                    <a:pt x="842" y="33733"/>
                  </a:lnTo>
                  <a:lnTo>
                    <a:pt x="0" y="45241"/>
                  </a:lnTo>
                  <a:lnTo>
                    <a:pt x="381" y="57370"/>
                  </a:lnTo>
                  <a:lnTo>
                    <a:pt x="1691" y="69576"/>
                  </a:lnTo>
                  <a:lnTo>
                    <a:pt x="3677" y="81560"/>
                  </a:lnTo>
                  <a:lnTo>
                    <a:pt x="6144" y="93232"/>
                  </a:lnTo>
                  <a:lnTo>
                    <a:pt x="8944" y="104610"/>
                  </a:lnTo>
                  <a:lnTo>
                    <a:pt x="11988" y="115717"/>
                  </a:lnTo>
                  <a:lnTo>
                    <a:pt x="15683" y="125458"/>
                  </a:lnTo>
                  <a:lnTo>
                    <a:pt x="20884" y="131054"/>
                  </a:lnTo>
                  <a:lnTo>
                    <a:pt x="27483" y="131852"/>
                  </a:lnTo>
                  <a:lnTo>
                    <a:pt x="34771" y="130160"/>
                  </a:lnTo>
                  <a:lnTo>
                    <a:pt x="42649" y="127391"/>
                  </a:lnTo>
                  <a:lnTo>
                    <a:pt x="51122" y="124158"/>
                  </a:lnTo>
                  <a:lnTo>
                    <a:pt x="60127" y="120745"/>
                  </a:lnTo>
                  <a:lnTo>
                    <a:pt x="69563" y="117758"/>
                  </a:lnTo>
                  <a:lnTo>
                    <a:pt x="79324" y="116173"/>
                  </a:lnTo>
                  <a:lnTo>
                    <a:pt x="89318" y="116402"/>
                  </a:lnTo>
                  <a:lnTo>
                    <a:pt x="99310" y="118519"/>
                  </a:lnTo>
                  <a:lnTo>
                    <a:pt x="108943" y="122529"/>
                  </a:lnTo>
                  <a:lnTo>
                    <a:pt x="118052" y="128227"/>
                  </a:lnTo>
                  <a:lnTo>
                    <a:pt x="126642" y="135289"/>
                  </a:lnTo>
                  <a:lnTo>
                    <a:pt x="134799" y="143382"/>
                  </a:lnTo>
                  <a:lnTo>
                    <a:pt x="142616" y="152226"/>
                  </a:lnTo>
                  <a:lnTo>
                    <a:pt x="150020" y="161602"/>
                  </a:lnTo>
                  <a:lnTo>
                    <a:pt x="156773" y="171347"/>
                  </a:lnTo>
                  <a:lnTo>
                    <a:pt x="162794" y="181350"/>
                  </a:lnTo>
                  <a:lnTo>
                    <a:pt x="167991" y="191695"/>
                  </a:lnTo>
                  <a:lnTo>
                    <a:pt x="172184" y="202632"/>
                  </a:lnTo>
                  <a:lnTo>
                    <a:pt x="175364" y="214244"/>
                  </a:lnTo>
                  <a:lnTo>
                    <a:pt x="177347" y="226145"/>
                  </a:lnTo>
                  <a:lnTo>
                    <a:pt x="177704" y="237602"/>
                  </a:lnTo>
                  <a:lnTo>
                    <a:pt x="176346" y="248227"/>
                  </a:lnTo>
                  <a:lnTo>
                    <a:pt x="173316" y="257817"/>
                  </a:lnTo>
                  <a:lnTo>
                    <a:pt x="168616" y="266188"/>
                  </a:lnTo>
                  <a:lnTo>
                    <a:pt x="162413" y="273366"/>
                  </a:lnTo>
                  <a:lnTo>
                    <a:pt x="154825" y="279373"/>
                  </a:lnTo>
                  <a:lnTo>
                    <a:pt x="145838" y="284126"/>
                  </a:lnTo>
                  <a:lnTo>
                    <a:pt x="135572" y="287694"/>
                  </a:lnTo>
                  <a:lnTo>
                    <a:pt x="124257" y="290109"/>
                  </a:lnTo>
                  <a:lnTo>
                    <a:pt x="112138" y="291290"/>
                  </a:lnTo>
                  <a:lnTo>
                    <a:pt x="99435" y="291312"/>
                  </a:lnTo>
                  <a:lnTo>
                    <a:pt x="86349" y="290525"/>
                  </a:lnTo>
                  <a:lnTo>
                    <a:pt x="71466" y="289389"/>
                  </a:lnTo>
                  <a:lnTo>
                    <a:pt x="50130" y="287806"/>
                  </a:lnTo>
                  <a:lnTo>
                    <a:pt x="14505" y="28555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29240" y="5046240"/>
              <a:ext cx="409266" cy="447652"/>
            </a:xfrm>
            <a:custGeom>
              <a:avLst/>
              <a:gdLst/>
              <a:ahLst/>
              <a:cxnLst/>
              <a:rect l="0" t="0" r="0" b="0"/>
              <a:pathLst>
                <a:path w="409266" h="447652">
                  <a:moveTo>
                    <a:pt x="223526" y="7439"/>
                  </a:moveTo>
                  <a:lnTo>
                    <a:pt x="214591" y="4572"/>
                  </a:lnTo>
                  <a:lnTo>
                    <a:pt x="204964" y="2430"/>
                  </a:lnTo>
                  <a:lnTo>
                    <a:pt x="193686" y="836"/>
                  </a:lnTo>
                  <a:lnTo>
                    <a:pt x="181364" y="0"/>
                  </a:lnTo>
                  <a:lnTo>
                    <a:pt x="169181" y="449"/>
                  </a:lnTo>
                  <a:lnTo>
                    <a:pt x="157811" y="2353"/>
                  </a:lnTo>
                  <a:lnTo>
                    <a:pt x="147254" y="5417"/>
                  </a:lnTo>
                  <a:lnTo>
                    <a:pt x="137107" y="9078"/>
                  </a:lnTo>
                  <a:lnTo>
                    <a:pt x="127069" y="12948"/>
                  </a:lnTo>
                  <a:lnTo>
                    <a:pt x="117159" y="17001"/>
                  </a:lnTo>
                  <a:lnTo>
                    <a:pt x="107638" y="21474"/>
                  </a:lnTo>
                  <a:lnTo>
                    <a:pt x="98628" y="26485"/>
                  </a:lnTo>
                  <a:lnTo>
                    <a:pt x="89948" y="32171"/>
                  </a:lnTo>
                  <a:lnTo>
                    <a:pt x="81205" y="38753"/>
                  </a:lnTo>
                  <a:lnTo>
                    <a:pt x="72180" y="46260"/>
                  </a:lnTo>
                  <a:lnTo>
                    <a:pt x="62982" y="54575"/>
                  </a:lnTo>
                  <a:lnTo>
                    <a:pt x="53955" y="63527"/>
                  </a:lnTo>
                  <a:lnTo>
                    <a:pt x="45292" y="72955"/>
                  </a:lnTo>
                  <a:lnTo>
                    <a:pt x="37187" y="82726"/>
                  </a:lnTo>
                  <a:lnTo>
                    <a:pt x="29897" y="92737"/>
                  </a:lnTo>
                  <a:lnTo>
                    <a:pt x="23478" y="102919"/>
                  </a:lnTo>
                  <a:lnTo>
                    <a:pt x="17829" y="113383"/>
                  </a:lnTo>
                  <a:lnTo>
                    <a:pt x="12793" y="124400"/>
                  </a:lnTo>
                  <a:lnTo>
                    <a:pt x="8226" y="136071"/>
                  </a:lnTo>
                  <a:lnTo>
                    <a:pt x="4326" y="148180"/>
                  </a:lnTo>
                  <a:lnTo>
                    <a:pt x="1610" y="160309"/>
                  </a:lnTo>
                  <a:lnTo>
                    <a:pt x="262" y="172213"/>
                  </a:lnTo>
                  <a:lnTo>
                    <a:pt x="0" y="183986"/>
                  </a:lnTo>
                  <a:lnTo>
                    <a:pt x="280" y="195957"/>
                  </a:lnTo>
                  <a:lnTo>
                    <a:pt x="730" y="208302"/>
                  </a:lnTo>
                  <a:lnTo>
                    <a:pt x="1335" y="220881"/>
                  </a:lnTo>
                  <a:lnTo>
                    <a:pt x="2340" y="233333"/>
                  </a:lnTo>
                  <a:lnTo>
                    <a:pt x="3864" y="245452"/>
                  </a:lnTo>
                  <a:lnTo>
                    <a:pt x="5888" y="257202"/>
                  </a:lnTo>
                  <a:lnTo>
                    <a:pt x="8324" y="268625"/>
                  </a:lnTo>
                  <a:lnTo>
                    <a:pt x="11078" y="279789"/>
                  </a:lnTo>
                  <a:lnTo>
                    <a:pt x="14063" y="290762"/>
                  </a:lnTo>
                  <a:lnTo>
                    <a:pt x="17213" y="301596"/>
                  </a:lnTo>
                  <a:lnTo>
                    <a:pt x="20483" y="312329"/>
                  </a:lnTo>
                  <a:lnTo>
                    <a:pt x="24000" y="322826"/>
                  </a:lnTo>
                  <a:lnTo>
                    <a:pt x="28046" y="332802"/>
                  </a:lnTo>
                  <a:lnTo>
                    <a:pt x="32734" y="342142"/>
                  </a:lnTo>
                  <a:lnTo>
                    <a:pt x="38019" y="350887"/>
                  </a:lnTo>
                  <a:lnTo>
                    <a:pt x="43792" y="359148"/>
                  </a:lnTo>
                  <a:lnTo>
                    <a:pt x="49935" y="367040"/>
                  </a:lnTo>
                  <a:lnTo>
                    <a:pt x="56347" y="374663"/>
                  </a:lnTo>
                  <a:lnTo>
                    <a:pt x="62951" y="382096"/>
                  </a:lnTo>
                  <a:lnTo>
                    <a:pt x="69693" y="389396"/>
                  </a:lnTo>
                  <a:lnTo>
                    <a:pt x="76694" y="396605"/>
                  </a:lnTo>
                  <a:lnTo>
                    <a:pt x="84233" y="403752"/>
                  </a:lnTo>
                  <a:lnTo>
                    <a:pt x="92419" y="410852"/>
                  </a:lnTo>
                  <a:lnTo>
                    <a:pt x="101205" y="417757"/>
                  </a:lnTo>
                  <a:lnTo>
                    <a:pt x="110482" y="424166"/>
                  </a:lnTo>
                  <a:lnTo>
                    <a:pt x="120136" y="429953"/>
                  </a:lnTo>
                  <a:lnTo>
                    <a:pt x="130229" y="434990"/>
                  </a:lnTo>
                  <a:lnTo>
                    <a:pt x="140989" y="439076"/>
                  </a:lnTo>
                  <a:lnTo>
                    <a:pt x="152488" y="442193"/>
                  </a:lnTo>
                  <a:lnTo>
                    <a:pt x="164650" y="444473"/>
                  </a:lnTo>
                  <a:lnTo>
                    <a:pt x="177346" y="446095"/>
                  </a:lnTo>
                  <a:lnTo>
                    <a:pt x="190440" y="447217"/>
                  </a:lnTo>
                  <a:lnTo>
                    <a:pt x="203656" y="447651"/>
                  </a:lnTo>
                  <a:lnTo>
                    <a:pt x="216602" y="446885"/>
                  </a:lnTo>
                  <a:lnTo>
                    <a:pt x="229085" y="444744"/>
                  </a:lnTo>
                  <a:lnTo>
                    <a:pt x="241094" y="441509"/>
                  </a:lnTo>
                  <a:lnTo>
                    <a:pt x="252698" y="437727"/>
                  </a:lnTo>
                  <a:lnTo>
                    <a:pt x="263984" y="433774"/>
                  </a:lnTo>
                  <a:lnTo>
                    <a:pt x="274869" y="429664"/>
                  </a:lnTo>
                  <a:lnTo>
                    <a:pt x="285113" y="425152"/>
                  </a:lnTo>
                  <a:lnTo>
                    <a:pt x="294636" y="420115"/>
                  </a:lnTo>
                  <a:lnTo>
                    <a:pt x="303507" y="414410"/>
                  </a:lnTo>
                  <a:lnTo>
                    <a:pt x="311852" y="407816"/>
                  </a:lnTo>
                  <a:lnTo>
                    <a:pt x="319800" y="400305"/>
                  </a:lnTo>
                  <a:lnTo>
                    <a:pt x="327462" y="392158"/>
                  </a:lnTo>
                  <a:lnTo>
                    <a:pt x="334920" y="383851"/>
                  </a:lnTo>
                  <a:lnTo>
                    <a:pt x="342237" y="375669"/>
                  </a:lnTo>
                  <a:lnTo>
                    <a:pt x="349457" y="367550"/>
                  </a:lnTo>
                  <a:lnTo>
                    <a:pt x="356612" y="359186"/>
                  </a:lnTo>
                  <a:lnTo>
                    <a:pt x="363718" y="350411"/>
                  </a:lnTo>
                  <a:lnTo>
                    <a:pt x="370625" y="341211"/>
                  </a:lnTo>
                  <a:lnTo>
                    <a:pt x="377036" y="331650"/>
                  </a:lnTo>
                  <a:lnTo>
                    <a:pt x="382830" y="321806"/>
                  </a:lnTo>
                  <a:lnTo>
                    <a:pt x="388041" y="311754"/>
                  </a:lnTo>
                  <a:lnTo>
                    <a:pt x="392776" y="301553"/>
                  </a:lnTo>
                  <a:lnTo>
                    <a:pt x="397142" y="291238"/>
                  </a:lnTo>
                  <a:lnTo>
                    <a:pt x="401076" y="280516"/>
                  </a:lnTo>
                  <a:lnTo>
                    <a:pt x="404345" y="268793"/>
                  </a:lnTo>
                  <a:lnTo>
                    <a:pt x="406875" y="255826"/>
                  </a:lnTo>
                  <a:lnTo>
                    <a:pt x="408574" y="241693"/>
                  </a:lnTo>
                  <a:lnTo>
                    <a:pt x="409265" y="226602"/>
                  </a:lnTo>
                  <a:lnTo>
                    <a:pt x="408950" y="210791"/>
                  </a:lnTo>
                  <a:lnTo>
                    <a:pt x="407773" y="194785"/>
                  </a:lnTo>
                  <a:lnTo>
                    <a:pt x="405920" y="179353"/>
                  </a:lnTo>
                  <a:lnTo>
                    <a:pt x="403565" y="164869"/>
                  </a:lnTo>
                  <a:lnTo>
                    <a:pt x="400850" y="151349"/>
                  </a:lnTo>
                  <a:lnTo>
                    <a:pt x="397882" y="138648"/>
                  </a:lnTo>
                  <a:lnTo>
                    <a:pt x="394735" y="126583"/>
                  </a:lnTo>
                  <a:lnTo>
                    <a:pt x="391301" y="114987"/>
                  </a:lnTo>
                  <a:lnTo>
                    <a:pt x="387310" y="103725"/>
                  </a:lnTo>
                  <a:lnTo>
                    <a:pt x="382659" y="92701"/>
                  </a:lnTo>
                  <a:lnTo>
                    <a:pt x="377398" y="82007"/>
                  </a:lnTo>
                  <a:lnTo>
                    <a:pt x="371643" y="71899"/>
                  </a:lnTo>
                  <a:lnTo>
                    <a:pt x="365506" y="62475"/>
                  </a:lnTo>
                  <a:lnTo>
                    <a:pt x="358928" y="53842"/>
                  </a:lnTo>
                  <a:lnTo>
                    <a:pt x="351680" y="46189"/>
                  </a:lnTo>
                  <a:lnTo>
                    <a:pt x="343689" y="39524"/>
                  </a:lnTo>
                  <a:lnTo>
                    <a:pt x="334865" y="33708"/>
                  </a:lnTo>
                  <a:lnTo>
                    <a:pt x="325031" y="28561"/>
                  </a:lnTo>
                  <a:lnTo>
                    <a:pt x="314190" y="23909"/>
                  </a:lnTo>
                  <a:lnTo>
                    <a:pt x="302485" y="19612"/>
                  </a:lnTo>
                  <a:lnTo>
                    <a:pt x="290104" y="15566"/>
                  </a:lnTo>
                  <a:lnTo>
                    <a:pt x="277226" y="11702"/>
                  </a:lnTo>
                  <a:lnTo>
                    <a:pt x="264156" y="8292"/>
                  </a:lnTo>
                  <a:lnTo>
                    <a:pt x="251308" y="5915"/>
                  </a:lnTo>
                  <a:lnTo>
                    <a:pt x="238886" y="4805"/>
                  </a:lnTo>
                  <a:lnTo>
                    <a:pt x="226749" y="5046"/>
                  </a:lnTo>
                  <a:lnTo>
                    <a:pt x="214526" y="6728"/>
                  </a:lnTo>
                  <a:lnTo>
                    <a:pt x="202012" y="9746"/>
                  </a:lnTo>
                  <a:lnTo>
                    <a:pt x="189383" y="13751"/>
                  </a:lnTo>
                  <a:lnTo>
                    <a:pt x="175667" y="18747"/>
                  </a:lnTo>
                  <a:lnTo>
                    <a:pt x="157419" y="26287"/>
                  </a:lnTo>
                  <a:lnTo>
                    <a:pt x="128770" y="3902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1073906" y="4958922"/>
            <a:ext cx="1273949" cy="747524"/>
            <a:chOff x="1073906" y="4958922"/>
            <a:chExt cx="1273949" cy="747524"/>
          </a:xfrm>
        </p:grpSpPr>
        <p:sp>
          <p:nvSpPr>
            <p:cNvPr id="60" name="Freeform 59"/>
            <p:cNvSpPr/>
            <p:nvPr/>
          </p:nvSpPr>
          <p:spPr>
            <a:xfrm>
              <a:off x="1164055" y="5001036"/>
              <a:ext cx="25666" cy="263213"/>
            </a:xfrm>
            <a:custGeom>
              <a:avLst/>
              <a:gdLst/>
              <a:ahLst/>
              <a:cxnLst/>
              <a:rect l="0" t="0" r="0" b="0"/>
              <a:pathLst>
                <a:path w="25666" h="263213">
                  <a:moveTo>
                    <a:pt x="4608" y="0"/>
                  </a:moveTo>
                  <a:lnTo>
                    <a:pt x="1808" y="8802"/>
                  </a:lnTo>
                  <a:lnTo>
                    <a:pt x="306" y="17148"/>
                  </a:lnTo>
                  <a:lnTo>
                    <a:pt x="0" y="25852"/>
                  </a:lnTo>
                  <a:lnTo>
                    <a:pt x="679" y="35145"/>
                  </a:lnTo>
                  <a:lnTo>
                    <a:pt x="2147" y="45288"/>
                  </a:lnTo>
                  <a:lnTo>
                    <a:pt x="4216" y="56329"/>
                  </a:lnTo>
                  <a:lnTo>
                    <a:pt x="6725" y="67996"/>
                  </a:lnTo>
                  <a:lnTo>
                    <a:pt x="9548" y="79817"/>
                  </a:lnTo>
                  <a:lnTo>
                    <a:pt x="12585" y="91511"/>
                  </a:lnTo>
                  <a:lnTo>
                    <a:pt x="15606" y="103141"/>
                  </a:lnTo>
                  <a:lnTo>
                    <a:pt x="18254" y="115015"/>
                  </a:lnTo>
                  <a:lnTo>
                    <a:pt x="20366" y="127300"/>
                  </a:lnTo>
                  <a:lnTo>
                    <a:pt x="21954" y="140010"/>
                  </a:lnTo>
                  <a:lnTo>
                    <a:pt x="23103" y="153081"/>
                  </a:lnTo>
                  <a:lnTo>
                    <a:pt x="23913" y="166434"/>
                  </a:lnTo>
                  <a:lnTo>
                    <a:pt x="24476" y="179995"/>
                  </a:lnTo>
                  <a:lnTo>
                    <a:pt x="24861" y="193705"/>
                  </a:lnTo>
                  <a:lnTo>
                    <a:pt x="25124" y="207501"/>
                  </a:lnTo>
                  <a:lnTo>
                    <a:pt x="25302" y="220746"/>
                  </a:lnTo>
                  <a:lnTo>
                    <a:pt x="25441" y="233527"/>
                  </a:lnTo>
                  <a:lnTo>
                    <a:pt x="25555" y="246968"/>
                  </a:lnTo>
                  <a:lnTo>
                    <a:pt x="25665" y="2632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284839" y="4979151"/>
              <a:ext cx="162794" cy="232456"/>
            </a:xfrm>
            <a:custGeom>
              <a:avLst/>
              <a:gdLst/>
              <a:ahLst/>
              <a:cxnLst/>
              <a:rect l="0" t="0" r="0" b="0"/>
              <a:pathLst>
                <a:path w="162794" h="232456">
                  <a:moveTo>
                    <a:pt x="31223" y="828"/>
                  </a:moveTo>
                  <a:lnTo>
                    <a:pt x="28289" y="9629"/>
                  </a:lnTo>
                  <a:lnTo>
                    <a:pt x="25507" y="17976"/>
                  </a:lnTo>
                  <a:lnTo>
                    <a:pt x="22612" y="26679"/>
                  </a:lnTo>
                  <a:lnTo>
                    <a:pt x="19744" y="35973"/>
                  </a:lnTo>
                  <a:lnTo>
                    <a:pt x="17228" y="46116"/>
                  </a:lnTo>
                  <a:lnTo>
                    <a:pt x="15208" y="57134"/>
                  </a:lnTo>
                  <a:lnTo>
                    <a:pt x="13329" y="67932"/>
                  </a:lnTo>
                  <a:lnTo>
                    <a:pt x="10210" y="76310"/>
                  </a:lnTo>
                  <a:lnTo>
                    <a:pt x="5695" y="80012"/>
                  </a:lnTo>
                  <a:lnTo>
                    <a:pt x="1995" y="78436"/>
                  </a:lnTo>
                  <a:lnTo>
                    <a:pt x="164" y="73617"/>
                  </a:lnTo>
                  <a:lnTo>
                    <a:pt x="0" y="66863"/>
                  </a:lnTo>
                  <a:lnTo>
                    <a:pt x="1048" y="58867"/>
                  </a:lnTo>
                  <a:lnTo>
                    <a:pt x="3087" y="50208"/>
                  </a:lnTo>
                  <a:lnTo>
                    <a:pt x="6151" y="41466"/>
                  </a:lnTo>
                  <a:lnTo>
                    <a:pt x="10190" y="32959"/>
                  </a:lnTo>
                  <a:lnTo>
                    <a:pt x="15214" y="24939"/>
                  </a:lnTo>
                  <a:lnTo>
                    <a:pt x="21346" y="17697"/>
                  </a:lnTo>
                  <a:lnTo>
                    <a:pt x="28550" y="11315"/>
                  </a:lnTo>
                  <a:lnTo>
                    <a:pt x="36660" y="6029"/>
                  </a:lnTo>
                  <a:lnTo>
                    <a:pt x="45475" y="2299"/>
                  </a:lnTo>
                  <a:lnTo>
                    <a:pt x="54802" y="245"/>
                  </a:lnTo>
                  <a:lnTo>
                    <a:pt x="64165" y="0"/>
                  </a:lnTo>
                  <a:lnTo>
                    <a:pt x="72838" y="1880"/>
                  </a:lnTo>
                  <a:lnTo>
                    <a:pt x="80473" y="5849"/>
                  </a:lnTo>
                  <a:lnTo>
                    <a:pt x="86749" y="11598"/>
                  </a:lnTo>
                  <a:lnTo>
                    <a:pt x="91216" y="18736"/>
                  </a:lnTo>
                  <a:lnTo>
                    <a:pt x="93811" y="26903"/>
                  </a:lnTo>
                  <a:lnTo>
                    <a:pt x="94775" y="35808"/>
                  </a:lnTo>
                  <a:lnTo>
                    <a:pt x="94450" y="45229"/>
                  </a:lnTo>
                  <a:lnTo>
                    <a:pt x="93204" y="54978"/>
                  </a:lnTo>
                  <a:lnTo>
                    <a:pt x="92722" y="63966"/>
                  </a:lnTo>
                  <a:lnTo>
                    <a:pt x="94841" y="70610"/>
                  </a:lnTo>
                  <a:lnTo>
                    <a:pt x="99105" y="75200"/>
                  </a:lnTo>
                  <a:lnTo>
                    <a:pt x="105029" y="79075"/>
                  </a:lnTo>
                  <a:lnTo>
                    <a:pt x="112083" y="83137"/>
                  </a:lnTo>
                  <a:lnTo>
                    <a:pt x="119639" y="87736"/>
                  </a:lnTo>
                  <a:lnTo>
                    <a:pt x="127299" y="92919"/>
                  </a:lnTo>
                  <a:lnTo>
                    <a:pt x="134724" y="98771"/>
                  </a:lnTo>
                  <a:lnTo>
                    <a:pt x="141557" y="105489"/>
                  </a:lnTo>
                  <a:lnTo>
                    <a:pt x="147663" y="113106"/>
                  </a:lnTo>
                  <a:lnTo>
                    <a:pt x="152932" y="121670"/>
                  </a:lnTo>
                  <a:lnTo>
                    <a:pt x="157181" y="131325"/>
                  </a:lnTo>
                  <a:lnTo>
                    <a:pt x="160403" y="142034"/>
                  </a:lnTo>
                  <a:lnTo>
                    <a:pt x="162415" y="153310"/>
                  </a:lnTo>
                  <a:lnTo>
                    <a:pt x="162793" y="164338"/>
                  </a:lnTo>
                  <a:lnTo>
                    <a:pt x="161449" y="174673"/>
                  </a:lnTo>
                  <a:lnTo>
                    <a:pt x="158428" y="184067"/>
                  </a:lnTo>
                  <a:lnTo>
                    <a:pt x="153734" y="192305"/>
                  </a:lnTo>
                  <a:lnTo>
                    <a:pt x="147535" y="199395"/>
                  </a:lnTo>
                  <a:lnTo>
                    <a:pt x="139951" y="205342"/>
                  </a:lnTo>
                  <a:lnTo>
                    <a:pt x="130966" y="210054"/>
                  </a:lnTo>
                  <a:lnTo>
                    <a:pt x="120706" y="213604"/>
                  </a:lnTo>
                  <a:lnTo>
                    <a:pt x="109564" y="216347"/>
                  </a:lnTo>
                  <a:lnTo>
                    <a:pt x="98094" y="218813"/>
                  </a:lnTo>
                  <a:lnTo>
                    <a:pt x="86649" y="221325"/>
                  </a:lnTo>
                  <a:lnTo>
                    <a:pt x="75628" y="223855"/>
                  </a:lnTo>
                  <a:lnTo>
                    <a:pt x="64376" y="226368"/>
                  </a:lnTo>
                  <a:lnTo>
                    <a:pt x="50791" y="229090"/>
                  </a:lnTo>
                  <a:lnTo>
                    <a:pt x="31223" y="2324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073906" y="5312278"/>
              <a:ext cx="494841" cy="36200"/>
            </a:xfrm>
            <a:custGeom>
              <a:avLst/>
              <a:gdLst/>
              <a:ahLst/>
              <a:cxnLst/>
              <a:rect l="0" t="0" r="0" b="0"/>
              <a:pathLst>
                <a:path w="494841" h="36200">
                  <a:moveTo>
                    <a:pt x="494840" y="4613"/>
                  </a:moveTo>
                  <a:lnTo>
                    <a:pt x="486038" y="1813"/>
                  </a:lnTo>
                  <a:lnTo>
                    <a:pt x="477692" y="312"/>
                  </a:lnTo>
                  <a:lnTo>
                    <a:pt x="468988" y="0"/>
                  </a:lnTo>
                  <a:lnTo>
                    <a:pt x="459695" y="507"/>
                  </a:lnTo>
                  <a:lnTo>
                    <a:pt x="449551" y="1326"/>
                  </a:lnTo>
                  <a:lnTo>
                    <a:pt x="438502" y="2142"/>
                  </a:lnTo>
                  <a:lnTo>
                    <a:pt x="426489" y="2826"/>
                  </a:lnTo>
                  <a:lnTo>
                    <a:pt x="413371" y="3352"/>
                  </a:lnTo>
                  <a:lnTo>
                    <a:pt x="399180" y="3738"/>
                  </a:lnTo>
                  <a:lnTo>
                    <a:pt x="384244" y="4013"/>
                  </a:lnTo>
                  <a:lnTo>
                    <a:pt x="369074" y="4204"/>
                  </a:lnTo>
                  <a:lnTo>
                    <a:pt x="353983" y="4337"/>
                  </a:lnTo>
                  <a:lnTo>
                    <a:pt x="339088" y="4426"/>
                  </a:lnTo>
                  <a:lnTo>
                    <a:pt x="324402" y="4488"/>
                  </a:lnTo>
                  <a:lnTo>
                    <a:pt x="309892" y="4533"/>
                  </a:lnTo>
                  <a:lnTo>
                    <a:pt x="295521" y="4734"/>
                  </a:lnTo>
                  <a:lnTo>
                    <a:pt x="281251" y="5401"/>
                  </a:lnTo>
                  <a:lnTo>
                    <a:pt x="267054" y="6662"/>
                  </a:lnTo>
                  <a:lnTo>
                    <a:pt x="252908" y="8323"/>
                  </a:lnTo>
                  <a:lnTo>
                    <a:pt x="238796" y="9977"/>
                  </a:lnTo>
                  <a:lnTo>
                    <a:pt x="224709" y="11383"/>
                  </a:lnTo>
                  <a:lnTo>
                    <a:pt x="210638" y="12478"/>
                  </a:lnTo>
                  <a:lnTo>
                    <a:pt x="196577" y="13288"/>
                  </a:lnTo>
                  <a:lnTo>
                    <a:pt x="182524" y="13868"/>
                  </a:lnTo>
                  <a:lnTo>
                    <a:pt x="168476" y="14274"/>
                  </a:lnTo>
                  <a:lnTo>
                    <a:pt x="154432" y="14553"/>
                  </a:lnTo>
                  <a:lnTo>
                    <a:pt x="140389" y="14749"/>
                  </a:lnTo>
                  <a:lnTo>
                    <a:pt x="126348" y="15052"/>
                  </a:lnTo>
                  <a:lnTo>
                    <a:pt x="112308" y="15789"/>
                  </a:lnTo>
                  <a:lnTo>
                    <a:pt x="98273" y="17101"/>
                  </a:lnTo>
                  <a:lnTo>
                    <a:pt x="84407" y="18966"/>
                  </a:lnTo>
                  <a:lnTo>
                    <a:pt x="71017" y="21289"/>
                  </a:lnTo>
                  <a:lnTo>
                    <a:pt x="58241" y="23958"/>
                  </a:lnTo>
                  <a:lnTo>
                    <a:pt x="46305" y="26727"/>
                  </a:lnTo>
                  <a:lnTo>
                    <a:pt x="34331" y="29491"/>
                  </a:lnTo>
                  <a:lnTo>
                    <a:pt x="20149" y="32491"/>
                  </a:lnTo>
                  <a:lnTo>
                    <a:pt x="0" y="361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234547" y="5443233"/>
              <a:ext cx="18345" cy="263213"/>
            </a:xfrm>
            <a:custGeom>
              <a:avLst/>
              <a:gdLst/>
              <a:ahLst/>
              <a:cxnLst/>
              <a:rect l="0" t="0" r="0" b="0"/>
              <a:pathLst>
                <a:path w="18345" h="263213">
                  <a:moveTo>
                    <a:pt x="7815" y="0"/>
                  </a:moveTo>
                  <a:lnTo>
                    <a:pt x="4949" y="8868"/>
                  </a:lnTo>
                  <a:lnTo>
                    <a:pt x="2806" y="17855"/>
                  </a:lnTo>
                  <a:lnTo>
                    <a:pt x="1208" y="27851"/>
                  </a:lnTo>
                  <a:lnTo>
                    <a:pt x="200" y="38831"/>
                  </a:lnTo>
                  <a:lnTo>
                    <a:pt x="0" y="50643"/>
                  </a:lnTo>
                  <a:lnTo>
                    <a:pt x="651" y="63105"/>
                  </a:lnTo>
                  <a:lnTo>
                    <a:pt x="1889" y="76216"/>
                  </a:lnTo>
                  <a:lnTo>
                    <a:pt x="3254" y="90145"/>
                  </a:lnTo>
                  <a:lnTo>
                    <a:pt x="4463" y="104915"/>
                  </a:lnTo>
                  <a:lnTo>
                    <a:pt x="5425" y="120256"/>
                  </a:lnTo>
                  <a:lnTo>
                    <a:pt x="6145" y="135707"/>
                  </a:lnTo>
                  <a:lnTo>
                    <a:pt x="6664" y="150989"/>
                  </a:lnTo>
                  <a:lnTo>
                    <a:pt x="7029" y="166013"/>
                  </a:lnTo>
                  <a:lnTo>
                    <a:pt x="7282" y="180787"/>
                  </a:lnTo>
                  <a:lnTo>
                    <a:pt x="7460" y="195342"/>
                  </a:lnTo>
                  <a:lnTo>
                    <a:pt x="7779" y="209313"/>
                  </a:lnTo>
                  <a:lnTo>
                    <a:pt x="8774" y="223414"/>
                  </a:lnTo>
                  <a:lnTo>
                    <a:pt x="11648" y="240002"/>
                  </a:lnTo>
                  <a:lnTo>
                    <a:pt x="18344" y="2632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349085" y="5411647"/>
              <a:ext cx="129525" cy="277824"/>
            </a:xfrm>
            <a:custGeom>
              <a:avLst/>
              <a:gdLst/>
              <a:ahLst/>
              <a:cxnLst/>
              <a:rect l="0" t="0" r="0" b="0"/>
              <a:pathLst>
                <a:path w="129525" h="277824">
                  <a:moveTo>
                    <a:pt x="51205" y="0"/>
                  </a:moveTo>
                  <a:lnTo>
                    <a:pt x="45404" y="5935"/>
                  </a:lnTo>
                  <a:lnTo>
                    <a:pt x="40480" y="12140"/>
                  </a:lnTo>
                  <a:lnTo>
                    <a:pt x="35977" y="19235"/>
                  </a:lnTo>
                  <a:lnTo>
                    <a:pt x="31757" y="27176"/>
                  </a:lnTo>
                  <a:lnTo>
                    <a:pt x="27743" y="35822"/>
                  </a:lnTo>
                  <a:lnTo>
                    <a:pt x="23881" y="45021"/>
                  </a:lnTo>
                  <a:lnTo>
                    <a:pt x="20129" y="54794"/>
                  </a:lnTo>
                  <a:lnTo>
                    <a:pt x="16454" y="65332"/>
                  </a:lnTo>
                  <a:lnTo>
                    <a:pt x="12836" y="76678"/>
                  </a:lnTo>
                  <a:lnTo>
                    <a:pt x="9423" y="88737"/>
                  </a:lnTo>
                  <a:lnTo>
                    <a:pt x="6511" y="101363"/>
                  </a:lnTo>
                  <a:lnTo>
                    <a:pt x="4220" y="114414"/>
                  </a:lnTo>
                  <a:lnTo>
                    <a:pt x="2513" y="127771"/>
                  </a:lnTo>
                  <a:lnTo>
                    <a:pt x="1285" y="141344"/>
                  </a:lnTo>
                  <a:lnTo>
                    <a:pt x="426" y="155061"/>
                  </a:lnTo>
                  <a:lnTo>
                    <a:pt x="0" y="168713"/>
                  </a:lnTo>
                  <a:lnTo>
                    <a:pt x="239" y="181960"/>
                  </a:lnTo>
                  <a:lnTo>
                    <a:pt x="1218" y="194648"/>
                  </a:lnTo>
                  <a:lnTo>
                    <a:pt x="3028" y="206796"/>
                  </a:lnTo>
                  <a:lnTo>
                    <a:pt x="5846" y="218494"/>
                  </a:lnTo>
                  <a:lnTo>
                    <a:pt x="9675" y="229843"/>
                  </a:lnTo>
                  <a:lnTo>
                    <a:pt x="14535" y="240771"/>
                  </a:lnTo>
                  <a:lnTo>
                    <a:pt x="20546" y="251043"/>
                  </a:lnTo>
                  <a:lnTo>
                    <a:pt x="27664" y="260567"/>
                  </a:lnTo>
                  <a:lnTo>
                    <a:pt x="35714" y="268759"/>
                  </a:lnTo>
                  <a:lnTo>
                    <a:pt x="44487" y="274519"/>
                  </a:lnTo>
                  <a:lnTo>
                    <a:pt x="53790" y="277461"/>
                  </a:lnTo>
                  <a:lnTo>
                    <a:pt x="63307" y="277823"/>
                  </a:lnTo>
                  <a:lnTo>
                    <a:pt x="72616" y="276098"/>
                  </a:lnTo>
                  <a:lnTo>
                    <a:pt x="81503" y="272793"/>
                  </a:lnTo>
                  <a:lnTo>
                    <a:pt x="89945" y="268341"/>
                  </a:lnTo>
                  <a:lnTo>
                    <a:pt x="98002" y="263078"/>
                  </a:lnTo>
                  <a:lnTo>
                    <a:pt x="105747" y="257243"/>
                  </a:lnTo>
                  <a:lnTo>
                    <a:pt x="112933" y="250685"/>
                  </a:lnTo>
                  <a:lnTo>
                    <a:pt x="119008" y="242912"/>
                  </a:lnTo>
                  <a:lnTo>
                    <a:pt x="123756" y="233751"/>
                  </a:lnTo>
                  <a:lnTo>
                    <a:pt x="127113" y="223326"/>
                  </a:lnTo>
                  <a:lnTo>
                    <a:pt x="129001" y="211877"/>
                  </a:lnTo>
                  <a:lnTo>
                    <a:pt x="129524" y="199665"/>
                  </a:lnTo>
                  <a:lnTo>
                    <a:pt x="128757" y="187228"/>
                  </a:lnTo>
                  <a:lnTo>
                    <a:pt x="126656" y="175345"/>
                  </a:lnTo>
                  <a:lnTo>
                    <a:pt x="123315" y="164411"/>
                  </a:lnTo>
                  <a:lnTo>
                    <a:pt x="118785" y="154936"/>
                  </a:lnTo>
                  <a:lnTo>
                    <a:pt x="112997" y="147702"/>
                  </a:lnTo>
                  <a:lnTo>
                    <a:pt x="106033" y="142923"/>
                  </a:lnTo>
                  <a:lnTo>
                    <a:pt x="98256" y="140664"/>
                  </a:lnTo>
                  <a:lnTo>
                    <a:pt x="90198" y="141101"/>
                  </a:lnTo>
                  <a:lnTo>
                    <a:pt x="82193" y="144059"/>
                  </a:lnTo>
                  <a:lnTo>
                    <a:pt x="74532" y="149109"/>
                  </a:lnTo>
                  <a:lnTo>
                    <a:pt x="67540" y="155769"/>
                  </a:lnTo>
                  <a:lnTo>
                    <a:pt x="61317" y="163608"/>
                  </a:lnTo>
                  <a:lnTo>
                    <a:pt x="55630" y="172120"/>
                  </a:lnTo>
                  <a:lnTo>
                    <a:pt x="50035" y="180745"/>
                  </a:lnTo>
                  <a:lnTo>
                    <a:pt x="44275" y="189161"/>
                  </a:lnTo>
                  <a:lnTo>
                    <a:pt x="38567" y="196973"/>
                  </a:lnTo>
                  <a:lnTo>
                    <a:pt x="32963" y="204373"/>
                  </a:lnTo>
                  <a:lnTo>
                    <a:pt x="26965" y="212007"/>
                  </a:lnTo>
                  <a:lnTo>
                    <a:pt x="19619" y="2210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674031" y="5327419"/>
              <a:ext cx="94757" cy="2"/>
            </a:xfrm>
            <a:custGeom>
              <a:avLst/>
              <a:gdLst/>
              <a:ahLst/>
              <a:cxnLst/>
              <a:rect l="0" t="0" r="0" b="0"/>
              <a:pathLst>
                <a:path w="94757" h="2">
                  <a:moveTo>
                    <a:pt x="94756" y="0"/>
                  </a:moveTo>
                  <a:lnTo>
                    <a:pt x="83021" y="0"/>
                  </a:lnTo>
                  <a:lnTo>
                    <a:pt x="71892" y="1"/>
                  </a:lnTo>
                  <a:lnTo>
                    <a:pt x="60307" y="1"/>
                  </a:lnTo>
                  <a:lnTo>
                    <a:pt x="48591" y="1"/>
                  </a:lnTo>
                  <a:lnTo>
                    <a:pt x="36374" y="1"/>
                  </a:lnTo>
                  <a:lnTo>
                    <a:pt x="2146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080034" y="4958922"/>
              <a:ext cx="15138" cy="221100"/>
            </a:xfrm>
            <a:custGeom>
              <a:avLst/>
              <a:gdLst/>
              <a:ahLst/>
              <a:cxnLst/>
              <a:rect l="0" t="0" r="0" b="0"/>
              <a:pathLst>
                <a:path w="15138" h="221100">
                  <a:moveTo>
                    <a:pt x="4608" y="0"/>
                  </a:moveTo>
                  <a:lnTo>
                    <a:pt x="1808" y="11802"/>
                  </a:lnTo>
                  <a:lnTo>
                    <a:pt x="307" y="23571"/>
                  </a:lnTo>
                  <a:lnTo>
                    <a:pt x="0" y="36466"/>
                  </a:lnTo>
                  <a:lnTo>
                    <a:pt x="679" y="50487"/>
                  </a:lnTo>
                  <a:lnTo>
                    <a:pt x="2147" y="65463"/>
                  </a:lnTo>
                  <a:lnTo>
                    <a:pt x="4212" y="81182"/>
                  </a:lnTo>
                  <a:lnTo>
                    <a:pt x="6548" y="97284"/>
                  </a:lnTo>
                  <a:lnTo>
                    <a:pt x="8723" y="113309"/>
                  </a:lnTo>
                  <a:lnTo>
                    <a:pt x="10512" y="129001"/>
                  </a:lnTo>
                  <a:lnTo>
                    <a:pt x="11882" y="144284"/>
                  </a:lnTo>
                  <a:lnTo>
                    <a:pt x="13032" y="160968"/>
                  </a:lnTo>
                  <a:lnTo>
                    <a:pt x="14059" y="183871"/>
                  </a:lnTo>
                  <a:lnTo>
                    <a:pt x="15137" y="2210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989886" y="5211606"/>
              <a:ext cx="221099" cy="63172"/>
            </a:xfrm>
            <a:custGeom>
              <a:avLst/>
              <a:gdLst/>
              <a:ahLst/>
              <a:cxnLst/>
              <a:rect l="0" t="0" r="0" b="0"/>
              <a:pathLst>
                <a:path w="221099" h="63172">
                  <a:moveTo>
                    <a:pt x="221098" y="0"/>
                  </a:moveTo>
                  <a:lnTo>
                    <a:pt x="212297" y="2934"/>
                  </a:lnTo>
                  <a:lnTo>
                    <a:pt x="203950" y="5716"/>
                  </a:lnTo>
                  <a:lnTo>
                    <a:pt x="195247" y="8611"/>
                  </a:lnTo>
                  <a:lnTo>
                    <a:pt x="185953" y="11479"/>
                  </a:lnTo>
                  <a:lnTo>
                    <a:pt x="175810" y="13995"/>
                  </a:lnTo>
                  <a:lnTo>
                    <a:pt x="164769" y="16010"/>
                  </a:lnTo>
                  <a:lnTo>
                    <a:pt x="153102" y="17696"/>
                  </a:lnTo>
                  <a:lnTo>
                    <a:pt x="141280" y="19439"/>
                  </a:lnTo>
                  <a:lnTo>
                    <a:pt x="129591" y="21465"/>
                  </a:lnTo>
                  <a:lnTo>
                    <a:pt x="118134" y="23827"/>
                  </a:lnTo>
                  <a:lnTo>
                    <a:pt x="106908" y="26492"/>
                  </a:lnTo>
                  <a:lnTo>
                    <a:pt x="95872" y="29402"/>
                  </a:lnTo>
                  <a:lnTo>
                    <a:pt x="84816" y="32663"/>
                  </a:lnTo>
                  <a:lnTo>
                    <a:pt x="73393" y="36531"/>
                  </a:lnTo>
                  <a:lnTo>
                    <a:pt x="61456" y="41086"/>
                  </a:lnTo>
                  <a:lnTo>
                    <a:pt x="49431" y="45961"/>
                  </a:lnTo>
                  <a:lnTo>
                    <a:pt x="36938" y="50906"/>
                  </a:lnTo>
                  <a:lnTo>
                    <a:pt x="21759" y="5635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094442" y="5316891"/>
              <a:ext cx="253413" cy="315856"/>
            </a:xfrm>
            <a:custGeom>
              <a:avLst/>
              <a:gdLst/>
              <a:ahLst/>
              <a:cxnLst/>
              <a:rect l="0" t="0" r="0" b="0"/>
              <a:pathLst>
                <a:path w="253413" h="315856">
                  <a:moveTo>
                    <a:pt x="11257" y="0"/>
                  </a:moveTo>
                  <a:lnTo>
                    <a:pt x="8390" y="11734"/>
                  </a:lnTo>
                  <a:lnTo>
                    <a:pt x="6248" y="22863"/>
                  </a:lnTo>
                  <a:lnTo>
                    <a:pt x="4621" y="34416"/>
                  </a:lnTo>
                  <a:lnTo>
                    <a:pt x="2589" y="44782"/>
                  </a:lnTo>
                  <a:lnTo>
                    <a:pt x="359" y="49847"/>
                  </a:lnTo>
                  <a:lnTo>
                    <a:pt x="0" y="48402"/>
                  </a:lnTo>
                  <a:lnTo>
                    <a:pt x="1699" y="43372"/>
                  </a:lnTo>
                  <a:lnTo>
                    <a:pt x="5014" y="36797"/>
                  </a:lnTo>
                  <a:lnTo>
                    <a:pt x="9500" y="29640"/>
                  </a:lnTo>
                  <a:lnTo>
                    <a:pt x="14969" y="22483"/>
                  </a:lnTo>
                  <a:lnTo>
                    <a:pt x="21472" y="15799"/>
                  </a:lnTo>
                  <a:lnTo>
                    <a:pt x="28957" y="9790"/>
                  </a:lnTo>
                  <a:lnTo>
                    <a:pt x="37103" y="5088"/>
                  </a:lnTo>
                  <a:lnTo>
                    <a:pt x="45418" y="2813"/>
                  </a:lnTo>
                  <a:lnTo>
                    <a:pt x="53599" y="3359"/>
                  </a:lnTo>
                  <a:lnTo>
                    <a:pt x="61381" y="6489"/>
                  </a:lnTo>
                  <a:lnTo>
                    <a:pt x="68454" y="11711"/>
                  </a:lnTo>
                  <a:lnTo>
                    <a:pt x="74728" y="18517"/>
                  </a:lnTo>
                  <a:lnTo>
                    <a:pt x="80279" y="26471"/>
                  </a:lnTo>
                  <a:lnTo>
                    <a:pt x="85250" y="35239"/>
                  </a:lnTo>
                  <a:lnTo>
                    <a:pt x="89783" y="44580"/>
                  </a:lnTo>
                  <a:lnTo>
                    <a:pt x="94000" y="54645"/>
                  </a:lnTo>
                  <a:lnTo>
                    <a:pt x="97993" y="65927"/>
                  </a:lnTo>
                  <a:lnTo>
                    <a:pt x="101826" y="78591"/>
                  </a:lnTo>
                  <a:lnTo>
                    <a:pt x="105384" y="92353"/>
                  </a:lnTo>
                  <a:lnTo>
                    <a:pt x="108395" y="106662"/>
                  </a:lnTo>
                  <a:lnTo>
                    <a:pt x="110751" y="121144"/>
                  </a:lnTo>
                  <a:lnTo>
                    <a:pt x="112502" y="135783"/>
                  </a:lnTo>
                  <a:lnTo>
                    <a:pt x="113760" y="150824"/>
                  </a:lnTo>
                  <a:lnTo>
                    <a:pt x="114639" y="166376"/>
                  </a:lnTo>
                  <a:lnTo>
                    <a:pt x="115078" y="182091"/>
                  </a:lnTo>
                  <a:lnTo>
                    <a:pt x="114848" y="197269"/>
                  </a:lnTo>
                  <a:lnTo>
                    <a:pt x="113879" y="211553"/>
                  </a:lnTo>
                  <a:lnTo>
                    <a:pt x="112245" y="224925"/>
                  </a:lnTo>
                  <a:lnTo>
                    <a:pt x="110078" y="237520"/>
                  </a:lnTo>
                  <a:lnTo>
                    <a:pt x="107500" y="249502"/>
                  </a:lnTo>
                  <a:lnTo>
                    <a:pt x="104295" y="260702"/>
                  </a:lnTo>
                  <a:lnTo>
                    <a:pt x="99932" y="270632"/>
                  </a:lnTo>
                  <a:lnTo>
                    <a:pt x="94218" y="279116"/>
                  </a:lnTo>
                  <a:lnTo>
                    <a:pt x="87261" y="285798"/>
                  </a:lnTo>
                  <a:lnTo>
                    <a:pt x="79296" y="290005"/>
                  </a:lnTo>
                  <a:lnTo>
                    <a:pt x="70575" y="291604"/>
                  </a:lnTo>
                  <a:lnTo>
                    <a:pt x="61636" y="290744"/>
                  </a:lnTo>
                  <a:lnTo>
                    <a:pt x="53256" y="287592"/>
                  </a:lnTo>
                  <a:lnTo>
                    <a:pt x="45821" y="282474"/>
                  </a:lnTo>
                  <a:lnTo>
                    <a:pt x="39680" y="275806"/>
                  </a:lnTo>
                  <a:lnTo>
                    <a:pt x="35305" y="267975"/>
                  </a:lnTo>
                  <a:lnTo>
                    <a:pt x="32772" y="259308"/>
                  </a:lnTo>
                  <a:lnTo>
                    <a:pt x="31849" y="250051"/>
                  </a:lnTo>
                  <a:lnTo>
                    <a:pt x="32202" y="240386"/>
                  </a:lnTo>
                  <a:lnTo>
                    <a:pt x="33516" y="230449"/>
                  </a:lnTo>
                  <a:lnTo>
                    <a:pt x="35852" y="220658"/>
                  </a:lnTo>
                  <a:lnTo>
                    <a:pt x="39621" y="211690"/>
                  </a:lnTo>
                  <a:lnTo>
                    <a:pt x="44933" y="203858"/>
                  </a:lnTo>
                  <a:lnTo>
                    <a:pt x="51619" y="197616"/>
                  </a:lnTo>
                  <a:lnTo>
                    <a:pt x="59402" y="193704"/>
                  </a:lnTo>
                  <a:lnTo>
                    <a:pt x="68004" y="192306"/>
                  </a:lnTo>
                  <a:lnTo>
                    <a:pt x="77034" y="193298"/>
                  </a:lnTo>
                  <a:lnTo>
                    <a:pt x="86008" y="196541"/>
                  </a:lnTo>
                  <a:lnTo>
                    <a:pt x="94668" y="201712"/>
                  </a:lnTo>
                  <a:lnTo>
                    <a:pt x="102955" y="208248"/>
                  </a:lnTo>
                  <a:lnTo>
                    <a:pt x="110908" y="215457"/>
                  </a:lnTo>
                  <a:lnTo>
                    <a:pt x="118593" y="222889"/>
                  </a:lnTo>
                  <a:lnTo>
                    <a:pt x="126077" y="230332"/>
                  </a:lnTo>
                  <a:lnTo>
                    <a:pt x="133417" y="237709"/>
                  </a:lnTo>
                  <a:lnTo>
                    <a:pt x="140655" y="245003"/>
                  </a:lnTo>
                  <a:lnTo>
                    <a:pt x="147823" y="252225"/>
                  </a:lnTo>
                  <a:lnTo>
                    <a:pt x="154942" y="259388"/>
                  </a:lnTo>
                  <a:lnTo>
                    <a:pt x="162033" y="266503"/>
                  </a:lnTo>
                  <a:lnTo>
                    <a:pt x="169270" y="273418"/>
                  </a:lnTo>
                  <a:lnTo>
                    <a:pt x="176968" y="279837"/>
                  </a:lnTo>
                  <a:lnTo>
                    <a:pt x="185261" y="285634"/>
                  </a:lnTo>
                  <a:lnTo>
                    <a:pt x="194119" y="290849"/>
                  </a:lnTo>
                  <a:lnTo>
                    <a:pt x="203443" y="295586"/>
                  </a:lnTo>
                  <a:lnTo>
                    <a:pt x="213111" y="299955"/>
                  </a:lnTo>
                  <a:lnTo>
                    <a:pt x="222569" y="303903"/>
                  </a:lnTo>
                  <a:lnTo>
                    <a:pt x="231777" y="307602"/>
                  </a:lnTo>
                  <a:lnTo>
                    <a:pt x="241540" y="311382"/>
                  </a:lnTo>
                  <a:lnTo>
                    <a:pt x="253412" y="3158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316907" y="253341"/>
            <a:ext cx="1410820" cy="727841"/>
            <a:chOff x="316907" y="253341"/>
            <a:chExt cx="1410820" cy="727841"/>
          </a:xfrm>
        </p:grpSpPr>
        <p:sp>
          <p:nvSpPr>
            <p:cNvPr id="2" name="Freeform 1"/>
            <p:cNvSpPr/>
            <p:nvPr/>
          </p:nvSpPr>
          <p:spPr>
            <a:xfrm>
              <a:off x="443249" y="253341"/>
              <a:ext cx="158784" cy="231628"/>
            </a:xfrm>
            <a:custGeom>
              <a:avLst/>
              <a:gdLst/>
              <a:ahLst/>
              <a:cxnLst/>
              <a:rect l="0" t="0" r="0" b="0"/>
              <a:pathLst>
                <a:path w="158784" h="231628">
                  <a:moveTo>
                    <a:pt x="126342" y="0"/>
                  </a:moveTo>
                  <a:lnTo>
                    <a:pt x="117541" y="2800"/>
                  </a:lnTo>
                  <a:lnTo>
                    <a:pt x="109194" y="4302"/>
                  </a:lnTo>
                  <a:lnTo>
                    <a:pt x="100491" y="4613"/>
                  </a:lnTo>
                  <a:lnTo>
                    <a:pt x="91197" y="4107"/>
                  </a:lnTo>
                  <a:lnTo>
                    <a:pt x="81054" y="3287"/>
                  </a:lnTo>
                  <a:lnTo>
                    <a:pt x="70013" y="2476"/>
                  </a:lnTo>
                  <a:lnTo>
                    <a:pt x="58346" y="1965"/>
                  </a:lnTo>
                  <a:lnTo>
                    <a:pt x="46524" y="2087"/>
                  </a:lnTo>
                  <a:lnTo>
                    <a:pt x="34853" y="2968"/>
                  </a:lnTo>
                  <a:lnTo>
                    <a:pt x="24088" y="5037"/>
                  </a:lnTo>
                  <a:lnTo>
                    <a:pt x="15455" y="9087"/>
                  </a:lnTo>
                  <a:lnTo>
                    <a:pt x="9432" y="15371"/>
                  </a:lnTo>
                  <a:lnTo>
                    <a:pt x="5678" y="23675"/>
                  </a:lnTo>
                  <a:lnTo>
                    <a:pt x="3441" y="33608"/>
                  </a:lnTo>
                  <a:lnTo>
                    <a:pt x="2119" y="44765"/>
                  </a:lnTo>
                  <a:lnTo>
                    <a:pt x="1497" y="56642"/>
                  </a:lnTo>
                  <a:lnTo>
                    <a:pt x="1660" y="68673"/>
                  </a:lnTo>
                  <a:lnTo>
                    <a:pt x="2613" y="80535"/>
                  </a:lnTo>
                  <a:lnTo>
                    <a:pt x="4250" y="92124"/>
                  </a:lnTo>
                  <a:lnTo>
                    <a:pt x="6426" y="103445"/>
                  </a:lnTo>
                  <a:lnTo>
                    <a:pt x="9017" y="114514"/>
                  </a:lnTo>
                  <a:lnTo>
                    <a:pt x="12383" y="124224"/>
                  </a:lnTo>
                  <a:lnTo>
                    <a:pt x="17338" y="129628"/>
                  </a:lnTo>
                  <a:lnTo>
                    <a:pt x="23768" y="129765"/>
                  </a:lnTo>
                  <a:lnTo>
                    <a:pt x="30955" y="126822"/>
                  </a:lnTo>
                  <a:lnTo>
                    <a:pt x="38944" y="122568"/>
                  </a:lnTo>
                  <a:lnTo>
                    <a:pt x="48029" y="118332"/>
                  </a:lnTo>
                  <a:lnTo>
                    <a:pt x="58261" y="114758"/>
                  </a:lnTo>
                  <a:lnTo>
                    <a:pt x="69336" y="112159"/>
                  </a:lnTo>
                  <a:lnTo>
                    <a:pt x="80738" y="110765"/>
                  </a:lnTo>
                  <a:lnTo>
                    <a:pt x="92128" y="110565"/>
                  </a:lnTo>
                  <a:lnTo>
                    <a:pt x="103210" y="111544"/>
                  </a:lnTo>
                  <a:lnTo>
                    <a:pt x="113649" y="113786"/>
                  </a:lnTo>
                  <a:lnTo>
                    <a:pt x="123330" y="117220"/>
                  </a:lnTo>
                  <a:lnTo>
                    <a:pt x="132152" y="121811"/>
                  </a:lnTo>
                  <a:lnTo>
                    <a:pt x="139939" y="127640"/>
                  </a:lnTo>
                  <a:lnTo>
                    <a:pt x="146689" y="134640"/>
                  </a:lnTo>
                  <a:lnTo>
                    <a:pt x="152224" y="142780"/>
                  </a:lnTo>
                  <a:lnTo>
                    <a:pt x="156120" y="152147"/>
                  </a:lnTo>
                  <a:lnTo>
                    <a:pt x="158291" y="162662"/>
                  </a:lnTo>
                  <a:lnTo>
                    <a:pt x="158783" y="173807"/>
                  </a:lnTo>
                  <a:lnTo>
                    <a:pt x="157602" y="184747"/>
                  </a:lnTo>
                  <a:lnTo>
                    <a:pt x="154910" y="195018"/>
                  </a:lnTo>
                  <a:lnTo>
                    <a:pt x="150663" y="204199"/>
                  </a:lnTo>
                  <a:lnTo>
                    <a:pt x="144539" y="211762"/>
                  </a:lnTo>
                  <a:lnTo>
                    <a:pt x="136532" y="217585"/>
                  </a:lnTo>
                  <a:lnTo>
                    <a:pt x="126901" y="221868"/>
                  </a:lnTo>
                  <a:lnTo>
                    <a:pt x="115996" y="224924"/>
                  </a:lnTo>
                  <a:lnTo>
                    <a:pt x="104148" y="227057"/>
                  </a:lnTo>
                  <a:lnTo>
                    <a:pt x="91787" y="228358"/>
                  </a:lnTo>
                  <a:lnTo>
                    <a:pt x="79423" y="228717"/>
                  </a:lnTo>
                  <a:lnTo>
                    <a:pt x="67339" y="228156"/>
                  </a:lnTo>
                  <a:lnTo>
                    <a:pt x="55672" y="227159"/>
                  </a:lnTo>
                  <a:lnTo>
                    <a:pt x="43163" y="226595"/>
                  </a:lnTo>
                  <a:lnTo>
                    <a:pt x="26483" y="227534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16907" y="548139"/>
              <a:ext cx="421141" cy="10530"/>
            </a:xfrm>
            <a:custGeom>
              <a:avLst/>
              <a:gdLst/>
              <a:ahLst/>
              <a:cxnLst/>
              <a:rect l="0" t="0" r="0" b="0"/>
              <a:pathLst>
                <a:path w="421141" h="10530">
                  <a:moveTo>
                    <a:pt x="421140" y="0"/>
                  </a:moveTo>
                  <a:lnTo>
                    <a:pt x="409405" y="0"/>
                  </a:lnTo>
                  <a:lnTo>
                    <a:pt x="398276" y="0"/>
                  </a:lnTo>
                  <a:lnTo>
                    <a:pt x="386678" y="0"/>
                  </a:lnTo>
                  <a:lnTo>
                    <a:pt x="374517" y="0"/>
                  </a:lnTo>
                  <a:lnTo>
                    <a:pt x="361857" y="0"/>
                  </a:lnTo>
                  <a:lnTo>
                    <a:pt x="348805" y="5"/>
                  </a:lnTo>
                  <a:lnTo>
                    <a:pt x="335626" y="178"/>
                  </a:lnTo>
                  <a:lnTo>
                    <a:pt x="322709" y="826"/>
                  </a:lnTo>
                  <a:lnTo>
                    <a:pt x="310243" y="2075"/>
                  </a:lnTo>
                  <a:lnTo>
                    <a:pt x="298077" y="3728"/>
                  </a:lnTo>
                  <a:lnTo>
                    <a:pt x="285835" y="5376"/>
                  </a:lnTo>
                  <a:lnTo>
                    <a:pt x="273294" y="6779"/>
                  </a:lnTo>
                  <a:lnTo>
                    <a:pt x="260243" y="7871"/>
                  </a:lnTo>
                  <a:lnTo>
                    <a:pt x="246409" y="8679"/>
                  </a:lnTo>
                  <a:lnTo>
                    <a:pt x="231731" y="9257"/>
                  </a:lnTo>
                  <a:lnTo>
                    <a:pt x="216465" y="9662"/>
                  </a:lnTo>
                  <a:lnTo>
                    <a:pt x="201072" y="9942"/>
                  </a:lnTo>
                  <a:lnTo>
                    <a:pt x="185831" y="10133"/>
                  </a:lnTo>
                  <a:lnTo>
                    <a:pt x="170836" y="10263"/>
                  </a:lnTo>
                  <a:lnTo>
                    <a:pt x="156081" y="10350"/>
                  </a:lnTo>
                  <a:lnTo>
                    <a:pt x="141527" y="10409"/>
                  </a:lnTo>
                  <a:lnTo>
                    <a:pt x="127125" y="10449"/>
                  </a:lnTo>
                  <a:lnTo>
                    <a:pt x="112836" y="10475"/>
                  </a:lnTo>
                  <a:lnTo>
                    <a:pt x="98625" y="10493"/>
                  </a:lnTo>
                  <a:lnTo>
                    <a:pt x="84470" y="10505"/>
                  </a:lnTo>
                  <a:lnTo>
                    <a:pt x="70352" y="10513"/>
                  </a:lnTo>
                  <a:lnTo>
                    <a:pt x="56279" y="10518"/>
                  </a:lnTo>
                  <a:lnTo>
                    <a:pt x="42848" y="10522"/>
                  </a:lnTo>
                  <a:lnTo>
                    <a:pt x="29920" y="10525"/>
                  </a:lnTo>
                  <a:lnTo>
                    <a:pt x="16360" y="1052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57530" y="621839"/>
              <a:ext cx="152336" cy="266901"/>
            </a:xfrm>
            <a:custGeom>
              <a:avLst/>
              <a:gdLst/>
              <a:ahLst/>
              <a:cxnLst/>
              <a:rect l="0" t="0" r="0" b="0"/>
              <a:pathLst>
                <a:path w="152336" h="266901">
                  <a:moveTo>
                    <a:pt x="91004" y="0"/>
                  </a:moveTo>
                  <a:lnTo>
                    <a:pt x="85204" y="5935"/>
                  </a:lnTo>
                  <a:lnTo>
                    <a:pt x="80279" y="12139"/>
                  </a:lnTo>
                  <a:lnTo>
                    <a:pt x="75772" y="19230"/>
                  </a:lnTo>
                  <a:lnTo>
                    <a:pt x="71379" y="26998"/>
                  </a:lnTo>
                  <a:lnTo>
                    <a:pt x="66717" y="34996"/>
                  </a:lnTo>
                  <a:lnTo>
                    <a:pt x="61602" y="42942"/>
                  </a:lnTo>
                  <a:lnTo>
                    <a:pt x="56024" y="50889"/>
                  </a:lnTo>
                  <a:lnTo>
                    <a:pt x="50052" y="59130"/>
                  </a:lnTo>
                  <a:lnTo>
                    <a:pt x="43778" y="67820"/>
                  </a:lnTo>
                  <a:lnTo>
                    <a:pt x="37447" y="76961"/>
                  </a:lnTo>
                  <a:lnTo>
                    <a:pt x="31430" y="86483"/>
                  </a:lnTo>
                  <a:lnTo>
                    <a:pt x="25906" y="96299"/>
                  </a:lnTo>
                  <a:lnTo>
                    <a:pt x="20875" y="106333"/>
                  </a:lnTo>
                  <a:lnTo>
                    <a:pt x="16263" y="116522"/>
                  </a:lnTo>
                  <a:lnTo>
                    <a:pt x="11978" y="126823"/>
                  </a:lnTo>
                  <a:lnTo>
                    <a:pt x="8100" y="137368"/>
                  </a:lnTo>
                  <a:lnTo>
                    <a:pt x="4867" y="148439"/>
                  </a:lnTo>
                  <a:lnTo>
                    <a:pt x="2363" y="160150"/>
                  </a:lnTo>
                  <a:lnTo>
                    <a:pt x="680" y="172456"/>
                  </a:lnTo>
                  <a:lnTo>
                    <a:pt x="0" y="185250"/>
                  </a:lnTo>
                  <a:lnTo>
                    <a:pt x="326" y="198404"/>
                  </a:lnTo>
                  <a:lnTo>
                    <a:pt x="1681" y="211491"/>
                  </a:lnTo>
                  <a:lnTo>
                    <a:pt x="4186" y="223817"/>
                  </a:lnTo>
                  <a:lnTo>
                    <a:pt x="7806" y="235058"/>
                  </a:lnTo>
                  <a:lnTo>
                    <a:pt x="12694" y="244909"/>
                  </a:lnTo>
                  <a:lnTo>
                    <a:pt x="19256" y="252929"/>
                  </a:lnTo>
                  <a:lnTo>
                    <a:pt x="27556" y="259058"/>
                  </a:lnTo>
                  <a:lnTo>
                    <a:pt x="37215" y="263377"/>
                  </a:lnTo>
                  <a:lnTo>
                    <a:pt x="47607" y="265926"/>
                  </a:lnTo>
                  <a:lnTo>
                    <a:pt x="58293" y="266900"/>
                  </a:lnTo>
                  <a:lnTo>
                    <a:pt x="68890" y="266440"/>
                  </a:lnTo>
                  <a:lnTo>
                    <a:pt x="78997" y="264544"/>
                  </a:lnTo>
                  <a:lnTo>
                    <a:pt x="88458" y="261347"/>
                  </a:lnTo>
                  <a:lnTo>
                    <a:pt x="97300" y="257083"/>
                  </a:lnTo>
                  <a:lnTo>
                    <a:pt x="105634" y="252005"/>
                  </a:lnTo>
                  <a:lnTo>
                    <a:pt x="113578" y="246327"/>
                  </a:lnTo>
                  <a:lnTo>
                    <a:pt x="121238" y="240058"/>
                  </a:lnTo>
                  <a:lnTo>
                    <a:pt x="128696" y="233019"/>
                  </a:lnTo>
                  <a:lnTo>
                    <a:pt x="136000" y="225167"/>
                  </a:lnTo>
                  <a:lnTo>
                    <a:pt x="142702" y="216435"/>
                  </a:lnTo>
                  <a:lnTo>
                    <a:pt x="147912" y="206664"/>
                  </a:lnTo>
                  <a:lnTo>
                    <a:pt x="151249" y="195883"/>
                  </a:lnTo>
                  <a:lnTo>
                    <a:pt x="152335" y="184897"/>
                  </a:lnTo>
                  <a:lnTo>
                    <a:pt x="150560" y="175128"/>
                  </a:lnTo>
                  <a:lnTo>
                    <a:pt x="145883" y="167280"/>
                  </a:lnTo>
                  <a:lnTo>
                    <a:pt x="138862" y="161693"/>
                  </a:lnTo>
                  <a:lnTo>
                    <a:pt x="130338" y="158685"/>
                  </a:lnTo>
                  <a:lnTo>
                    <a:pt x="120953" y="158149"/>
                  </a:lnTo>
                  <a:lnTo>
                    <a:pt x="111251" y="159686"/>
                  </a:lnTo>
                  <a:lnTo>
                    <a:pt x="101753" y="162827"/>
                  </a:lnTo>
                  <a:lnTo>
                    <a:pt x="92706" y="167151"/>
                  </a:lnTo>
                  <a:lnTo>
                    <a:pt x="84141" y="172318"/>
                  </a:lnTo>
                  <a:lnTo>
                    <a:pt x="75995" y="178076"/>
                  </a:lnTo>
                  <a:lnTo>
                    <a:pt x="68177" y="184236"/>
                  </a:lnTo>
                  <a:lnTo>
                    <a:pt x="60518" y="190559"/>
                  </a:lnTo>
                  <a:lnTo>
                    <a:pt x="51821" y="197459"/>
                  </a:lnTo>
                  <a:lnTo>
                    <a:pt x="39084" y="206659"/>
                  </a:lnTo>
                  <a:lnTo>
                    <a:pt x="17305" y="221098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17032" y="579725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135664" y="0"/>
                  </a:lnTo>
                  <a:lnTo>
                    <a:pt x="124535" y="0"/>
                  </a:lnTo>
                  <a:lnTo>
                    <a:pt x="112941" y="5"/>
                  </a:lnTo>
                  <a:lnTo>
                    <a:pt x="100953" y="177"/>
                  </a:lnTo>
                  <a:lnTo>
                    <a:pt x="88941" y="826"/>
                  </a:lnTo>
                  <a:lnTo>
                    <a:pt x="77138" y="2074"/>
                  </a:lnTo>
                  <a:lnTo>
                    <a:pt x="65486" y="3736"/>
                  </a:lnTo>
                  <a:lnTo>
                    <a:pt x="52257" y="5562"/>
                  </a:lnTo>
                  <a:lnTo>
                    <a:pt x="32939" y="771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90060" y="255147"/>
              <a:ext cx="148154" cy="299782"/>
            </a:xfrm>
            <a:custGeom>
              <a:avLst/>
              <a:gdLst/>
              <a:ahLst/>
              <a:cxnLst/>
              <a:rect l="0" t="0" r="0" b="0"/>
              <a:pathLst>
                <a:path w="148154" h="299782">
                  <a:moveTo>
                    <a:pt x="148153" y="71894"/>
                  </a:moveTo>
                  <a:lnTo>
                    <a:pt x="142285" y="77761"/>
                  </a:lnTo>
                  <a:lnTo>
                    <a:pt x="136721" y="83326"/>
                  </a:lnTo>
                  <a:lnTo>
                    <a:pt x="130922" y="89125"/>
                  </a:lnTo>
                  <a:lnTo>
                    <a:pt x="124841" y="95206"/>
                  </a:lnTo>
                  <a:lnTo>
                    <a:pt x="118511" y="101536"/>
                  </a:lnTo>
                  <a:lnTo>
                    <a:pt x="111983" y="108064"/>
                  </a:lnTo>
                  <a:lnTo>
                    <a:pt x="105307" y="114740"/>
                  </a:lnTo>
                  <a:lnTo>
                    <a:pt x="98524" y="121522"/>
                  </a:lnTo>
                  <a:lnTo>
                    <a:pt x="91667" y="128384"/>
                  </a:lnTo>
                  <a:lnTo>
                    <a:pt x="84758" y="135467"/>
                  </a:lnTo>
                  <a:lnTo>
                    <a:pt x="77812" y="143060"/>
                  </a:lnTo>
                  <a:lnTo>
                    <a:pt x="70843" y="151283"/>
                  </a:lnTo>
                  <a:lnTo>
                    <a:pt x="63858" y="160094"/>
                  </a:lnTo>
                  <a:lnTo>
                    <a:pt x="56861" y="169387"/>
                  </a:lnTo>
                  <a:lnTo>
                    <a:pt x="49862" y="179047"/>
                  </a:lnTo>
                  <a:lnTo>
                    <a:pt x="43025" y="188974"/>
                  </a:lnTo>
                  <a:lnTo>
                    <a:pt x="36661" y="199091"/>
                  </a:lnTo>
                  <a:lnTo>
                    <a:pt x="30900" y="209340"/>
                  </a:lnTo>
                  <a:lnTo>
                    <a:pt x="25709" y="219679"/>
                  </a:lnTo>
                  <a:lnTo>
                    <a:pt x="20989" y="230080"/>
                  </a:lnTo>
                  <a:lnTo>
                    <a:pt x="16641" y="240523"/>
                  </a:lnTo>
                  <a:lnTo>
                    <a:pt x="13059" y="250994"/>
                  </a:lnTo>
                  <a:lnTo>
                    <a:pt x="11091" y="261484"/>
                  </a:lnTo>
                  <a:lnTo>
                    <a:pt x="11070" y="271969"/>
                  </a:lnTo>
                  <a:lnTo>
                    <a:pt x="13024" y="281789"/>
                  </a:lnTo>
                  <a:lnTo>
                    <a:pt x="16927" y="289712"/>
                  </a:lnTo>
                  <a:lnTo>
                    <a:pt x="22555" y="295220"/>
                  </a:lnTo>
                  <a:lnTo>
                    <a:pt x="29570" y="298442"/>
                  </a:lnTo>
                  <a:lnTo>
                    <a:pt x="37632" y="299781"/>
                  </a:lnTo>
                  <a:lnTo>
                    <a:pt x="46451" y="299678"/>
                  </a:lnTo>
                  <a:lnTo>
                    <a:pt x="55640" y="298359"/>
                  </a:lnTo>
                  <a:lnTo>
                    <a:pt x="64728" y="295820"/>
                  </a:lnTo>
                  <a:lnTo>
                    <a:pt x="73467" y="292159"/>
                  </a:lnTo>
                  <a:lnTo>
                    <a:pt x="81809" y="287568"/>
                  </a:lnTo>
                  <a:lnTo>
                    <a:pt x="89799" y="282264"/>
                  </a:lnTo>
                  <a:lnTo>
                    <a:pt x="97509" y="276430"/>
                  </a:lnTo>
                  <a:lnTo>
                    <a:pt x="105011" y="270056"/>
                  </a:lnTo>
                  <a:lnTo>
                    <a:pt x="112362" y="262945"/>
                  </a:lnTo>
                  <a:lnTo>
                    <a:pt x="119594" y="255044"/>
                  </a:lnTo>
                  <a:lnTo>
                    <a:pt x="126249" y="246281"/>
                  </a:lnTo>
                  <a:lnTo>
                    <a:pt x="131426" y="236488"/>
                  </a:lnTo>
                  <a:lnTo>
                    <a:pt x="134751" y="225678"/>
                  </a:lnTo>
                  <a:lnTo>
                    <a:pt x="136167" y="214165"/>
                  </a:lnTo>
                  <a:lnTo>
                    <a:pt x="135680" y="202444"/>
                  </a:lnTo>
                  <a:lnTo>
                    <a:pt x="133494" y="190827"/>
                  </a:lnTo>
                  <a:lnTo>
                    <a:pt x="129774" y="179588"/>
                  </a:lnTo>
                  <a:lnTo>
                    <a:pt x="124544" y="169041"/>
                  </a:lnTo>
                  <a:lnTo>
                    <a:pt x="117958" y="159282"/>
                  </a:lnTo>
                  <a:lnTo>
                    <a:pt x="110267" y="150237"/>
                  </a:lnTo>
                  <a:lnTo>
                    <a:pt x="101736" y="141768"/>
                  </a:lnTo>
                  <a:lnTo>
                    <a:pt x="92591" y="133737"/>
                  </a:lnTo>
                  <a:lnTo>
                    <a:pt x="83011" y="126189"/>
                  </a:lnTo>
                  <a:lnTo>
                    <a:pt x="73127" y="119338"/>
                  </a:lnTo>
                  <a:lnTo>
                    <a:pt x="63039" y="113242"/>
                  </a:lnTo>
                  <a:lnTo>
                    <a:pt x="52977" y="107655"/>
                  </a:lnTo>
                  <a:lnTo>
                    <a:pt x="43294" y="102136"/>
                  </a:lnTo>
                  <a:lnTo>
                    <a:pt x="34156" y="96416"/>
                  </a:lnTo>
                  <a:lnTo>
                    <a:pt x="25714" y="90250"/>
                  </a:lnTo>
                  <a:lnTo>
                    <a:pt x="18190" y="83346"/>
                  </a:lnTo>
                  <a:lnTo>
                    <a:pt x="11619" y="75622"/>
                  </a:lnTo>
                  <a:lnTo>
                    <a:pt x="6207" y="67163"/>
                  </a:lnTo>
                  <a:lnTo>
                    <a:pt x="2394" y="58114"/>
                  </a:lnTo>
                  <a:lnTo>
                    <a:pt x="283" y="48625"/>
                  </a:lnTo>
                  <a:lnTo>
                    <a:pt x="0" y="38985"/>
                  </a:lnTo>
                  <a:lnTo>
                    <a:pt x="1855" y="29593"/>
                  </a:lnTo>
                  <a:lnTo>
                    <a:pt x="5813" y="20663"/>
                  </a:lnTo>
                  <a:lnTo>
                    <a:pt x="11723" y="12703"/>
                  </a:lnTo>
                  <a:lnTo>
                    <a:pt x="19502" y="6567"/>
                  </a:lnTo>
                  <a:lnTo>
                    <a:pt x="28913" y="2555"/>
                  </a:lnTo>
                  <a:lnTo>
                    <a:pt x="39467" y="490"/>
                  </a:lnTo>
                  <a:lnTo>
                    <a:pt x="50534" y="0"/>
                  </a:lnTo>
                  <a:lnTo>
                    <a:pt x="61713" y="704"/>
                  </a:lnTo>
                  <a:lnTo>
                    <a:pt x="72828" y="2275"/>
                  </a:lnTo>
                  <a:lnTo>
                    <a:pt x="83823" y="4457"/>
                  </a:lnTo>
                  <a:lnTo>
                    <a:pt x="94687" y="7079"/>
                  </a:lnTo>
                  <a:lnTo>
                    <a:pt x="104948" y="10498"/>
                  </a:lnTo>
                  <a:lnTo>
                    <a:pt x="113709" y="15542"/>
                  </a:lnTo>
                  <a:lnTo>
                    <a:pt x="120601" y="22517"/>
                  </a:lnTo>
                  <a:lnTo>
                    <a:pt x="125748" y="30665"/>
                  </a:lnTo>
                  <a:lnTo>
                    <a:pt x="130008" y="39226"/>
                  </a:lnTo>
                  <a:lnTo>
                    <a:pt x="133753" y="48957"/>
                  </a:lnTo>
                  <a:lnTo>
                    <a:pt x="137624" y="61365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59187" y="590253"/>
              <a:ext cx="568540" cy="28895"/>
            </a:xfrm>
            <a:custGeom>
              <a:avLst/>
              <a:gdLst/>
              <a:ahLst/>
              <a:cxnLst/>
              <a:rect l="0" t="0" r="0" b="0"/>
              <a:pathLst>
                <a:path w="568540" h="28895">
                  <a:moveTo>
                    <a:pt x="568539" y="0"/>
                  </a:moveTo>
                  <a:lnTo>
                    <a:pt x="559671" y="2800"/>
                  </a:lnTo>
                  <a:lnTo>
                    <a:pt x="550684" y="4302"/>
                  </a:lnTo>
                  <a:lnTo>
                    <a:pt x="540684" y="4613"/>
                  </a:lnTo>
                  <a:lnTo>
                    <a:pt x="529530" y="4107"/>
                  </a:lnTo>
                  <a:lnTo>
                    <a:pt x="517070" y="3287"/>
                  </a:lnTo>
                  <a:lnTo>
                    <a:pt x="503368" y="2476"/>
                  </a:lnTo>
                  <a:lnTo>
                    <a:pt x="488950" y="1965"/>
                  </a:lnTo>
                  <a:lnTo>
                    <a:pt x="474669" y="2087"/>
                  </a:lnTo>
                  <a:lnTo>
                    <a:pt x="460994" y="2949"/>
                  </a:lnTo>
                  <a:lnTo>
                    <a:pt x="447865" y="4327"/>
                  </a:lnTo>
                  <a:lnTo>
                    <a:pt x="434904" y="5784"/>
                  </a:lnTo>
                  <a:lnTo>
                    <a:pt x="421844" y="7055"/>
                  </a:lnTo>
                  <a:lnTo>
                    <a:pt x="408428" y="8058"/>
                  </a:lnTo>
                  <a:lnTo>
                    <a:pt x="394341" y="8804"/>
                  </a:lnTo>
                  <a:lnTo>
                    <a:pt x="379494" y="9346"/>
                  </a:lnTo>
                  <a:lnTo>
                    <a:pt x="364283" y="9896"/>
                  </a:lnTo>
                  <a:lnTo>
                    <a:pt x="349458" y="10805"/>
                  </a:lnTo>
                  <a:lnTo>
                    <a:pt x="335413" y="12232"/>
                  </a:lnTo>
                  <a:lnTo>
                    <a:pt x="322034" y="14007"/>
                  </a:lnTo>
                  <a:lnTo>
                    <a:pt x="308904" y="15737"/>
                  </a:lnTo>
                  <a:lnTo>
                    <a:pt x="295736" y="17195"/>
                  </a:lnTo>
                  <a:lnTo>
                    <a:pt x="282417" y="18325"/>
                  </a:lnTo>
                  <a:lnTo>
                    <a:pt x="268927" y="19158"/>
                  </a:lnTo>
                  <a:lnTo>
                    <a:pt x="255286" y="19752"/>
                  </a:lnTo>
                  <a:lnTo>
                    <a:pt x="241359" y="20168"/>
                  </a:lnTo>
                  <a:lnTo>
                    <a:pt x="226871" y="20455"/>
                  </a:lnTo>
                  <a:lnTo>
                    <a:pt x="211720" y="20656"/>
                  </a:lnTo>
                  <a:lnTo>
                    <a:pt x="196123" y="20962"/>
                  </a:lnTo>
                  <a:lnTo>
                    <a:pt x="180499" y="21700"/>
                  </a:lnTo>
                  <a:lnTo>
                    <a:pt x="165101" y="23009"/>
                  </a:lnTo>
                  <a:lnTo>
                    <a:pt x="149999" y="24702"/>
                  </a:lnTo>
                  <a:lnTo>
                    <a:pt x="135172" y="26378"/>
                  </a:lnTo>
                  <a:lnTo>
                    <a:pt x="120573" y="27794"/>
                  </a:lnTo>
                  <a:lnTo>
                    <a:pt x="106312" y="28726"/>
                  </a:lnTo>
                  <a:lnTo>
                    <a:pt x="92648" y="28894"/>
                  </a:lnTo>
                  <a:lnTo>
                    <a:pt x="79676" y="28229"/>
                  </a:lnTo>
                  <a:lnTo>
                    <a:pt x="67209" y="26977"/>
                  </a:lnTo>
                  <a:lnTo>
                    <a:pt x="53332" y="25477"/>
                  </a:lnTo>
                  <a:lnTo>
                    <a:pt x="33472" y="235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38171" y="727124"/>
              <a:ext cx="10530" cy="231628"/>
            </a:xfrm>
            <a:custGeom>
              <a:avLst/>
              <a:gdLst/>
              <a:ahLst/>
              <a:cxnLst/>
              <a:rect l="0" t="0" r="0" b="0"/>
              <a:pathLst>
                <a:path w="10530" h="231628">
                  <a:moveTo>
                    <a:pt x="1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79"/>
                  </a:lnTo>
                  <a:lnTo>
                    <a:pt x="178" y="54593"/>
                  </a:lnTo>
                  <a:lnTo>
                    <a:pt x="826" y="68750"/>
                  </a:lnTo>
                  <a:lnTo>
                    <a:pt x="2075" y="83657"/>
                  </a:lnTo>
                  <a:lnTo>
                    <a:pt x="3727" y="99249"/>
                  </a:lnTo>
                  <a:lnTo>
                    <a:pt x="5376" y="115395"/>
                  </a:lnTo>
                  <a:lnTo>
                    <a:pt x="6779" y="131950"/>
                  </a:lnTo>
                  <a:lnTo>
                    <a:pt x="7874" y="148619"/>
                  </a:lnTo>
                  <a:lnTo>
                    <a:pt x="8802" y="166909"/>
                  </a:lnTo>
                  <a:lnTo>
                    <a:pt x="9640" y="191777"/>
                  </a:lnTo>
                  <a:lnTo>
                    <a:pt x="10529" y="231627"/>
                  </a:lnTo>
                </a:path>
              </a:pathLst>
            </a:custGeom>
            <a:ln w="38099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22400" y="706067"/>
              <a:ext cx="189514" cy="275115"/>
            </a:xfrm>
            <a:custGeom>
              <a:avLst/>
              <a:gdLst/>
              <a:ahLst/>
              <a:cxnLst/>
              <a:rect l="0" t="0" r="0" b="0"/>
              <a:pathLst>
                <a:path w="189514" h="275115">
                  <a:moveTo>
                    <a:pt x="189513" y="0"/>
                  </a:moveTo>
                  <a:lnTo>
                    <a:pt x="177844" y="67"/>
                  </a:lnTo>
                  <a:lnTo>
                    <a:pt x="167356" y="707"/>
                  </a:lnTo>
                  <a:lnTo>
                    <a:pt x="157049" y="1999"/>
                  </a:lnTo>
                  <a:lnTo>
                    <a:pt x="146575" y="3686"/>
                  </a:lnTo>
                  <a:lnTo>
                    <a:pt x="135583" y="5354"/>
                  </a:lnTo>
                  <a:lnTo>
                    <a:pt x="123940" y="6767"/>
                  </a:lnTo>
                  <a:lnTo>
                    <a:pt x="111686" y="7866"/>
                  </a:lnTo>
                  <a:lnTo>
                    <a:pt x="98932" y="8676"/>
                  </a:lnTo>
                  <a:lnTo>
                    <a:pt x="85810" y="9269"/>
                  </a:lnTo>
                  <a:lnTo>
                    <a:pt x="72915" y="10193"/>
                  </a:lnTo>
                  <a:lnTo>
                    <a:pt x="61250" y="12418"/>
                  </a:lnTo>
                  <a:lnTo>
                    <a:pt x="51267" y="16374"/>
                  </a:lnTo>
                  <a:lnTo>
                    <a:pt x="43075" y="22153"/>
                  </a:lnTo>
                  <a:lnTo>
                    <a:pt x="36707" y="29778"/>
                  </a:lnTo>
                  <a:lnTo>
                    <a:pt x="31979" y="39059"/>
                  </a:lnTo>
                  <a:lnTo>
                    <a:pt x="28581" y="49679"/>
                  </a:lnTo>
                  <a:lnTo>
                    <a:pt x="26193" y="61315"/>
                  </a:lnTo>
                  <a:lnTo>
                    <a:pt x="24558" y="73669"/>
                  </a:lnTo>
                  <a:lnTo>
                    <a:pt x="24118" y="85704"/>
                  </a:lnTo>
                  <a:lnTo>
                    <a:pt x="25942" y="95727"/>
                  </a:lnTo>
                  <a:lnTo>
                    <a:pt x="30434" y="102981"/>
                  </a:lnTo>
                  <a:lnTo>
                    <a:pt x="37386" y="107712"/>
                  </a:lnTo>
                  <a:lnTo>
                    <a:pt x="46336" y="110679"/>
                  </a:lnTo>
                  <a:lnTo>
                    <a:pt x="56803" y="112541"/>
                  </a:lnTo>
                  <a:lnTo>
                    <a:pt x="68371" y="114052"/>
                  </a:lnTo>
                  <a:lnTo>
                    <a:pt x="80718" y="116090"/>
                  </a:lnTo>
                  <a:lnTo>
                    <a:pt x="93598" y="119072"/>
                  </a:lnTo>
                  <a:lnTo>
                    <a:pt x="106514" y="123032"/>
                  </a:lnTo>
                  <a:lnTo>
                    <a:pt x="118732" y="127826"/>
                  </a:lnTo>
                  <a:lnTo>
                    <a:pt x="129912" y="133274"/>
                  </a:lnTo>
                  <a:lnTo>
                    <a:pt x="140064" y="139371"/>
                  </a:lnTo>
                  <a:lnTo>
                    <a:pt x="149352" y="146285"/>
                  </a:lnTo>
                  <a:lnTo>
                    <a:pt x="157958" y="154045"/>
                  </a:lnTo>
                  <a:lnTo>
                    <a:pt x="165571" y="162542"/>
                  </a:lnTo>
                  <a:lnTo>
                    <a:pt x="171408" y="171623"/>
                  </a:lnTo>
                  <a:lnTo>
                    <a:pt x="175187" y="181141"/>
                  </a:lnTo>
                  <a:lnTo>
                    <a:pt x="177081" y="190973"/>
                  </a:lnTo>
                  <a:lnTo>
                    <a:pt x="177447" y="201025"/>
                  </a:lnTo>
                  <a:lnTo>
                    <a:pt x="176653" y="211227"/>
                  </a:lnTo>
                  <a:lnTo>
                    <a:pt x="174851" y="221365"/>
                  </a:lnTo>
                  <a:lnTo>
                    <a:pt x="171980" y="231098"/>
                  </a:lnTo>
                  <a:lnTo>
                    <a:pt x="168086" y="240270"/>
                  </a:lnTo>
                  <a:lnTo>
                    <a:pt x="163169" y="248735"/>
                  </a:lnTo>
                  <a:lnTo>
                    <a:pt x="157112" y="256274"/>
                  </a:lnTo>
                  <a:lnTo>
                    <a:pt x="149956" y="262855"/>
                  </a:lnTo>
                  <a:lnTo>
                    <a:pt x="141709" y="268274"/>
                  </a:lnTo>
                  <a:lnTo>
                    <a:pt x="132270" y="272092"/>
                  </a:lnTo>
                  <a:lnTo>
                    <a:pt x="121697" y="274220"/>
                  </a:lnTo>
                  <a:lnTo>
                    <a:pt x="110174" y="275022"/>
                  </a:lnTo>
                  <a:lnTo>
                    <a:pt x="97915" y="275114"/>
                  </a:lnTo>
                  <a:lnTo>
                    <a:pt x="85119" y="274921"/>
                  </a:lnTo>
                  <a:lnTo>
                    <a:pt x="71970" y="274660"/>
                  </a:lnTo>
                  <a:lnTo>
                    <a:pt x="57038" y="274391"/>
                  </a:lnTo>
                  <a:lnTo>
                    <a:pt x="35662" y="274098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589595" y="1498446"/>
            <a:ext cx="4200872" cy="1456016"/>
            <a:chOff x="589595" y="1498446"/>
            <a:chExt cx="4200872" cy="1456016"/>
          </a:xfrm>
        </p:grpSpPr>
        <p:sp>
          <p:nvSpPr>
            <p:cNvPr id="11" name="Freeform 10"/>
            <p:cNvSpPr/>
            <p:nvPr/>
          </p:nvSpPr>
          <p:spPr>
            <a:xfrm>
              <a:off x="663295" y="1716145"/>
              <a:ext cx="195949" cy="427230"/>
            </a:xfrm>
            <a:custGeom>
              <a:avLst/>
              <a:gdLst/>
              <a:ahLst/>
              <a:cxnLst/>
              <a:rect l="0" t="0" r="0" b="0"/>
              <a:pathLst>
                <a:path w="195949" h="427230">
                  <a:moveTo>
                    <a:pt x="115813" y="0"/>
                  </a:moveTo>
                  <a:lnTo>
                    <a:pt x="99046" y="11178"/>
                  </a:lnTo>
                  <a:lnTo>
                    <a:pt x="70344" y="52727"/>
                  </a:lnTo>
                  <a:lnTo>
                    <a:pt x="42144" y="109114"/>
                  </a:lnTo>
                  <a:lnTo>
                    <a:pt x="24185" y="159062"/>
                  </a:lnTo>
                  <a:lnTo>
                    <a:pt x="11455" y="210906"/>
                  </a:lnTo>
                  <a:lnTo>
                    <a:pt x="3394" y="260192"/>
                  </a:lnTo>
                  <a:lnTo>
                    <a:pt x="1006" y="307551"/>
                  </a:lnTo>
                  <a:lnTo>
                    <a:pt x="2787" y="339070"/>
                  </a:lnTo>
                  <a:lnTo>
                    <a:pt x="16943" y="375376"/>
                  </a:lnTo>
                  <a:lnTo>
                    <a:pt x="29367" y="393391"/>
                  </a:lnTo>
                  <a:lnTo>
                    <a:pt x="60694" y="416687"/>
                  </a:lnTo>
                  <a:lnTo>
                    <a:pt x="99612" y="427229"/>
                  </a:lnTo>
                  <a:lnTo>
                    <a:pt x="135189" y="424764"/>
                  </a:lnTo>
                  <a:lnTo>
                    <a:pt x="154061" y="416511"/>
                  </a:lnTo>
                  <a:lnTo>
                    <a:pt x="170247" y="403875"/>
                  </a:lnTo>
                  <a:lnTo>
                    <a:pt x="185240" y="386560"/>
                  </a:lnTo>
                  <a:lnTo>
                    <a:pt x="193463" y="364047"/>
                  </a:lnTo>
                  <a:lnTo>
                    <a:pt x="195948" y="339613"/>
                  </a:lnTo>
                  <a:lnTo>
                    <a:pt x="193153" y="317055"/>
                  </a:lnTo>
                  <a:lnTo>
                    <a:pt x="179413" y="284625"/>
                  </a:lnTo>
                  <a:lnTo>
                    <a:pt x="171081" y="277487"/>
                  </a:lnTo>
                  <a:lnTo>
                    <a:pt x="149346" y="269557"/>
                  </a:lnTo>
                  <a:lnTo>
                    <a:pt x="139338" y="269782"/>
                  </a:lnTo>
                  <a:lnTo>
                    <a:pt x="121979" y="276270"/>
                  </a:lnTo>
                  <a:lnTo>
                    <a:pt x="59623" y="319718"/>
                  </a:lnTo>
                  <a:lnTo>
                    <a:pt x="10433" y="360339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89595" y="2235824"/>
              <a:ext cx="579069" cy="33393"/>
            </a:xfrm>
            <a:custGeom>
              <a:avLst/>
              <a:gdLst/>
              <a:ahLst/>
              <a:cxnLst/>
              <a:rect l="0" t="0" r="0" b="0"/>
              <a:pathLst>
                <a:path w="579069" h="33393">
                  <a:moveTo>
                    <a:pt x="0" y="27802"/>
                  </a:moveTo>
                  <a:lnTo>
                    <a:pt x="16768" y="33392"/>
                  </a:lnTo>
                  <a:lnTo>
                    <a:pt x="34359" y="33016"/>
                  </a:lnTo>
                  <a:lnTo>
                    <a:pt x="91829" y="27319"/>
                  </a:lnTo>
                  <a:lnTo>
                    <a:pt x="142532" y="19605"/>
                  </a:lnTo>
                  <a:lnTo>
                    <a:pt x="202590" y="17734"/>
                  </a:lnTo>
                  <a:lnTo>
                    <a:pt x="265281" y="12121"/>
                  </a:lnTo>
                  <a:lnTo>
                    <a:pt x="319773" y="16256"/>
                  </a:lnTo>
                  <a:lnTo>
                    <a:pt x="381275" y="8807"/>
                  </a:lnTo>
                  <a:lnTo>
                    <a:pt x="435623" y="7153"/>
                  </a:lnTo>
                  <a:lnTo>
                    <a:pt x="497093" y="1585"/>
                  </a:lnTo>
                  <a:lnTo>
                    <a:pt x="522748" y="3282"/>
                  </a:lnTo>
                  <a:lnTo>
                    <a:pt x="554581" y="0"/>
                  </a:lnTo>
                  <a:lnTo>
                    <a:pt x="579068" y="6746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94880" y="2389969"/>
              <a:ext cx="31587" cy="379026"/>
            </a:xfrm>
            <a:custGeom>
              <a:avLst/>
              <a:gdLst/>
              <a:ahLst/>
              <a:cxnLst/>
              <a:rect l="0" t="0" r="0" b="0"/>
              <a:pathLst>
                <a:path w="31587" h="379026">
                  <a:moveTo>
                    <a:pt x="31586" y="0"/>
                  </a:moveTo>
                  <a:lnTo>
                    <a:pt x="31586" y="54144"/>
                  </a:lnTo>
                  <a:lnTo>
                    <a:pt x="25997" y="109091"/>
                  </a:lnTo>
                  <a:lnTo>
                    <a:pt x="22033" y="165005"/>
                  </a:lnTo>
                  <a:lnTo>
                    <a:pt x="21250" y="224229"/>
                  </a:lnTo>
                  <a:lnTo>
                    <a:pt x="15506" y="280728"/>
                  </a:lnTo>
                  <a:lnTo>
                    <a:pt x="10342" y="332919"/>
                  </a:lnTo>
                  <a:lnTo>
                    <a:pt x="0" y="379025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905450" y="2411026"/>
              <a:ext cx="178986" cy="42114"/>
            </a:xfrm>
            <a:custGeom>
              <a:avLst/>
              <a:gdLst/>
              <a:ahLst/>
              <a:cxnLst/>
              <a:rect l="0" t="0" r="0" b="0"/>
              <a:pathLst>
                <a:path w="178986" h="42114">
                  <a:moveTo>
                    <a:pt x="0" y="0"/>
                  </a:moveTo>
                  <a:lnTo>
                    <a:pt x="17981" y="15641"/>
                  </a:lnTo>
                  <a:lnTo>
                    <a:pt x="34898" y="23719"/>
                  </a:lnTo>
                  <a:lnTo>
                    <a:pt x="96117" y="30549"/>
                  </a:lnTo>
                  <a:lnTo>
                    <a:pt x="154381" y="38684"/>
                  </a:lnTo>
                  <a:lnTo>
                    <a:pt x="178985" y="42113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821222" y="2463668"/>
              <a:ext cx="187677" cy="473783"/>
            </a:xfrm>
            <a:custGeom>
              <a:avLst/>
              <a:gdLst/>
              <a:ahLst/>
              <a:cxnLst/>
              <a:rect l="0" t="0" r="0" b="0"/>
              <a:pathLst>
                <a:path w="187677" h="473783">
                  <a:moveTo>
                    <a:pt x="73700" y="0"/>
                  </a:moveTo>
                  <a:lnTo>
                    <a:pt x="46189" y="63428"/>
                  </a:lnTo>
                  <a:lnTo>
                    <a:pt x="38856" y="84342"/>
                  </a:lnTo>
                  <a:lnTo>
                    <a:pt x="39942" y="92493"/>
                  </a:lnTo>
                  <a:lnTo>
                    <a:pt x="44176" y="99097"/>
                  </a:lnTo>
                  <a:lnTo>
                    <a:pt x="50508" y="104669"/>
                  </a:lnTo>
                  <a:lnTo>
                    <a:pt x="70021" y="110860"/>
                  </a:lnTo>
                  <a:lnTo>
                    <a:pt x="115087" y="120424"/>
                  </a:lnTo>
                  <a:lnTo>
                    <a:pt x="141595" y="135767"/>
                  </a:lnTo>
                  <a:lnTo>
                    <a:pt x="164267" y="155131"/>
                  </a:lnTo>
                  <a:lnTo>
                    <a:pt x="180213" y="181275"/>
                  </a:lnTo>
                  <a:lnTo>
                    <a:pt x="187676" y="229956"/>
                  </a:lnTo>
                  <a:lnTo>
                    <a:pt x="186031" y="281513"/>
                  </a:lnTo>
                  <a:lnTo>
                    <a:pt x="169198" y="331428"/>
                  </a:lnTo>
                  <a:lnTo>
                    <a:pt x="142173" y="376773"/>
                  </a:lnTo>
                  <a:lnTo>
                    <a:pt x="114265" y="400715"/>
                  </a:lnTo>
                  <a:lnTo>
                    <a:pt x="53476" y="442747"/>
                  </a:lnTo>
                  <a:lnTo>
                    <a:pt x="37805" y="455310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137077" y="2221513"/>
              <a:ext cx="1737203" cy="48154"/>
            </a:xfrm>
            <a:custGeom>
              <a:avLst/>
              <a:gdLst/>
              <a:ahLst/>
              <a:cxnLst/>
              <a:rect l="0" t="0" r="0" b="0"/>
              <a:pathLst>
                <a:path w="1737203" h="48154">
                  <a:moveTo>
                    <a:pt x="0" y="42113"/>
                  </a:moveTo>
                  <a:lnTo>
                    <a:pt x="58617" y="42113"/>
                  </a:lnTo>
                  <a:lnTo>
                    <a:pt x="118334" y="30661"/>
                  </a:lnTo>
                  <a:lnTo>
                    <a:pt x="172463" y="22954"/>
                  </a:lnTo>
                  <a:lnTo>
                    <a:pt x="228216" y="21431"/>
                  </a:lnTo>
                  <a:lnTo>
                    <a:pt x="287409" y="21131"/>
                  </a:lnTo>
                  <a:lnTo>
                    <a:pt x="349490" y="21071"/>
                  </a:lnTo>
                  <a:lnTo>
                    <a:pt x="405644" y="22229"/>
                  </a:lnTo>
                  <a:lnTo>
                    <a:pt x="468189" y="30122"/>
                  </a:lnTo>
                  <a:lnTo>
                    <a:pt x="530433" y="32466"/>
                  </a:lnTo>
                  <a:lnTo>
                    <a:pt x="592121" y="39861"/>
                  </a:lnTo>
                  <a:lnTo>
                    <a:pt x="654695" y="41669"/>
                  </a:lnTo>
                  <a:lnTo>
                    <a:pt x="713286" y="43195"/>
                  </a:lnTo>
                  <a:lnTo>
                    <a:pt x="761686" y="48153"/>
                  </a:lnTo>
                  <a:lnTo>
                    <a:pt x="823674" y="43653"/>
                  </a:lnTo>
                  <a:lnTo>
                    <a:pt x="886308" y="42417"/>
                  </a:lnTo>
                  <a:lnTo>
                    <a:pt x="942571" y="41004"/>
                  </a:lnTo>
                  <a:lnTo>
                    <a:pt x="1005139" y="33056"/>
                  </a:lnTo>
                  <a:lnTo>
                    <a:pt x="1067385" y="31876"/>
                  </a:lnTo>
                  <a:lnTo>
                    <a:pt x="1122835" y="28523"/>
                  </a:lnTo>
                  <a:lnTo>
                    <a:pt x="1173519" y="22532"/>
                  </a:lnTo>
                  <a:lnTo>
                    <a:pt x="1228591" y="20178"/>
                  </a:lnTo>
                  <a:lnTo>
                    <a:pt x="1287649" y="12781"/>
                  </a:lnTo>
                  <a:lnTo>
                    <a:pt x="1349704" y="10973"/>
                  </a:lnTo>
                  <a:lnTo>
                    <a:pt x="1407022" y="10616"/>
                  </a:lnTo>
                  <a:lnTo>
                    <a:pt x="1463405" y="10545"/>
                  </a:lnTo>
                  <a:lnTo>
                    <a:pt x="1526408" y="3295"/>
                  </a:lnTo>
                  <a:lnTo>
                    <a:pt x="1579924" y="650"/>
                  </a:lnTo>
                  <a:lnTo>
                    <a:pt x="1635555" y="128"/>
                  </a:lnTo>
                  <a:lnTo>
                    <a:pt x="1690435" y="25"/>
                  </a:lnTo>
                  <a:lnTo>
                    <a:pt x="1737202" y="0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189720" y="2474197"/>
              <a:ext cx="31586" cy="10529"/>
            </a:xfrm>
            <a:custGeom>
              <a:avLst/>
              <a:gdLst/>
              <a:ahLst/>
              <a:cxnLst/>
              <a:rect l="0" t="0" r="0" b="0"/>
              <a:pathLst>
                <a:path w="31586" h="10529">
                  <a:moveTo>
                    <a:pt x="0" y="10528"/>
                  </a:moveTo>
                  <a:lnTo>
                    <a:pt x="31585" y="0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210777" y="273740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084435" y="1874072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21057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126549" y="212675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331478" y="1726673"/>
              <a:ext cx="229302" cy="385070"/>
            </a:xfrm>
            <a:custGeom>
              <a:avLst/>
              <a:gdLst/>
              <a:ahLst/>
              <a:cxnLst/>
              <a:rect l="0" t="0" r="0" b="0"/>
              <a:pathLst>
                <a:path w="229302" h="385070">
                  <a:moveTo>
                    <a:pt x="47755" y="0"/>
                  </a:moveTo>
                  <a:lnTo>
                    <a:pt x="32114" y="17981"/>
                  </a:lnTo>
                  <a:lnTo>
                    <a:pt x="12911" y="69742"/>
                  </a:lnTo>
                  <a:lnTo>
                    <a:pt x="5907" y="131843"/>
                  </a:lnTo>
                  <a:lnTo>
                    <a:pt x="0" y="183084"/>
                  </a:lnTo>
                  <a:lnTo>
                    <a:pt x="4620" y="234142"/>
                  </a:lnTo>
                  <a:lnTo>
                    <a:pt x="19780" y="293908"/>
                  </a:lnTo>
                  <a:lnTo>
                    <a:pt x="44959" y="345185"/>
                  </a:lnTo>
                  <a:lnTo>
                    <a:pt x="71103" y="372769"/>
                  </a:lnTo>
                  <a:lnTo>
                    <a:pt x="94007" y="382094"/>
                  </a:lnTo>
                  <a:lnTo>
                    <a:pt x="119784" y="385069"/>
                  </a:lnTo>
                  <a:lnTo>
                    <a:pt x="146838" y="382492"/>
                  </a:lnTo>
                  <a:lnTo>
                    <a:pt x="168221" y="371208"/>
                  </a:lnTo>
                  <a:lnTo>
                    <a:pt x="214484" y="325354"/>
                  </a:lnTo>
                  <a:lnTo>
                    <a:pt x="226362" y="304869"/>
                  </a:lnTo>
                  <a:lnTo>
                    <a:pt x="229301" y="284066"/>
                  </a:lnTo>
                  <a:lnTo>
                    <a:pt x="225538" y="264292"/>
                  </a:lnTo>
                  <a:lnTo>
                    <a:pt x="216067" y="247705"/>
                  </a:lnTo>
                  <a:lnTo>
                    <a:pt x="200939" y="235653"/>
                  </a:lnTo>
                  <a:lnTo>
                    <a:pt x="191992" y="230802"/>
                  </a:lnTo>
                  <a:lnTo>
                    <a:pt x="166452" y="228530"/>
                  </a:lnTo>
                  <a:lnTo>
                    <a:pt x="137944" y="232590"/>
                  </a:lnTo>
                  <a:lnTo>
                    <a:pt x="80125" y="260754"/>
                  </a:lnTo>
                  <a:lnTo>
                    <a:pt x="53577" y="281072"/>
                  </a:lnTo>
                  <a:lnTo>
                    <a:pt x="26698" y="326384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589803" y="2084642"/>
              <a:ext cx="63172" cy="200042"/>
            </a:xfrm>
            <a:custGeom>
              <a:avLst/>
              <a:gdLst/>
              <a:ahLst/>
              <a:cxnLst/>
              <a:rect l="0" t="0" r="0" b="0"/>
              <a:pathLst>
                <a:path w="63172" h="200042">
                  <a:moveTo>
                    <a:pt x="63171" y="0"/>
                  </a:moveTo>
                  <a:lnTo>
                    <a:pt x="60051" y="42692"/>
                  </a:lnTo>
                  <a:lnTo>
                    <a:pt x="44043" y="94833"/>
                  </a:lnTo>
                  <a:lnTo>
                    <a:pt x="18957" y="152998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779316" y="1684559"/>
              <a:ext cx="42115" cy="547483"/>
            </a:xfrm>
            <a:custGeom>
              <a:avLst/>
              <a:gdLst/>
              <a:ahLst/>
              <a:cxnLst/>
              <a:rect l="0" t="0" r="0" b="0"/>
              <a:pathLst>
                <a:path w="42115" h="547483">
                  <a:moveTo>
                    <a:pt x="42114" y="0"/>
                  </a:moveTo>
                  <a:lnTo>
                    <a:pt x="42114" y="58617"/>
                  </a:lnTo>
                  <a:lnTo>
                    <a:pt x="40944" y="121197"/>
                  </a:lnTo>
                  <a:lnTo>
                    <a:pt x="34878" y="172521"/>
                  </a:lnTo>
                  <a:lnTo>
                    <a:pt x="31391" y="222433"/>
                  </a:lnTo>
                  <a:lnTo>
                    <a:pt x="23445" y="278164"/>
                  </a:lnTo>
                  <a:lnTo>
                    <a:pt x="21764" y="327694"/>
                  </a:lnTo>
                  <a:lnTo>
                    <a:pt x="18147" y="382534"/>
                  </a:lnTo>
                  <a:lnTo>
                    <a:pt x="12786" y="436997"/>
                  </a:lnTo>
                  <a:lnTo>
                    <a:pt x="5385" y="491733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937243" y="1678692"/>
              <a:ext cx="210571" cy="532293"/>
            </a:xfrm>
            <a:custGeom>
              <a:avLst/>
              <a:gdLst/>
              <a:ahLst/>
              <a:cxnLst/>
              <a:rect l="0" t="0" r="0" b="0"/>
              <a:pathLst>
                <a:path w="210571" h="532293">
                  <a:moveTo>
                    <a:pt x="0" y="58510"/>
                  </a:moveTo>
                  <a:lnTo>
                    <a:pt x="9575" y="27228"/>
                  </a:lnTo>
                  <a:lnTo>
                    <a:pt x="20243" y="11071"/>
                  </a:lnTo>
                  <a:lnTo>
                    <a:pt x="28704" y="5827"/>
                  </a:lnTo>
                  <a:lnTo>
                    <a:pt x="50582" y="0"/>
                  </a:lnTo>
                  <a:lnTo>
                    <a:pt x="72784" y="3650"/>
                  </a:lnTo>
                  <a:lnTo>
                    <a:pt x="83617" y="7898"/>
                  </a:lnTo>
                  <a:lnTo>
                    <a:pt x="92010" y="15410"/>
                  </a:lnTo>
                  <a:lnTo>
                    <a:pt x="104454" y="36235"/>
                  </a:lnTo>
                  <a:lnTo>
                    <a:pt x="120805" y="97307"/>
                  </a:lnTo>
                  <a:lnTo>
                    <a:pt x="124702" y="155403"/>
                  </a:lnTo>
                  <a:lnTo>
                    <a:pt x="124686" y="217070"/>
                  </a:lnTo>
                  <a:lnTo>
                    <a:pt x="117793" y="278626"/>
                  </a:lnTo>
                  <a:lnTo>
                    <a:pt x="108341" y="332089"/>
                  </a:lnTo>
                  <a:lnTo>
                    <a:pt x="94667" y="385901"/>
                  </a:lnTo>
                  <a:lnTo>
                    <a:pt x="81082" y="424186"/>
                  </a:lnTo>
                  <a:lnTo>
                    <a:pt x="67622" y="445640"/>
                  </a:lnTo>
                  <a:lnTo>
                    <a:pt x="49941" y="462975"/>
                  </a:lnTo>
                  <a:lnTo>
                    <a:pt x="40313" y="466193"/>
                  </a:lnTo>
                  <a:lnTo>
                    <a:pt x="20257" y="463530"/>
                  </a:lnTo>
                  <a:lnTo>
                    <a:pt x="13504" y="457205"/>
                  </a:lnTo>
                  <a:lnTo>
                    <a:pt x="6002" y="437699"/>
                  </a:lnTo>
                  <a:lnTo>
                    <a:pt x="7511" y="429456"/>
                  </a:lnTo>
                  <a:lnTo>
                    <a:pt x="12026" y="422790"/>
                  </a:lnTo>
                  <a:lnTo>
                    <a:pt x="18546" y="417177"/>
                  </a:lnTo>
                  <a:lnTo>
                    <a:pt x="26402" y="414604"/>
                  </a:lnTo>
                  <a:lnTo>
                    <a:pt x="44490" y="414866"/>
                  </a:lnTo>
                  <a:lnTo>
                    <a:pt x="74403" y="427179"/>
                  </a:lnTo>
                  <a:lnTo>
                    <a:pt x="136718" y="472846"/>
                  </a:lnTo>
                  <a:lnTo>
                    <a:pt x="194512" y="518657"/>
                  </a:lnTo>
                  <a:lnTo>
                    <a:pt x="210570" y="532292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232041" y="2105699"/>
              <a:ext cx="52644" cy="210571"/>
            </a:xfrm>
            <a:custGeom>
              <a:avLst/>
              <a:gdLst/>
              <a:ahLst/>
              <a:cxnLst/>
              <a:rect l="0" t="0" r="0" b="0"/>
              <a:pathLst>
                <a:path w="52644" h="210571">
                  <a:moveTo>
                    <a:pt x="52643" y="0"/>
                  </a:moveTo>
                  <a:lnTo>
                    <a:pt x="35854" y="55045"/>
                  </a:lnTo>
                  <a:lnTo>
                    <a:pt x="29309" y="106453"/>
                  </a:lnTo>
                  <a:lnTo>
                    <a:pt x="13738" y="167223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463668" y="1652974"/>
              <a:ext cx="10530" cy="547482"/>
            </a:xfrm>
            <a:custGeom>
              <a:avLst/>
              <a:gdLst/>
              <a:ahLst/>
              <a:cxnLst/>
              <a:rect l="0" t="0" r="0" b="0"/>
              <a:pathLst>
                <a:path w="10530" h="547482">
                  <a:moveTo>
                    <a:pt x="10529" y="0"/>
                  </a:moveTo>
                  <a:lnTo>
                    <a:pt x="10529" y="58616"/>
                  </a:lnTo>
                  <a:lnTo>
                    <a:pt x="10529" y="121196"/>
                  </a:lnTo>
                  <a:lnTo>
                    <a:pt x="10529" y="173690"/>
                  </a:lnTo>
                  <a:lnTo>
                    <a:pt x="9359" y="229668"/>
                  </a:lnTo>
                  <a:lnTo>
                    <a:pt x="2195" y="288042"/>
                  </a:lnTo>
                  <a:lnTo>
                    <a:pt x="650" y="341149"/>
                  </a:lnTo>
                  <a:lnTo>
                    <a:pt x="193" y="398219"/>
                  </a:lnTo>
                  <a:lnTo>
                    <a:pt x="57" y="452173"/>
                  </a:lnTo>
                  <a:lnTo>
                    <a:pt x="17" y="502084"/>
                  </a:lnTo>
                  <a:lnTo>
                    <a:pt x="0" y="547481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555492" y="1521461"/>
              <a:ext cx="224032" cy="521027"/>
            </a:xfrm>
            <a:custGeom>
              <a:avLst/>
              <a:gdLst/>
              <a:ahLst/>
              <a:cxnLst/>
              <a:rect l="0" t="0" r="0" b="0"/>
              <a:pathLst>
                <a:path w="224032" h="521027">
                  <a:moveTo>
                    <a:pt x="213503" y="131513"/>
                  </a:moveTo>
                  <a:lnTo>
                    <a:pt x="152630" y="182508"/>
                  </a:lnTo>
                  <a:lnTo>
                    <a:pt x="101333" y="238781"/>
                  </a:lnTo>
                  <a:lnTo>
                    <a:pt x="68162" y="300143"/>
                  </a:lnTo>
                  <a:lnTo>
                    <a:pt x="42026" y="363155"/>
                  </a:lnTo>
                  <a:lnTo>
                    <a:pt x="28765" y="420898"/>
                  </a:lnTo>
                  <a:lnTo>
                    <a:pt x="26112" y="450031"/>
                  </a:lnTo>
                  <a:lnTo>
                    <a:pt x="31172" y="475458"/>
                  </a:lnTo>
                  <a:lnTo>
                    <a:pt x="42390" y="497287"/>
                  </a:lnTo>
                  <a:lnTo>
                    <a:pt x="59074" y="514787"/>
                  </a:lnTo>
                  <a:lnTo>
                    <a:pt x="68436" y="519220"/>
                  </a:lnTo>
                  <a:lnTo>
                    <a:pt x="88197" y="521026"/>
                  </a:lnTo>
                  <a:lnTo>
                    <a:pt x="105559" y="514810"/>
                  </a:lnTo>
                  <a:lnTo>
                    <a:pt x="113464" y="509877"/>
                  </a:lnTo>
                  <a:lnTo>
                    <a:pt x="118734" y="501908"/>
                  </a:lnTo>
                  <a:lnTo>
                    <a:pt x="126152" y="468337"/>
                  </a:lnTo>
                  <a:lnTo>
                    <a:pt x="126010" y="428754"/>
                  </a:lnTo>
                  <a:lnTo>
                    <a:pt x="106186" y="370338"/>
                  </a:lnTo>
                  <a:lnTo>
                    <a:pt x="79740" y="308410"/>
                  </a:lnTo>
                  <a:lnTo>
                    <a:pt x="64555" y="259706"/>
                  </a:lnTo>
                  <a:lnTo>
                    <a:pt x="47058" y="208230"/>
                  </a:lnTo>
                  <a:lnTo>
                    <a:pt x="21354" y="148010"/>
                  </a:lnTo>
                  <a:lnTo>
                    <a:pt x="0" y="84595"/>
                  </a:lnTo>
                  <a:lnTo>
                    <a:pt x="244" y="43392"/>
                  </a:lnTo>
                  <a:lnTo>
                    <a:pt x="7977" y="21768"/>
                  </a:lnTo>
                  <a:lnTo>
                    <a:pt x="13314" y="12726"/>
                  </a:lnTo>
                  <a:lnTo>
                    <a:pt x="22722" y="6698"/>
                  </a:lnTo>
                  <a:lnTo>
                    <a:pt x="48773" y="0"/>
                  </a:lnTo>
                  <a:lnTo>
                    <a:pt x="76728" y="3263"/>
                  </a:lnTo>
                  <a:lnTo>
                    <a:pt x="102411" y="13681"/>
                  </a:lnTo>
                  <a:lnTo>
                    <a:pt x="160259" y="61853"/>
                  </a:lnTo>
                  <a:lnTo>
                    <a:pt x="183039" y="90596"/>
                  </a:lnTo>
                  <a:lnTo>
                    <a:pt x="215541" y="150335"/>
                  </a:lnTo>
                  <a:lnTo>
                    <a:pt x="224031" y="173627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800580" y="2032000"/>
              <a:ext cx="94758" cy="242156"/>
            </a:xfrm>
            <a:custGeom>
              <a:avLst/>
              <a:gdLst/>
              <a:ahLst/>
              <a:cxnLst/>
              <a:rect l="0" t="0" r="0" b="0"/>
              <a:pathLst>
                <a:path w="94758" h="242156">
                  <a:moveTo>
                    <a:pt x="94757" y="0"/>
                  </a:moveTo>
                  <a:lnTo>
                    <a:pt x="83578" y="11178"/>
                  </a:lnTo>
                  <a:lnTo>
                    <a:pt x="59913" y="73217"/>
                  </a:lnTo>
                  <a:lnTo>
                    <a:pt x="39028" y="134611"/>
                  </a:lnTo>
                  <a:lnTo>
                    <a:pt x="15018" y="196451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895336" y="2158632"/>
              <a:ext cx="1895131" cy="73410"/>
            </a:xfrm>
            <a:custGeom>
              <a:avLst/>
              <a:gdLst/>
              <a:ahLst/>
              <a:cxnLst/>
              <a:rect l="0" t="0" r="0" b="0"/>
              <a:pathLst>
                <a:path w="1895131" h="73410">
                  <a:moveTo>
                    <a:pt x="0" y="52352"/>
                  </a:moveTo>
                  <a:lnTo>
                    <a:pt x="37478" y="44019"/>
                  </a:lnTo>
                  <a:lnTo>
                    <a:pt x="88902" y="42257"/>
                  </a:lnTo>
                  <a:lnTo>
                    <a:pt x="144120" y="34674"/>
                  </a:lnTo>
                  <a:lnTo>
                    <a:pt x="203207" y="31962"/>
                  </a:lnTo>
                  <a:lnTo>
                    <a:pt x="253622" y="28373"/>
                  </a:lnTo>
                  <a:lnTo>
                    <a:pt x="305605" y="23020"/>
                  </a:lnTo>
                  <a:lnTo>
                    <a:pt x="354932" y="21434"/>
                  </a:lnTo>
                  <a:lnTo>
                    <a:pt x="413522" y="15309"/>
                  </a:lnTo>
                  <a:lnTo>
                    <a:pt x="470155" y="12410"/>
                  </a:lnTo>
                  <a:lnTo>
                    <a:pt x="529522" y="18769"/>
                  </a:lnTo>
                  <a:lnTo>
                    <a:pt x="591638" y="14783"/>
                  </a:lnTo>
                  <a:lnTo>
                    <a:pt x="647798" y="17202"/>
                  </a:lnTo>
                  <a:lnTo>
                    <a:pt x="697019" y="15080"/>
                  </a:lnTo>
                  <a:lnTo>
                    <a:pt x="737629" y="15962"/>
                  </a:lnTo>
                  <a:lnTo>
                    <a:pt x="798862" y="11369"/>
                  </a:lnTo>
                  <a:lnTo>
                    <a:pt x="849952" y="10573"/>
                  </a:lnTo>
                  <a:lnTo>
                    <a:pt x="902135" y="10337"/>
                  </a:lnTo>
                  <a:lnTo>
                    <a:pt x="954642" y="4678"/>
                  </a:lnTo>
                  <a:lnTo>
                    <a:pt x="1017550" y="691"/>
                  </a:lnTo>
                  <a:lnTo>
                    <a:pt x="1067867" y="0"/>
                  </a:lnTo>
                  <a:lnTo>
                    <a:pt x="1131032" y="2887"/>
                  </a:lnTo>
                  <a:lnTo>
                    <a:pt x="1189176" y="8786"/>
                  </a:lnTo>
                  <a:lnTo>
                    <a:pt x="1239732" y="9808"/>
                  </a:lnTo>
                  <a:lnTo>
                    <a:pt x="1291756" y="10111"/>
                  </a:lnTo>
                  <a:lnTo>
                    <a:pt x="1347267" y="18618"/>
                  </a:lnTo>
                  <a:lnTo>
                    <a:pt x="1395238" y="27019"/>
                  </a:lnTo>
                  <a:lnTo>
                    <a:pt x="1446497" y="30028"/>
                  </a:lnTo>
                  <a:lnTo>
                    <a:pt x="1498729" y="32090"/>
                  </a:lnTo>
                  <a:lnTo>
                    <a:pt x="1551250" y="38419"/>
                  </a:lnTo>
                  <a:lnTo>
                    <a:pt x="1603857" y="40815"/>
                  </a:lnTo>
                  <a:lnTo>
                    <a:pt x="1655319" y="42695"/>
                  </a:lnTo>
                  <a:lnTo>
                    <a:pt x="1715222" y="50098"/>
                  </a:lnTo>
                  <a:lnTo>
                    <a:pt x="1772115" y="57496"/>
                  </a:lnTo>
                  <a:lnTo>
                    <a:pt x="1834479" y="62987"/>
                  </a:lnTo>
                  <a:lnTo>
                    <a:pt x="1895130" y="73409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032207" y="1634633"/>
              <a:ext cx="473783" cy="493704"/>
            </a:xfrm>
            <a:custGeom>
              <a:avLst/>
              <a:gdLst/>
              <a:ahLst/>
              <a:cxnLst/>
              <a:rect l="0" t="0" r="0" b="0"/>
              <a:pathLst>
                <a:path w="473783" h="493704">
                  <a:moveTo>
                    <a:pt x="0" y="60455"/>
                  </a:moveTo>
                  <a:lnTo>
                    <a:pt x="29309" y="22081"/>
                  </a:lnTo>
                  <a:lnTo>
                    <a:pt x="55088" y="6451"/>
                  </a:lnTo>
                  <a:lnTo>
                    <a:pt x="90542" y="0"/>
                  </a:lnTo>
                  <a:lnTo>
                    <a:pt x="125093" y="3678"/>
                  </a:lnTo>
                  <a:lnTo>
                    <a:pt x="157557" y="17766"/>
                  </a:lnTo>
                  <a:lnTo>
                    <a:pt x="212001" y="62792"/>
                  </a:lnTo>
                  <a:lnTo>
                    <a:pt x="236991" y="92733"/>
                  </a:lnTo>
                  <a:lnTo>
                    <a:pt x="262070" y="156227"/>
                  </a:lnTo>
                  <a:lnTo>
                    <a:pt x="271436" y="217153"/>
                  </a:lnTo>
                  <a:lnTo>
                    <a:pt x="267469" y="268191"/>
                  </a:lnTo>
                  <a:lnTo>
                    <a:pt x="264473" y="320358"/>
                  </a:lnTo>
                  <a:lnTo>
                    <a:pt x="247820" y="381982"/>
                  </a:lnTo>
                  <a:lnTo>
                    <a:pt x="228934" y="436095"/>
                  </a:lnTo>
                  <a:lnTo>
                    <a:pt x="215222" y="457863"/>
                  </a:lnTo>
                  <a:lnTo>
                    <a:pt x="197430" y="475337"/>
                  </a:lnTo>
                  <a:lnTo>
                    <a:pt x="162093" y="492739"/>
                  </a:lnTo>
                  <a:lnTo>
                    <a:pt x="150176" y="493703"/>
                  </a:lnTo>
                  <a:lnTo>
                    <a:pt x="127576" y="488536"/>
                  </a:lnTo>
                  <a:lnTo>
                    <a:pt x="118976" y="482712"/>
                  </a:lnTo>
                  <a:lnTo>
                    <a:pt x="106301" y="466884"/>
                  </a:lnTo>
                  <a:lnTo>
                    <a:pt x="103007" y="448150"/>
                  </a:lnTo>
                  <a:lnTo>
                    <a:pt x="106612" y="428126"/>
                  </a:lnTo>
                  <a:lnTo>
                    <a:pt x="116013" y="407528"/>
                  </a:lnTo>
                  <a:lnTo>
                    <a:pt x="131110" y="392914"/>
                  </a:lnTo>
                  <a:lnTo>
                    <a:pt x="140049" y="387379"/>
                  </a:lnTo>
                  <a:lnTo>
                    <a:pt x="162460" y="384349"/>
                  </a:lnTo>
                  <a:lnTo>
                    <a:pt x="186848" y="388072"/>
                  </a:lnTo>
                  <a:lnTo>
                    <a:pt x="220309" y="404491"/>
                  </a:lnTo>
                  <a:lnTo>
                    <a:pt x="279226" y="445358"/>
                  </a:lnTo>
                  <a:lnTo>
                    <a:pt x="342487" y="478325"/>
                  </a:lnTo>
                  <a:lnTo>
                    <a:pt x="391207" y="488035"/>
                  </a:lnTo>
                  <a:lnTo>
                    <a:pt x="436447" y="487792"/>
                  </a:lnTo>
                  <a:lnTo>
                    <a:pt x="473782" y="481594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468815" y="1631917"/>
              <a:ext cx="258274" cy="277802"/>
            </a:xfrm>
            <a:custGeom>
              <a:avLst/>
              <a:gdLst/>
              <a:ahLst/>
              <a:cxnLst/>
              <a:rect l="0" t="0" r="0" b="0"/>
              <a:pathLst>
                <a:path w="258274" h="277802">
                  <a:moveTo>
                    <a:pt x="5589" y="0"/>
                  </a:moveTo>
                  <a:lnTo>
                    <a:pt x="0" y="16767"/>
                  </a:lnTo>
                  <a:lnTo>
                    <a:pt x="4044" y="78565"/>
                  </a:lnTo>
                  <a:lnTo>
                    <a:pt x="5131" y="127783"/>
                  </a:lnTo>
                  <a:lnTo>
                    <a:pt x="11087" y="191227"/>
                  </a:lnTo>
                  <a:lnTo>
                    <a:pt x="24699" y="240414"/>
                  </a:lnTo>
                  <a:lnTo>
                    <a:pt x="35919" y="262438"/>
                  </a:lnTo>
                  <a:lnTo>
                    <a:pt x="45696" y="269715"/>
                  </a:lnTo>
                  <a:lnTo>
                    <a:pt x="72158" y="277801"/>
                  </a:lnTo>
                  <a:lnTo>
                    <a:pt x="114350" y="276763"/>
                  </a:lnTo>
                  <a:lnTo>
                    <a:pt x="173116" y="262686"/>
                  </a:lnTo>
                  <a:lnTo>
                    <a:pt x="234014" y="242109"/>
                  </a:lnTo>
                  <a:lnTo>
                    <a:pt x="258273" y="231627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633935" y="1642445"/>
              <a:ext cx="40511" cy="494841"/>
            </a:xfrm>
            <a:custGeom>
              <a:avLst/>
              <a:gdLst/>
              <a:ahLst/>
              <a:cxnLst/>
              <a:rect l="0" t="0" r="0" b="0"/>
              <a:pathLst>
                <a:path w="40511" h="494841">
                  <a:moveTo>
                    <a:pt x="40510" y="0"/>
                  </a:moveTo>
                  <a:lnTo>
                    <a:pt x="33274" y="27556"/>
                  </a:lnTo>
                  <a:lnTo>
                    <a:pt x="27512" y="86898"/>
                  </a:lnTo>
                  <a:lnTo>
                    <a:pt x="21841" y="137662"/>
                  </a:lnTo>
                  <a:lnTo>
                    <a:pt x="17041" y="192867"/>
                  </a:lnTo>
                  <a:lnTo>
                    <a:pt x="11330" y="250558"/>
                  </a:lnTo>
                  <a:lnTo>
                    <a:pt x="6517" y="301577"/>
                  </a:lnTo>
                  <a:lnTo>
                    <a:pt x="0" y="360738"/>
                  </a:lnTo>
                  <a:lnTo>
                    <a:pt x="3821" y="423238"/>
                  </a:lnTo>
                  <a:lnTo>
                    <a:pt x="1977" y="448979"/>
                  </a:lnTo>
                  <a:lnTo>
                    <a:pt x="8925" y="494840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716559" y="2074114"/>
              <a:ext cx="63172" cy="231628"/>
            </a:xfrm>
            <a:custGeom>
              <a:avLst/>
              <a:gdLst/>
              <a:ahLst/>
              <a:cxnLst/>
              <a:rect l="0" t="0" r="0" b="0"/>
              <a:pathLst>
                <a:path w="63172" h="231628">
                  <a:moveTo>
                    <a:pt x="63171" y="0"/>
                  </a:moveTo>
                  <a:lnTo>
                    <a:pt x="45213" y="61110"/>
                  </a:lnTo>
                  <a:lnTo>
                    <a:pt x="28022" y="121131"/>
                  </a:lnTo>
                  <a:lnTo>
                    <a:pt x="14028" y="174662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842901" y="1702358"/>
              <a:ext cx="297181" cy="424399"/>
            </a:xfrm>
            <a:custGeom>
              <a:avLst/>
              <a:gdLst/>
              <a:ahLst/>
              <a:cxnLst/>
              <a:rect l="0" t="0" r="0" b="0"/>
              <a:pathLst>
                <a:path w="297181" h="424399">
                  <a:moveTo>
                    <a:pt x="94757" y="34844"/>
                  </a:moveTo>
                  <a:lnTo>
                    <a:pt x="105935" y="23665"/>
                  </a:lnTo>
                  <a:lnTo>
                    <a:pt x="167974" y="0"/>
                  </a:lnTo>
                  <a:lnTo>
                    <a:pt x="205488" y="473"/>
                  </a:lnTo>
                  <a:lnTo>
                    <a:pt x="240650" y="13611"/>
                  </a:lnTo>
                  <a:lnTo>
                    <a:pt x="273295" y="32322"/>
                  </a:lnTo>
                  <a:lnTo>
                    <a:pt x="288361" y="48931"/>
                  </a:lnTo>
                  <a:lnTo>
                    <a:pt x="294016" y="58273"/>
                  </a:lnTo>
                  <a:lnTo>
                    <a:pt x="297180" y="81132"/>
                  </a:lnTo>
                  <a:lnTo>
                    <a:pt x="293517" y="105719"/>
                  </a:lnTo>
                  <a:lnTo>
                    <a:pt x="277131" y="139292"/>
                  </a:lnTo>
                  <a:lnTo>
                    <a:pt x="249399" y="170296"/>
                  </a:lnTo>
                  <a:lnTo>
                    <a:pt x="225098" y="187072"/>
                  </a:lnTo>
                  <a:lnTo>
                    <a:pt x="219085" y="195990"/>
                  </a:lnTo>
                  <a:lnTo>
                    <a:pt x="217417" y="205446"/>
                  </a:lnTo>
                  <a:lnTo>
                    <a:pt x="221802" y="225310"/>
                  </a:lnTo>
                  <a:lnTo>
                    <a:pt x="237442" y="269778"/>
                  </a:lnTo>
                  <a:lnTo>
                    <a:pt x="238891" y="294847"/>
                  </a:lnTo>
                  <a:lnTo>
                    <a:pt x="231960" y="328691"/>
                  </a:lnTo>
                  <a:lnTo>
                    <a:pt x="221636" y="350276"/>
                  </a:lnTo>
                  <a:lnTo>
                    <a:pt x="203010" y="368448"/>
                  </a:lnTo>
                  <a:lnTo>
                    <a:pt x="147790" y="398010"/>
                  </a:lnTo>
                  <a:lnTo>
                    <a:pt x="89219" y="417139"/>
                  </a:lnTo>
                  <a:lnTo>
                    <a:pt x="27029" y="423442"/>
                  </a:lnTo>
                  <a:lnTo>
                    <a:pt x="0" y="424398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229727" y="1810901"/>
              <a:ext cx="331454" cy="273479"/>
            </a:xfrm>
            <a:custGeom>
              <a:avLst/>
              <a:gdLst/>
              <a:ahLst/>
              <a:cxnLst/>
              <a:rect l="0" t="0" r="0" b="0"/>
              <a:pathLst>
                <a:path w="331454" h="273479">
                  <a:moveTo>
                    <a:pt x="97485" y="84228"/>
                  </a:moveTo>
                  <a:lnTo>
                    <a:pt x="39920" y="140624"/>
                  </a:lnTo>
                  <a:lnTo>
                    <a:pt x="14138" y="162679"/>
                  </a:lnTo>
                  <a:lnTo>
                    <a:pt x="2730" y="181096"/>
                  </a:lnTo>
                  <a:lnTo>
                    <a:pt x="0" y="204100"/>
                  </a:lnTo>
                  <a:lnTo>
                    <a:pt x="909" y="216785"/>
                  </a:lnTo>
                  <a:lnTo>
                    <a:pt x="11278" y="237119"/>
                  </a:lnTo>
                  <a:lnTo>
                    <a:pt x="18957" y="245817"/>
                  </a:lnTo>
                  <a:lnTo>
                    <a:pt x="39967" y="258601"/>
                  </a:lnTo>
                  <a:lnTo>
                    <a:pt x="66072" y="267012"/>
                  </a:lnTo>
                  <a:lnTo>
                    <a:pt x="127372" y="272412"/>
                  </a:lnTo>
                  <a:lnTo>
                    <a:pt x="190476" y="273478"/>
                  </a:lnTo>
                  <a:lnTo>
                    <a:pt x="249691" y="265284"/>
                  </a:lnTo>
                  <a:lnTo>
                    <a:pt x="296396" y="249281"/>
                  </a:lnTo>
                  <a:lnTo>
                    <a:pt x="307301" y="243396"/>
                  </a:lnTo>
                  <a:lnTo>
                    <a:pt x="322538" y="227499"/>
                  </a:lnTo>
                  <a:lnTo>
                    <a:pt x="328239" y="218347"/>
                  </a:lnTo>
                  <a:lnTo>
                    <a:pt x="331453" y="195699"/>
                  </a:lnTo>
                  <a:lnTo>
                    <a:pt x="323986" y="148621"/>
                  </a:lnTo>
                  <a:lnTo>
                    <a:pt x="288056" y="94918"/>
                  </a:lnTo>
                  <a:lnTo>
                    <a:pt x="250873" y="50541"/>
                  </a:lnTo>
                  <a:lnTo>
                    <a:pt x="221312" y="29663"/>
                  </a:lnTo>
                  <a:lnTo>
                    <a:pt x="161942" y="7690"/>
                  </a:lnTo>
                  <a:lnTo>
                    <a:pt x="108014" y="0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358176" y="2389969"/>
              <a:ext cx="57664" cy="473783"/>
            </a:xfrm>
            <a:custGeom>
              <a:avLst/>
              <a:gdLst/>
              <a:ahLst/>
              <a:cxnLst/>
              <a:rect l="0" t="0" r="0" b="0"/>
              <a:pathLst>
                <a:path w="57664" h="473783">
                  <a:moveTo>
                    <a:pt x="42114" y="0"/>
                  </a:moveTo>
                  <a:lnTo>
                    <a:pt x="49349" y="27556"/>
                  </a:lnTo>
                  <a:lnTo>
                    <a:pt x="55111" y="86898"/>
                  </a:lnTo>
                  <a:lnTo>
                    <a:pt x="57663" y="134542"/>
                  </a:lnTo>
                  <a:lnTo>
                    <a:pt x="51010" y="184533"/>
                  </a:lnTo>
                  <a:lnTo>
                    <a:pt x="41630" y="237560"/>
                  </a:lnTo>
                  <a:lnTo>
                    <a:pt x="27980" y="291810"/>
                  </a:lnTo>
                  <a:lnTo>
                    <a:pt x="17519" y="342265"/>
                  </a:lnTo>
                  <a:lnTo>
                    <a:pt x="11909" y="405386"/>
                  </a:lnTo>
                  <a:lnTo>
                    <a:pt x="7682" y="453556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589803" y="2474197"/>
              <a:ext cx="168457" cy="18130"/>
            </a:xfrm>
            <a:custGeom>
              <a:avLst/>
              <a:gdLst/>
              <a:ahLst/>
              <a:cxnLst/>
              <a:rect l="0" t="0" r="0" b="0"/>
              <a:pathLst>
                <a:path w="168457" h="18130">
                  <a:moveTo>
                    <a:pt x="0" y="0"/>
                  </a:moveTo>
                  <a:lnTo>
                    <a:pt x="16767" y="11178"/>
                  </a:lnTo>
                  <a:lnTo>
                    <a:pt x="49551" y="18129"/>
                  </a:lnTo>
                  <a:lnTo>
                    <a:pt x="107997" y="12338"/>
                  </a:lnTo>
                  <a:lnTo>
                    <a:pt x="168456" y="10528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516103" y="2516310"/>
              <a:ext cx="147528" cy="311876"/>
            </a:xfrm>
            <a:custGeom>
              <a:avLst/>
              <a:gdLst/>
              <a:ahLst/>
              <a:cxnLst/>
              <a:rect l="0" t="0" r="0" b="0"/>
              <a:pathLst>
                <a:path w="147528" h="311876">
                  <a:moveTo>
                    <a:pt x="63171" y="0"/>
                  </a:moveTo>
                  <a:lnTo>
                    <a:pt x="51993" y="16768"/>
                  </a:lnTo>
                  <a:lnTo>
                    <a:pt x="45041" y="49552"/>
                  </a:lnTo>
                  <a:lnTo>
                    <a:pt x="49654" y="69207"/>
                  </a:lnTo>
                  <a:lnTo>
                    <a:pt x="54160" y="77723"/>
                  </a:lnTo>
                  <a:lnTo>
                    <a:pt x="71644" y="90306"/>
                  </a:lnTo>
                  <a:lnTo>
                    <a:pt x="124902" y="114058"/>
                  </a:lnTo>
                  <a:lnTo>
                    <a:pt x="141690" y="130241"/>
                  </a:lnTo>
                  <a:lnTo>
                    <a:pt x="145932" y="140640"/>
                  </a:lnTo>
                  <a:lnTo>
                    <a:pt x="147527" y="164672"/>
                  </a:lnTo>
                  <a:lnTo>
                    <a:pt x="141848" y="198921"/>
                  </a:lnTo>
                  <a:lnTo>
                    <a:pt x="121043" y="240765"/>
                  </a:lnTo>
                  <a:lnTo>
                    <a:pt x="79392" y="287349"/>
                  </a:lnTo>
                  <a:lnTo>
                    <a:pt x="61022" y="301626"/>
                  </a:lnTo>
                  <a:lnTo>
                    <a:pt x="38039" y="309531"/>
                  </a:lnTo>
                  <a:lnTo>
                    <a:pt x="16907" y="311875"/>
                  </a:lnTo>
                  <a:lnTo>
                    <a:pt x="11271" y="310862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695088" y="2695295"/>
              <a:ext cx="89818" cy="168457"/>
            </a:xfrm>
            <a:custGeom>
              <a:avLst/>
              <a:gdLst/>
              <a:ahLst/>
              <a:cxnLst/>
              <a:rect l="0" t="0" r="0" b="0"/>
              <a:pathLst>
                <a:path w="89818" h="168457">
                  <a:moveTo>
                    <a:pt x="84228" y="0"/>
                  </a:moveTo>
                  <a:lnTo>
                    <a:pt x="89817" y="16767"/>
                  </a:lnTo>
                  <a:lnTo>
                    <a:pt x="89441" y="34358"/>
                  </a:lnTo>
                  <a:lnTo>
                    <a:pt x="84205" y="53875"/>
                  </a:lnTo>
                  <a:lnTo>
                    <a:pt x="48515" y="114752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842487" y="2418220"/>
              <a:ext cx="202555" cy="445532"/>
            </a:xfrm>
            <a:custGeom>
              <a:avLst/>
              <a:gdLst/>
              <a:ahLst/>
              <a:cxnLst/>
              <a:rect l="0" t="0" r="0" b="0"/>
              <a:pathLst>
                <a:path w="202555" h="445532">
                  <a:moveTo>
                    <a:pt x="42114" y="55977"/>
                  </a:moveTo>
                  <a:lnTo>
                    <a:pt x="51689" y="31930"/>
                  </a:lnTo>
                  <a:lnTo>
                    <a:pt x="62357" y="17603"/>
                  </a:lnTo>
                  <a:lnTo>
                    <a:pt x="87106" y="1973"/>
                  </a:lnTo>
                  <a:lnTo>
                    <a:pt x="109683" y="0"/>
                  </a:lnTo>
                  <a:lnTo>
                    <a:pt x="134146" y="4192"/>
                  </a:lnTo>
                  <a:lnTo>
                    <a:pt x="156716" y="13854"/>
                  </a:lnTo>
                  <a:lnTo>
                    <a:pt x="172207" y="29067"/>
                  </a:lnTo>
                  <a:lnTo>
                    <a:pt x="177975" y="38037"/>
                  </a:lnTo>
                  <a:lnTo>
                    <a:pt x="186094" y="73018"/>
                  </a:lnTo>
                  <a:lnTo>
                    <a:pt x="181754" y="96306"/>
                  </a:lnTo>
                  <a:lnTo>
                    <a:pt x="166157" y="126028"/>
                  </a:lnTo>
                  <a:lnTo>
                    <a:pt x="152226" y="140923"/>
                  </a:lnTo>
                  <a:lnTo>
                    <a:pt x="134336" y="151442"/>
                  </a:lnTo>
                  <a:lnTo>
                    <a:pt x="134011" y="154715"/>
                  </a:lnTo>
                  <a:lnTo>
                    <a:pt x="179532" y="171578"/>
                  </a:lnTo>
                  <a:lnTo>
                    <a:pt x="194045" y="186903"/>
                  </a:lnTo>
                  <a:lnTo>
                    <a:pt x="199554" y="195904"/>
                  </a:lnTo>
                  <a:lnTo>
                    <a:pt x="202554" y="215263"/>
                  </a:lnTo>
                  <a:lnTo>
                    <a:pt x="194948" y="261876"/>
                  </a:lnTo>
                  <a:lnTo>
                    <a:pt x="162109" y="318574"/>
                  </a:lnTo>
                  <a:lnTo>
                    <a:pt x="145518" y="347473"/>
                  </a:lnTo>
                  <a:lnTo>
                    <a:pt x="92566" y="405303"/>
                  </a:lnTo>
                  <a:lnTo>
                    <a:pt x="56933" y="429972"/>
                  </a:lnTo>
                  <a:lnTo>
                    <a:pt x="0" y="445531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180885" y="2477087"/>
              <a:ext cx="301137" cy="332724"/>
            </a:xfrm>
            <a:custGeom>
              <a:avLst/>
              <a:gdLst/>
              <a:ahLst/>
              <a:cxnLst/>
              <a:rect l="0" t="0" r="0" b="0"/>
              <a:pathLst>
                <a:path w="301137" h="332724">
                  <a:moveTo>
                    <a:pt x="61685" y="18166"/>
                  </a:moveTo>
                  <a:lnTo>
                    <a:pt x="32376" y="73307"/>
                  </a:lnTo>
                  <a:lnTo>
                    <a:pt x="13695" y="124205"/>
                  </a:lnTo>
                  <a:lnTo>
                    <a:pt x="3532" y="171378"/>
                  </a:lnTo>
                  <a:lnTo>
                    <a:pt x="0" y="222400"/>
                  </a:lnTo>
                  <a:lnTo>
                    <a:pt x="1294" y="272222"/>
                  </a:lnTo>
                  <a:lnTo>
                    <a:pt x="9888" y="298366"/>
                  </a:lnTo>
                  <a:lnTo>
                    <a:pt x="24626" y="318565"/>
                  </a:lnTo>
                  <a:lnTo>
                    <a:pt x="33469" y="327226"/>
                  </a:lnTo>
                  <a:lnTo>
                    <a:pt x="45214" y="331831"/>
                  </a:lnTo>
                  <a:lnTo>
                    <a:pt x="88520" y="332723"/>
                  </a:lnTo>
                  <a:lnTo>
                    <a:pt x="129167" y="324408"/>
                  </a:lnTo>
                  <a:lnTo>
                    <a:pt x="183886" y="289024"/>
                  </a:lnTo>
                  <a:lnTo>
                    <a:pt x="243525" y="235997"/>
                  </a:lnTo>
                  <a:lnTo>
                    <a:pt x="272125" y="201488"/>
                  </a:lnTo>
                  <a:lnTo>
                    <a:pt x="294716" y="155894"/>
                  </a:lnTo>
                  <a:lnTo>
                    <a:pt x="301136" y="118116"/>
                  </a:lnTo>
                  <a:lnTo>
                    <a:pt x="296399" y="94174"/>
                  </a:lnTo>
                  <a:lnTo>
                    <a:pt x="274294" y="50208"/>
                  </a:lnTo>
                  <a:lnTo>
                    <a:pt x="248682" y="23891"/>
                  </a:lnTo>
                  <a:lnTo>
                    <a:pt x="218867" y="6865"/>
                  </a:lnTo>
                  <a:lnTo>
                    <a:pt x="182217" y="0"/>
                  </a:lnTo>
                  <a:lnTo>
                    <a:pt x="147311" y="3555"/>
                  </a:lnTo>
                  <a:lnTo>
                    <a:pt x="103798" y="18166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833469" y="2276287"/>
              <a:ext cx="765187" cy="678175"/>
            </a:xfrm>
            <a:custGeom>
              <a:avLst/>
              <a:gdLst/>
              <a:ahLst/>
              <a:cxnLst/>
              <a:rect l="0" t="0" r="0" b="0"/>
              <a:pathLst>
                <a:path w="765187" h="678175">
                  <a:moveTo>
                    <a:pt x="124831" y="61039"/>
                  </a:moveTo>
                  <a:lnTo>
                    <a:pt x="93549" y="79020"/>
                  </a:lnTo>
                  <a:lnTo>
                    <a:pt x="55143" y="125191"/>
                  </a:lnTo>
                  <a:lnTo>
                    <a:pt x="27834" y="176093"/>
                  </a:lnTo>
                  <a:lnTo>
                    <a:pt x="13943" y="224331"/>
                  </a:lnTo>
                  <a:lnTo>
                    <a:pt x="3588" y="274498"/>
                  </a:lnTo>
                  <a:lnTo>
                    <a:pt x="0" y="321858"/>
                  </a:lnTo>
                  <a:lnTo>
                    <a:pt x="106" y="375795"/>
                  </a:lnTo>
                  <a:lnTo>
                    <a:pt x="13150" y="433479"/>
                  </a:lnTo>
                  <a:lnTo>
                    <a:pt x="32321" y="489327"/>
                  </a:lnTo>
                  <a:lnTo>
                    <a:pt x="50965" y="548024"/>
                  </a:lnTo>
                  <a:lnTo>
                    <a:pt x="59247" y="572275"/>
                  </a:lnTo>
                  <a:lnTo>
                    <a:pt x="70726" y="590852"/>
                  </a:lnTo>
                  <a:lnTo>
                    <a:pt x="101521" y="620053"/>
                  </a:lnTo>
                  <a:lnTo>
                    <a:pt x="162254" y="652956"/>
                  </a:lnTo>
                  <a:lnTo>
                    <a:pt x="214428" y="672510"/>
                  </a:lnTo>
                  <a:lnTo>
                    <a:pt x="270312" y="678174"/>
                  </a:lnTo>
                  <a:lnTo>
                    <a:pt x="331773" y="670199"/>
                  </a:lnTo>
                  <a:lnTo>
                    <a:pt x="393696" y="657359"/>
                  </a:lnTo>
                  <a:lnTo>
                    <a:pt x="450572" y="640067"/>
                  </a:lnTo>
                  <a:lnTo>
                    <a:pt x="503772" y="615318"/>
                  </a:lnTo>
                  <a:lnTo>
                    <a:pt x="556488" y="594916"/>
                  </a:lnTo>
                  <a:lnTo>
                    <a:pt x="614354" y="565540"/>
                  </a:lnTo>
                  <a:lnTo>
                    <a:pt x="667557" y="521097"/>
                  </a:lnTo>
                  <a:lnTo>
                    <a:pt x="707898" y="487137"/>
                  </a:lnTo>
                  <a:lnTo>
                    <a:pt x="738397" y="433852"/>
                  </a:lnTo>
                  <a:lnTo>
                    <a:pt x="757534" y="391171"/>
                  </a:lnTo>
                  <a:lnTo>
                    <a:pt x="765186" y="331708"/>
                  </a:lnTo>
                  <a:lnTo>
                    <a:pt x="761108" y="269572"/>
                  </a:lnTo>
                  <a:lnTo>
                    <a:pt x="747868" y="220644"/>
                  </a:lnTo>
                  <a:lnTo>
                    <a:pt x="711667" y="160956"/>
                  </a:lnTo>
                  <a:lnTo>
                    <a:pt x="660079" y="102143"/>
                  </a:lnTo>
                  <a:lnTo>
                    <a:pt x="604053" y="63613"/>
                  </a:lnTo>
                  <a:lnTo>
                    <a:pt x="549212" y="37458"/>
                  </a:lnTo>
                  <a:lnTo>
                    <a:pt x="488293" y="19813"/>
                  </a:lnTo>
                  <a:lnTo>
                    <a:pt x="425003" y="5062"/>
                  </a:lnTo>
                  <a:lnTo>
                    <a:pt x="371049" y="0"/>
                  </a:lnTo>
                  <a:lnTo>
                    <a:pt x="312428" y="4089"/>
                  </a:lnTo>
                  <a:lnTo>
                    <a:pt x="252614" y="17121"/>
                  </a:lnTo>
                  <a:lnTo>
                    <a:pt x="190020" y="44132"/>
                  </a:lnTo>
                  <a:lnTo>
                    <a:pt x="128823" y="90831"/>
                  </a:lnTo>
                  <a:lnTo>
                    <a:pt x="103774" y="113682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877606" y="1498446"/>
              <a:ext cx="816450" cy="804577"/>
            </a:xfrm>
            <a:custGeom>
              <a:avLst/>
              <a:gdLst/>
              <a:ahLst/>
              <a:cxnLst/>
              <a:rect l="0" t="0" r="0" b="0"/>
              <a:pathLst>
                <a:path w="816450" h="804577">
                  <a:moveTo>
                    <a:pt x="670705" y="122942"/>
                  </a:moveTo>
                  <a:lnTo>
                    <a:pt x="661129" y="91660"/>
                  </a:lnTo>
                  <a:lnTo>
                    <a:pt x="631301" y="53254"/>
                  </a:lnTo>
                  <a:lnTo>
                    <a:pt x="599628" y="31844"/>
                  </a:lnTo>
                  <a:lnTo>
                    <a:pt x="547004" y="12054"/>
                  </a:lnTo>
                  <a:lnTo>
                    <a:pt x="485310" y="0"/>
                  </a:lnTo>
                  <a:lnTo>
                    <a:pt x="429769" y="727"/>
                  </a:lnTo>
                  <a:lnTo>
                    <a:pt x="376268" y="8351"/>
                  </a:lnTo>
                  <a:lnTo>
                    <a:pt x="316966" y="21408"/>
                  </a:lnTo>
                  <a:lnTo>
                    <a:pt x="254411" y="41866"/>
                  </a:lnTo>
                  <a:lnTo>
                    <a:pt x="194370" y="67413"/>
                  </a:lnTo>
                  <a:lnTo>
                    <a:pt x="143135" y="105087"/>
                  </a:lnTo>
                  <a:lnTo>
                    <a:pt x="115475" y="137539"/>
                  </a:lnTo>
                  <a:lnTo>
                    <a:pt x="90757" y="190426"/>
                  </a:lnTo>
                  <a:lnTo>
                    <a:pt x="70926" y="248466"/>
                  </a:lnTo>
                  <a:lnTo>
                    <a:pt x="53078" y="301819"/>
                  </a:lnTo>
                  <a:lnTo>
                    <a:pt x="35491" y="360144"/>
                  </a:lnTo>
                  <a:lnTo>
                    <a:pt x="17938" y="420207"/>
                  </a:lnTo>
                  <a:lnTo>
                    <a:pt x="7409" y="466824"/>
                  </a:lnTo>
                  <a:lnTo>
                    <a:pt x="0" y="518851"/>
                  </a:lnTo>
                  <a:lnTo>
                    <a:pt x="924" y="560783"/>
                  </a:lnTo>
                  <a:lnTo>
                    <a:pt x="11717" y="623160"/>
                  </a:lnTo>
                  <a:lnTo>
                    <a:pt x="32350" y="685091"/>
                  </a:lnTo>
                  <a:lnTo>
                    <a:pt x="41111" y="709698"/>
                  </a:lnTo>
                  <a:lnTo>
                    <a:pt x="69387" y="743282"/>
                  </a:lnTo>
                  <a:lnTo>
                    <a:pt x="120864" y="776496"/>
                  </a:lnTo>
                  <a:lnTo>
                    <a:pt x="172973" y="795535"/>
                  </a:lnTo>
                  <a:lnTo>
                    <a:pt x="199146" y="802068"/>
                  </a:lnTo>
                  <a:lnTo>
                    <a:pt x="249834" y="804576"/>
                  </a:lnTo>
                  <a:lnTo>
                    <a:pt x="309539" y="795536"/>
                  </a:lnTo>
                  <a:lnTo>
                    <a:pt x="367551" y="785873"/>
                  </a:lnTo>
                  <a:lnTo>
                    <a:pt x="419834" y="775601"/>
                  </a:lnTo>
                  <a:lnTo>
                    <a:pt x="480044" y="758147"/>
                  </a:lnTo>
                  <a:lnTo>
                    <a:pt x="529318" y="741001"/>
                  </a:lnTo>
                  <a:lnTo>
                    <a:pt x="583505" y="715431"/>
                  </a:lnTo>
                  <a:lnTo>
                    <a:pt x="637579" y="679444"/>
                  </a:lnTo>
                  <a:lnTo>
                    <a:pt x="697133" y="638541"/>
                  </a:lnTo>
                  <a:lnTo>
                    <a:pt x="754253" y="586157"/>
                  </a:lnTo>
                  <a:lnTo>
                    <a:pt x="783977" y="553429"/>
                  </a:lnTo>
                  <a:lnTo>
                    <a:pt x="805687" y="501042"/>
                  </a:lnTo>
                  <a:lnTo>
                    <a:pt x="815651" y="445633"/>
                  </a:lnTo>
                  <a:lnTo>
                    <a:pt x="816449" y="389628"/>
                  </a:lnTo>
                  <a:lnTo>
                    <a:pt x="806555" y="333505"/>
                  </a:lnTo>
                  <a:lnTo>
                    <a:pt x="788723" y="271727"/>
                  </a:lnTo>
                  <a:lnTo>
                    <a:pt x="757808" y="217881"/>
                  </a:lnTo>
                  <a:lnTo>
                    <a:pt x="707207" y="160133"/>
                  </a:lnTo>
                  <a:lnTo>
                    <a:pt x="651104" y="131551"/>
                  </a:lnTo>
                  <a:lnTo>
                    <a:pt x="628068" y="120919"/>
                  </a:lnTo>
                  <a:lnTo>
                    <a:pt x="575152" y="114094"/>
                  </a:lnTo>
                  <a:lnTo>
                    <a:pt x="514049" y="118335"/>
                  </a:lnTo>
                  <a:lnTo>
                    <a:pt x="454279" y="133788"/>
                  </a:lnTo>
                  <a:lnTo>
                    <a:pt x="428549" y="143999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1063378" y="3369119"/>
            <a:ext cx="3354199" cy="840085"/>
            <a:chOff x="1063378" y="3369119"/>
            <a:chExt cx="3354199" cy="840085"/>
          </a:xfrm>
        </p:grpSpPr>
        <p:sp>
          <p:nvSpPr>
            <p:cNvPr id="45" name="Freeform 44"/>
            <p:cNvSpPr/>
            <p:nvPr/>
          </p:nvSpPr>
          <p:spPr>
            <a:xfrm>
              <a:off x="1358176" y="3474875"/>
              <a:ext cx="294799" cy="20587"/>
            </a:xfrm>
            <a:custGeom>
              <a:avLst/>
              <a:gdLst/>
              <a:ahLst/>
              <a:cxnLst/>
              <a:rect l="0" t="0" r="0" b="0"/>
              <a:pathLst>
                <a:path w="294799" h="20587">
                  <a:moveTo>
                    <a:pt x="0" y="20586"/>
                  </a:moveTo>
                  <a:lnTo>
                    <a:pt x="48931" y="17466"/>
                  </a:lnTo>
                  <a:lnTo>
                    <a:pt x="108061" y="11521"/>
                  </a:lnTo>
                  <a:lnTo>
                    <a:pt x="170555" y="1917"/>
                  </a:lnTo>
                  <a:lnTo>
                    <a:pt x="225022" y="0"/>
                  </a:lnTo>
                  <a:lnTo>
                    <a:pt x="277160" y="7924"/>
                  </a:lnTo>
                  <a:lnTo>
                    <a:pt x="294798" y="10057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284476" y="3505989"/>
              <a:ext cx="185603" cy="347442"/>
            </a:xfrm>
            <a:custGeom>
              <a:avLst/>
              <a:gdLst/>
              <a:ahLst/>
              <a:cxnLst/>
              <a:rect l="0" t="0" r="0" b="0"/>
              <a:pathLst>
                <a:path w="185603" h="347442">
                  <a:moveTo>
                    <a:pt x="63171" y="0"/>
                  </a:moveTo>
                  <a:lnTo>
                    <a:pt x="45213" y="61111"/>
                  </a:lnTo>
                  <a:lnTo>
                    <a:pt x="38422" y="83312"/>
                  </a:lnTo>
                  <a:lnTo>
                    <a:pt x="38483" y="92976"/>
                  </a:lnTo>
                  <a:lnTo>
                    <a:pt x="44790" y="109953"/>
                  </a:lnTo>
                  <a:lnTo>
                    <a:pt x="52087" y="115416"/>
                  </a:lnTo>
                  <a:lnTo>
                    <a:pt x="104981" y="130493"/>
                  </a:lnTo>
                  <a:lnTo>
                    <a:pt x="136781" y="140570"/>
                  </a:lnTo>
                  <a:lnTo>
                    <a:pt x="151649" y="153723"/>
                  </a:lnTo>
                  <a:lnTo>
                    <a:pt x="180714" y="194809"/>
                  </a:lnTo>
                  <a:lnTo>
                    <a:pt x="185602" y="217993"/>
                  </a:lnTo>
                  <a:lnTo>
                    <a:pt x="182765" y="251764"/>
                  </a:lnTo>
                  <a:lnTo>
                    <a:pt x="174426" y="270213"/>
                  </a:lnTo>
                  <a:lnTo>
                    <a:pt x="150008" y="301120"/>
                  </a:lnTo>
                  <a:lnTo>
                    <a:pt x="95909" y="328487"/>
                  </a:lnTo>
                  <a:lnTo>
                    <a:pt x="73042" y="339017"/>
                  </a:lnTo>
                  <a:lnTo>
                    <a:pt x="26473" y="345777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063378" y="3853430"/>
              <a:ext cx="736996" cy="73700"/>
            </a:xfrm>
            <a:custGeom>
              <a:avLst/>
              <a:gdLst/>
              <a:ahLst/>
              <a:cxnLst/>
              <a:rect l="0" t="0" r="0" b="0"/>
              <a:pathLst>
                <a:path w="736996" h="73700">
                  <a:moveTo>
                    <a:pt x="0" y="73699"/>
                  </a:moveTo>
                  <a:lnTo>
                    <a:pt x="27556" y="66464"/>
                  </a:lnTo>
                  <a:lnTo>
                    <a:pt x="80659" y="60702"/>
                  </a:lnTo>
                  <a:lnTo>
                    <a:pt x="136400" y="45298"/>
                  </a:lnTo>
                  <a:lnTo>
                    <a:pt x="195040" y="28033"/>
                  </a:lnTo>
                  <a:lnTo>
                    <a:pt x="249573" y="21265"/>
                  </a:lnTo>
                  <a:lnTo>
                    <a:pt x="305405" y="9876"/>
                  </a:lnTo>
                  <a:lnTo>
                    <a:pt x="361494" y="1950"/>
                  </a:lnTo>
                  <a:lnTo>
                    <a:pt x="418803" y="385"/>
                  </a:lnTo>
                  <a:lnTo>
                    <a:pt x="482116" y="76"/>
                  </a:lnTo>
                  <a:lnTo>
                    <a:pt x="528894" y="22"/>
                  </a:lnTo>
                  <a:lnTo>
                    <a:pt x="579799" y="6"/>
                  </a:lnTo>
                  <a:lnTo>
                    <a:pt x="628807" y="2"/>
                  </a:lnTo>
                  <a:lnTo>
                    <a:pt x="687288" y="0"/>
                  </a:lnTo>
                  <a:lnTo>
                    <a:pt x="736995" y="0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370995" y="3906072"/>
              <a:ext cx="230915" cy="245191"/>
            </a:xfrm>
            <a:custGeom>
              <a:avLst/>
              <a:gdLst/>
              <a:ahLst/>
              <a:cxnLst/>
              <a:rect l="0" t="0" r="0" b="0"/>
              <a:pathLst>
                <a:path w="230915" h="245191">
                  <a:moveTo>
                    <a:pt x="92466" y="0"/>
                  </a:moveTo>
                  <a:lnTo>
                    <a:pt x="41471" y="54115"/>
                  </a:lnTo>
                  <a:lnTo>
                    <a:pt x="17662" y="95048"/>
                  </a:lnTo>
                  <a:lnTo>
                    <a:pt x="2864" y="138098"/>
                  </a:lnTo>
                  <a:lnTo>
                    <a:pt x="0" y="163542"/>
                  </a:lnTo>
                  <a:lnTo>
                    <a:pt x="4967" y="187329"/>
                  </a:lnTo>
                  <a:lnTo>
                    <a:pt x="16143" y="208430"/>
                  </a:lnTo>
                  <a:lnTo>
                    <a:pt x="32808" y="225607"/>
                  </a:lnTo>
                  <a:lnTo>
                    <a:pt x="61921" y="242841"/>
                  </a:lnTo>
                  <a:lnTo>
                    <a:pt x="88639" y="245190"/>
                  </a:lnTo>
                  <a:lnTo>
                    <a:pt x="147862" y="237166"/>
                  </a:lnTo>
                  <a:lnTo>
                    <a:pt x="184919" y="222090"/>
                  </a:lnTo>
                  <a:lnTo>
                    <a:pt x="212536" y="202805"/>
                  </a:lnTo>
                  <a:lnTo>
                    <a:pt x="229947" y="176684"/>
                  </a:lnTo>
                  <a:lnTo>
                    <a:pt x="230914" y="166922"/>
                  </a:lnTo>
                  <a:lnTo>
                    <a:pt x="225748" y="146717"/>
                  </a:lnTo>
                  <a:lnTo>
                    <a:pt x="209686" y="121201"/>
                  </a:lnTo>
                  <a:lnTo>
                    <a:pt x="190577" y="112359"/>
                  </a:lnTo>
                  <a:lnTo>
                    <a:pt x="178930" y="110001"/>
                  </a:lnTo>
                  <a:lnTo>
                    <a:pt x="156631" y="113620"/>
                  </a:lnTo>
                  <a:lnTo>
                    <a:pt x="95673" y="139798"/>
                  </a:lnTo>
                  <a:lnTo>
                    <a:pt x="32498" y="193879"/>
                  </a:lnTo>
                  <a:lnTo>
                    <a:pt x="18766" y="200042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779316" y="3684974"/>
              <a:ext cx="273742" cy="242156"/>
            </a:xfrm>
            <a:custGeom>
              <a:avLst/>
              <a:gdLst/>
              <a:ahLst/>
              <a:cxnLst/>
              <a:rect l="0" t="0" r="0" b="0"/>
              <a:pathLst>
                <a:path w="273742" h="242156">
                  <a:moveTo>
                    <a:pt x="273741" y="0"/>
                  </a:moveTo>
                  <a:lnTo>
                    <a:pt x="256973" y="5589"/>
                  </a:lnTo>
                  <a:lnTo>
                    <a:pt x="196383" y="56878"/>
                  </a:lnTo>
                  <a:lnTo>
                    <a:pt x="136549" y="108949"/>
                  </a:lnTo>
                  <a:lnTo>
                    <a:pt x="80907" y="167608"/>
                  </a:lnTo>
                  <a:lnTo>
                    <a:pt x="21787" y="220843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831958" y="3727088"/>
              <a:ext cx="273742" cy="157928"/>
            </a:xfrm>
            <a:custGeom>
              <a:avLst/>
              <a:gdLst/>
              <a:ahLst/>
              <a:cxnLst/>
              <a:rect l="0" t="0" r="0" b="0"/>
              <a:pathLst>
                <a:path w="273742" h="157928">
                  <a:moveTo>
                    <a:pt x="0" y="0"/>
                  </a:moveTo>
                  <a:lnTo>
                    <a:pt x="53875" y="27511"/>
                  </a:lnTo>
                  <a:lnTo>
                    <a:pt x="111036" y="51138"/>
                  </a:lnTo>
                  <a:lnTo>
                    <a:pt x="167827" y="84492"/>
                  </a:lnTo>
                  <a:lnTo>
                    <a:pt x="228452" y="118032"/>
                  </a:lnTo>
                  <a:lnTo>
                    <a:pt x="273741" y="157927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200455" y="3821844"/>
              <a:ext cx="863338" cy="31501"/>
            </a:xfrm>
            <a:custGeom>
              <a:avLst/>
              <a:gdLst/>
              <a:ahLst/>
              <a:cxnLst/>
              <a:rect l="0" t="0" r="0" b="0"/>
              <a:pathLst>
                <a:path w="863338" h="31501">
                  <a:moveTo>
                    <a:pt x="0" y="0"/>
                  </a:moveTo>
                  <a:lnTo>
                    <a:pt x="37478" y="8333"/>
                  </a:lnTo>
                  <a:lnTo>
                    <a:pt x="94491" y="10095"/>
                  </a:lnTo>
                  <a:lnTo>
                    <a:pt x="153673" y="11613"/>
                  </a:lnTo>
                  <a:lnTo>
                    <a:pt x="210423" y="18845"/>
                  </a:lnTo>
                  <a:lnTo>
                    <a:pt x="272283" y="20621"/>
                  </a:lnTo>
                  <a:lnTo>
                    <a:pt x="333591" y="20971"/>
                  </a:lnTo>
                  <a:lnTo>
                    <a:pt x="382462" y="22202"/>
                  </a:lnTo>
                  <a:lnTo>
                    <a:pt x="441489" y="29386"/>
                  </a:lnTo>
                  <a:lnTo>
                    <a:pt x="503799" y="31151"/>
                  </a:lnTo>
                  <a:lnTo>
                    <a:pt x="565196" y="31500"/>
                  </a:lnTo>
                  <a:lnTo>
                    <a:pt x="626197" y="28449"/>
                  </a:lnTo>
                  <a:lnTo>
                    <a:pt x="683914" y="22518"/>
                  </a:lnTo>
                  <a:lnTo>
                    <a:pt x="743235" y="21346"/>
                  </a:lnTo>
                  <a:lnTo>
                    <a:pt x="800013" y="21114"/>
                  </a:lnTo>
                  <a:lnTo>
                    <a:pt x="863337" y="21057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432082" y="3916601"/>
              <a:ext cx="231628" cy="94757"/>
            </a:xfrm>
            <a:custGeom>
              <a:avLst/>
              <a:gdLst/>
              <a:ahLst/>
              <a:cxnLst/>
              <a:rect l="0" t="0" r="0" b="0"/>
              <a:pathLst>
                <a:path w="231628" h="94757">
                  <a:moveTo>
                    <a:pt x="0" y="0"/>
                  </a:moveTo>
                  <a:lnTo>
                    <a:pt x="17981" y="15641"/>
                  </a:lnTo>
                  <a:lnTo>
                    <a:pt x="74354" y="38437"/>
                  </a:lnTo>
                  <a:lnTo>
                    <a:pt x="136928" y="59646"/>
                  </a:lnTo>
                  <a:lnTo>
                    <a:pt x="198877" y="80717"/>
                  </a:lnTo>
                  <a:lnTo>
                    <a:pt x="231627" y="94756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253098" y="3927129"/>
              <a:ext cx="281553" cy="282075"/>
            </a:xfrm>
            <a:custGeom>
              <a:avLst/>
              <a:gdLst/>
              <a:ahLst/>
              <a:cxnLst/>
              <a:rect l="0" t="0" r="0" b="0"/>
              <a:pathLst>
                <a:path w="281553" h="282075">
                  <a:moveTo>
                    <a:pt x="200041" y="0"/>
                  </a:moveTo>
                  <a:lnTo>
                    <a:pt x="188863" y="11179"/>
                  </a:lnTo>
                  <a:lnTo>
                    <a:pt x="187910" y="16811"/>
                  </a:lnTo>
                  <a:lnTo>
                    <a:pt x="189614" y="22906"/>
                  </a:lnTo>
                  <a:lnTo>
                    <a:pt x="193090" y="29308"/>
                  </a:lnTo>
                  <a:lnTo>
                    <a:pt x="206310" y="39542"/>
                  </a:lnTo>
                  <a:lnTo>
                    <a:pt x="237804" y="61233"/>
                  </a:lnTo>
                  <a:lnTo>
                    <a:pt x="259454" y="81184"/>
                  </a:lnTo>
                  <a:lnTo>
                    <a:pt x="275097" y="113092"/>
                  </a:lnTo>
                  <a:lnTo>
                    <a:pt x="281552" y="152182"/>
                  </a:lnTo>
                  <a:lnTo>
                    <a:pt x="277875" y="187811"/>
                  </a:lnTo>
                  <a:lnTo>
                    <a:pt x="263787" y="220594"/>
                  </a:lnTo>
                  <a:lnTo>
                    <a:pt x="244796" y="246946"/>
                  </a:lnTo>
                  <a:lnTo>
                    <a:pt x="218761" y="263982"/>
                  </a:lnTo>
                  <a:lnTo>
                    <a:pt x="170118" y="271814"/>
                  </a:lnTo>
                  <a:lnTo>
                    <a:pt x="107121" y="279077"/>
                  </a:lnTo>
                  <a:lnTo>
                    <a:pt x="49063" y="282074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579482" y="3369119"/>
              <a:ext cx="189514" cy="63172"/>
            </a:xfrm>
            <a:custGeom>
              <a:avLst/>
              <a:gdLst/>
              <a:ahLst/>
              <a:cxnLst/>
              <a:rect l="0" t="0" r="0" b="0"/>
              <a:pathLst>
                <a:path w="189514" h="63172">
                  <a:moveTo>
                    <a:pt x="0" y="0"/>
                  </a:moveTo>
                  <a:lnTo>
                    <a:pt x="53875" y="27511"/>
                  </a:lnTo>
                  <a:lnTo>
                    <a:pt x="115921" y="49083"/>
                  </a:lnTo>
                  <a:lnTo>
                    <a:pt x="157948" y="60041"/>
                  </a:lnTo>
                  <a:lnTo>
                    <a:pt x="189513" y="63171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411026" y="3379647"/>
              <a:ext cx="287163" cy="357970"/>
            </a:xfrm>
            <a:custGeom>
              <a:avLst/>
              <a:gdLst/>
              <a:ahLst/>
              <a:cxnLst/>
              <a:rect l="0" t="0" r="0" b="0"/>
              <a:pathLst>
                <a:path w="287163" h="357970">
                  <a:moveTo>
                    <a:pt x="168455" y="0"/>
                  </a:moveTo>
                  <a:lnTo>
                    <a:pt x="152814" y="17981"/>
                  </a:lnTo>
                  <a:lnTo>
                    <a:pt x="144736" y="34898"/>
                  </a:lnTo>
                  <a:lnTo>
                    <a:pt x="139201" y="69742"/>
                  </a:lnTo>
                  <a:lnTo>
                    <a:pt x="141933" y="79250"/>
                  </a:lnTo>
                  <a:lnTo>
                    <a:pt x="147265" y="86758"/>
                  </a:lnTo>
                  <a:lnTo>
                    <a:pt x="162547" y="98221"/>
                  </a:lnTo>
                  <a:lnTo>
                    <a:pt x="221504" y="123691"/>
                  </a:lnTo>
                  <a:lnTo>
                    <a:pt x="268205" y="154993"/>
                  </a:lnTo>
                  <a:lnTo>
                    <a:pt x="280249" y="174951"/>
                  </a:lnTo>
                  <a:lnTo>
                    <a:pt x="287162" y="198249"/>
                  </a:lnTo>
                  <a:lnTo>
                    <a:pt x="286334" y="220302"/>
                  </a:lnTo>
                  <a:lnTo>
                    <a:pt x="273702" y="252448"/>
                  </a:lnTo>
                  <a:lnTo>
                    <a:pt x="255142" y="278611"/>
                  </a:lnTo>
                  <a:lnTo>
                    <a:pt x="219504" y="307242"/>
                  </a:lnTo>
                  <a:lnTo>
                    <a:pt x="162657" y="329221"/>
                  </a:lnTo>
                  <a:lnTo>
                    <a:pt x="102788" y="347352"/>
                  </a:lnTo>
                  <a:lnTo>
                    <a:pt x="48639" y="355872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169077" y="3769202"/>
              <a:ext cx="221100" cy="13302"/>
            </a:xfrm>
            <a:custGeom>
              <a:avLst/>
              <a:gdLst/>
              <a:ahLst/>
              <a:cxnLst/>
              <a:rect l="0" t="0" r="0" b="0"/>
              <a:pathLst>
                <a:path w="221100" h="13302">
                  <a:moveTo>
                    <a:pt x="0" y="0"/>
                  </a:moveTo>
                  <a:lnTo>
                    <a:pt x="11179" y="11178"/>
                  </a:lnTo>
                  <a:lnTo>
                    <a:pt x="19151" y="13301"/>
                  </a:lnTo>
                  <a:lnTo>
                    <a:pt x="78807" y="11125"/>
                  </a:lnTo>
                  <a:lnTo>
                    <a:pt x="139743" y="9476"/>
                  </a:lnTo>
                  <a:lnTo>
                    <a:pt x="176716" y="4497"/>
                  </a:lnTo>
                  <a:lnTo>
                    <a:pt x="221099" y="10528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253305" y="3874920"/>
              <a:ext cx="252685" cy="20625"/>
            </a:xfrm>
            <a:custGeom>
              <a:avLst/>
              <a:gdLst/>
              <a:ahLst/>
              <a:cxnLst/>
              <a:rect l="0" t="0" r="0" b="0"/>
              <a:pathLst>
                <a:path w="252685" h="20625">
                  <a:moveTo>
                    <a:pt x="0" y="10095"/>
                  </a:moveTo>
                  <a:lnTo>
                    <a:pt x="37478" y="1762"/>
                  </a:lnTo>
                  <a:lnTo>
                    <a:pt x="88902" y="0"/>
                  </a:lnTo>
                  <a:lnTo>
                    <a:pt x="138054" y="6888"/>
                  </a:lnTo>
                  <a:lnTo>
                    <a:pt x="195423" y="12581"/>
                  </a:lnTo>
                  <a:lnTo>
                    <a:pt x="252684" y="20624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779730" y="3424732"/>
              <a:ext cx="305328" cy="323414"/>
            </a:xfrm>
            <a:custGeom>
              <a:avLst/>
              <a:gdLst/>
              <a:ahLst/>
              <a:cxnLst/>
              <a:rect l="0" t="0" r="0" b="0"/>
              <a:pathLst>
                <a:path w="305328" h="323414">
                  <a:moveTo>
                    <a:pt x="0" y="81257"/>
                  </a:moveTo>
                  <a:lnTo>
                    <a:pt x="9575" y="57211"/>
                  </a:lnTo>
                  <a:lnTo>
                    <a:pt x="27534" y="35788"/>
                  </a:lnTo>
                  <a:lnTo>
                    <a:pt x="55732" y="15792"/>
                  </a:lnTo>
                  <a:lnTo>
                    <a:pt x="94372" y="3109"/>
                  </a:lnTo>
                  <a:lnTo>
                    <a:pt x="140006" y="0"/>
                  </a:lnTo>
                  <a:lnTo>
                    <a:pt x="165170" y="3419"/>
                  </a:lnTo>
                  <a:lnTo>
                    <a:pt x="184933" y="15077"/>
                  </a:lnTo>
                  <a:lnTo>
                    <a:pt x="193479" y="23099"/>
                  </a:lnTo>
                  <a:lnTo>
                    <a:pt x="202974" y="47610"/>
                  </a:lnTo>
                  <a:lnTo>
                    <a:pt x="204854" y="75662"/>
                  </a:lnTo>
                  <a:lnTo>
                    <a:pt x="186406" y="138752"/>
                  </a:lnTo>
                  <a:lnTo>
                    <a:pt x="170875" y="184251"/>
                  </a:lnTo>
                  <a:lnTo>
                    <a:pt x="151885" y="209390"/>
                  </a:lnTo>
                  <a:lnTo>
                    <a:pt x="124552" y="230487"/>
                  </a:lnTo>
                  <a:lnTo>
                    <a:pt x="104490" y="240388"/>
                  </a:lnTo>
                  <a:lnTo>
                    <a:pt x="83874" y="242449"/>
                  </a:lnTo>
                  <a:lnTo>
                    <a:pt x="73464" y="241361"/>
                  </a:lnTo>
                  <a:lnTo>
                    <a:pt x="67693" y="237126"/>
                  </a:lnTo>
                  <a:lnTo>
                    <a:pt x="65016" y="230793"/>
                  </a:lnTo>
                  <a:lnTo>
                    <a:pt x="64401" y="223062"/>
                  </a:lnTo>
                  <a:lnTo>
                    <a:pt x="67501" y="219077"/>
                  </a:lnTo>
                  <a:lnTo>
                    <a:pt x="73077" y="217591"/>
                  </a:lnTo>
                  <a:lnTo>
                    <a:pt x="97691" y="221088"/>
                  </a:lnTo>
                  <a:lnTo>
                    <a:pt x="155021" y="237235"/>
                  </a:lnTo>
                  <a:lnTo>
                    <a:pt x="210188" y="267928"/>
                  </a:lnTo>
                  <a:lnTo>
                    <a:pt x="268119" y="300368"/>
                  </a:lnTo>
                  <a:lnTo>
                    <a:pt x="305327" y="323413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148228" y="3453347"/>
              <a:ext cx="210571" cy="10096"/>
            </a:xfrm>
            <a:custGeom>
              <a:avLst/>
              <a:gdLst/>
              <a:ahLst/>
              <a:cxnLst/>
              <a:rect l="0" t="0" r="0" b="0"/>
              <a:pathLst>
                <a:path w="210571" h="10096">
                  <a:moveTo>
                    <a:pt x="0" y="0"/>
                  </a:moveTo>
                  <a:lnTo>
                    <a:pt x="37477" y="8333"/>
                  </a:lnTo>
                  <a:lnTo>
                    <a:pt x="94490" y="10095"/>
                  </a:lnTo>
                  <a:lnTo>
                    <a:pt x="153672" y="3207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112729" y="3442818"/>
              <a:ext cx="154156" cy="284271"/>
            </a:xfrm>
            <a:custGeom>
              <a:avLst/>
              <a:gdLst/>
              <a:ahLst/>
              <a:cxnLst/>
              <a:rect l="0" t="0" r="0" b="0"/>
              <a:pathLst>
                <a:path w="154156" h="284271">
                  <a:moveTo>
                    <a:pt x="24970" y="0"/>
                  </a:moveTo>
                  <a:lnTo>
                    <a:pt x="9329" y="17981"/>
                  </a:lnTo>
                  <a:lnTo>
                    <a:pt x="1251" y="34898"/>
                  </a:lnTo>
                  <a:lnTo>
                    <a:pt x="0" y="54115"/>
                  </a:lnTo>
                  <a:lnTo>
                    <a:pt x="1305" y="64153"/>
                  </a:lnTo>
                  <a:lnTo>
                    <a:pt x="6854" y="72014"/>
                  </a:lnTo>
                  <a:lnTo>
                    <a:pt x="25497" y="83869"/>
                  </a:lnTo>
                  <a:lnTo>
                    <a:pt x="75594" y="102181"/>
                  </a:lnTo>
                  <a:lnTo>
                    <a:pt x="124310" y="127116"/>
                  </a:lnTo>
                  <a:lnTo>
                    <a:pt x="140481" y="141894"/>
                  </a:lnTo>
                  <a:lnTo>
                    <a:pt x="151568" y="160160"/>
                  </a:lnTo>
                  <a:lnTo>
                    <a:pt x="154155" y="183097"/>
                  </a:lnTo>
                  <a:lnTo>
                    <a:pt x="150236" y="207718"/>
                  </a:lnTo>
                  <a:lnTo>
                    <a:pt x="140695" y="230360"/>
                  </a:lnTo>
                  <a:lnTo>
                    <a:pt x="116581" y="257248"/>
                  </a:lnTo>
                  <a:lnTo>
                    <a:pt x="94152" y="266411"/>
                  </a:lnTo>
                  <a:lnTo>
                    <a:pt x="31737" y="281431"/>
                  </a:lnTo>
                  <a:lnTo>
                    <a:pt x="14442" y="284270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758673" y="3748145"/>
              <a:ext cx="610654" cy="41905"/>
            </a:xfrm>
            <a:custGeom>
              <a:avLst/>
              <a:gdLst/>
              <a:ahLst/>
              <a:cxnLst/>
              <a:rect l="0" t="0" r="0" b="0"/>
              <a:pathLst>
                <a:path w="610654" h="41905">
                  <a:moveTo>
                    <a:pt x="0" y="21057"/>
                  </a:moveTo>
                  <a:lnTo>
                    <a:pt x="42692" y="24176"/>
                  </a:lnTo>
                  <a:lnTo>
                    <a:pt x="103238" y="31779"/>
                  </a:lnTo>
                  <a:lnTo>
                    <a:pt x="158217" y="39726"/>
                  </a:lnTo>
                  <a:lnTo>
                    <a:pt x="206367" y="41406"/>
                  </a:lnTo>
                  <a:lnTo>
                    <a:pt x="265087" y="41904"/>
                  </a:lnTo>
                  <a:lnTo>
                    <a:pt x="326939" y="38932"/>
                  </a:lnTo>
                  <a:lnTo>
                    <a:pt x="389719" y="33762"/>
                  </a:lnTo>
                  <a:lnTo>
                    <a:pt x="443416" y="29111"/>
                  </a:lnTo>
                  <a:lnTo>
                    <a:pt x="504179" y="17058"/>
                  </a:lnTo>
                  <a:lnTo>
                    <a:pt x="555188" y="12463"/>
                  </a:lnTo>
                  <a:lnTo>
                    <a:pt x="610653" y="0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853430" y="3829354"/>
              <a:ext cx="242615" cy="316128"/>
            </a:xfrm>
            <a:custGeom>
              <a:avLst/>
              <a:gdLst/>
              <a:ahLst/>
              <a:cxnLst/>
              <a:rect l="0" t="0" r="0" b="0"/>
              <a:pathLst>
                <a:path w="242615" h="316128">
                  <a:moveTo>
                    <a:pt x="31585" y="13547"/>
                  </a:moveTo>
                  <a:lnTo>
                    <a:pt x="48353" y="2369"/>
                  </a:lnTo>
                  <a:lnTo>
                    <a:pt x="65944" y="0"/>
                  </a:lnTo>
                  <a:lnTo>
                    <a:pt x="123414" y="3791"/>
                  </a:lnTo>
                  <a:lnTo>
                    <a:pt x="184188" y="17621"/>
                  </a:lnTo>
                  <a:lnTo>
                    <a:pt x="213931" y="33342"/>
                  </a:lnTo>
                  <a:lnTo>
                    <a:pt x="237562" y="52817"/>
                  </a:lnTo>
                  <a:lnTo>
                    <a:pt x="241433" y="61954"/>
                  </a:lnTo>
                  <a:lnTo>
                    <a:pt x="242614" y="84584"/>
                  </a:lnTo>
                  <a:lnTo>
                    <a:pt x="238951" y="94830"/>
                  </a:lnTo>
                  <a:lnTo>
                    <a:pt x="225524" y="112454"/>
                  </a:lnTo>
                  <a:lnTo>
                    <a:pt x="166728" y="141707"/>
                  </a:lnTo>
                  <a:lnTo>
                    <a:pt x="111962" y="162735"/>
                  </a:lnTo>
                  <a:lnTo>
                    <a:pt x="87196" y="164471"/>
                  </a:lnTo>
                  <a:lnTo>
                    <a:pt x="75678" y="163296"/>
                  </a:lnTo>
                  <a:lnTo>
                    <a:pt x="71509" y="161343"/>
                  </a:lnTo>
                  <a:lnTo>
                    <a:pt x="72239" y="158871"/>
                  </a:lnTo>
                  <a:lnTo>
                    <a:pt x="76235" y="156053"/>
                  </a:lnTo>
                  <a:lnTo>
                    <a:pt x="109805" y="157677"/>
                  </a:lnTo>
                  <a:lnTo>
                    <a:pt x="151208" y="165566"/>
                  </a:lnTo>
                  <a:lnTo>
                    <a:pt x="172878" y="178207"/>
                  </a:lnTo>
                  <a:lnTo>
                    <a:pt x="189138" y="195524"/>
                  </a:lnTo>
                  <a:lnTo>
                    <a:pt x="200265" y="214918"/>
                  </a:lnTo>
                  <a:lnTo>
                    <a:pt x="201360" y="225003"/>
                  </a:lnTo>
                  <a:lnTo>
                    <a:pt x="196338" y="245568"/>
                  </a:lnTo>
                  <a:lnTo>
                    <a:pt x="180357" y="271287"/>
                  </a:lnTo>
                  <a:lnTo>
                    <a:pt x="149625" y="293726"/>
                  </a:lnTo>
                  <a:lnTo>
                    <a:pt x="116473" y="309603"/>
                  </a:lnTo>
                  <a:lnTo>
                    <a:pt x="78834" y="316127"/>
                  </a:lnTo>
                  <a:lnTo>
                    <a:pt x="27704" y="309926"/>
                  </a:lnTo>
                  <a:lnTo>
                    <a:pt x="0" y="297817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175590" y="3853430"/>
              <a:ext cx="241987" cy="230126"/>
            </a:xfrm>
            <a:custGeom>
              <a:avLst/>
              <a:gdLst/>
              <a:ahLst/>
              <a:cxnLst/>
              <a:rect l="0" t="0" r="0" b="0"/>
              <a:pathLst>
                <a:path w="241987" h="230126">
                  <a:moveTo>
                    <a:pt x="46337" y="21057"/>
                  </a:moveTo>
                  <a:lnTo>
                    <a:pt x="23461" y="46273"/>
                  </a:lnTo>
                  <a:lnTo>
                    <a:pt x="5250" y="88169"/>
                  </a:lnTo>
                  <a:lnTo>
                    <a:pt x="0" y="115225"/>
                  </a:lnTo>
                  <a:lnTo>
                    <a:pt x="1566" y="146747"/>
                  </a:lnTo>
                  <a:lnTo>
                    <a:pt x="12401" y="174015"/>
                  </a:lnTo>
                  <a:lnTo>
                    <a:pt x="38231" y="205978"/>
                  </a:lnTo>
                  <a:lnTo>
                    <a:pt x="47952" y="214527"/>
                  </a:lnTo>
                  <a:lnTo>
                    <a:pt x="74351" y="224027"/>
                  </a:lnTo>
                  <a:lnTo>
                    <a:pt x="133369" y="230125"/>
                  </a:lnTo>
                  <a:lnTo>
                    <a:pt x="170390" y="225593"/>
                  </a:lnTo>
                  <a:lnTo>
                    <a:pt x="203586" y="211252"/>
                  </a:lnTo>
                  <a:lnTo>
                    <a:pt x="230060" y="186595"/>
                  </a:lnTo>
                  <a:lnTo>
                    <a:pt x="239126" y="164040"/>
                  </a:lnTo>
                  <a:lnTo>
                    <a:pt x="241986" y="139587"/>
                  </a:lnTo>
                  <a:lnTo>
                    <a:pt x="239357" y="117021"/>
                  </a:lnTo>
                  <a:lnTo>
                    <a:pt x="231169" y="98412"/>
                  </a:lnTo>
                  <a:lnTo>
                    <a:pt x="186443" y="36772"/>
                  </a:lnTo>
                  <a:lnTo>
                    <a:pt x="143253" y="11674"/>
                  </a:lnTo>
                  <a:lnTo>
                    <a:pt x="120036" y="0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5464290" y="2863751"/>
            <a:ext cx="2284685" cy="905452"/>
            <a:chOff x="5464290" y="2863751"/>
            <a:chExt cx="2284685" cy="905452"/>
          </a:xfrm>
        </p:grpSpPr>
        <p:sp>
          <p:nvSpPr>
            <p:cNvPr id="65" name="Freeform 64"/>
            <p:cNvSpPr/>
            <p:nvPr/>
          </p:nvSpPr>
          <p:spPr>
            <a:xfrm>
              <a:off x="5515813" y="3001984"/>
              <a:ext cx="247321" cy="348764"/>
            </a:xfrm>
            <a:custGeom>
              <a:avLst/>
              <a:gdLst/>
              <a:ahLst/>
              <a:cxnLst/>
              <a:rect l="0" t="0" r="0" b="0"/>
              <a:pathLst>
                <a:path w="247321" h="348764">
                  <a:moveTo>
                    <a:pt x="180104" y="82865"/>
                  </a:moveTo>
                  <a:lnTo>
                    <a:pt x="125017" y="137953"/>
                  </a:lnTo>
                  <a:lnTo>
                    <a:pt x="94440" y="186510"/>
                  </a:lnTo>
                  <a:lnTo>
                    <a:pt x="72045" y="249488"/>
                  </a:lnTo>
                  <a:lnTo>
                    <a:pt x="72177" y="293542"/>
                  </a:lnTo>
                  <a:lnTo>
                    <a:pt x="83003" y="317269"/>
                  </a:lnTo>
                  <a:lnTo>
                    <a:pt x="99514" y="334444"/>
                  </a:lnTo>
                  <a:lnTo>
                    <a:pt x="118550" y="345977"/>
                  </a:lnTo>
                  <a:lnTo>
                    <a:pt x="144948" y="348763"/>
                  </a:lnTo>
                  <a:lnTo>
                    <a:pt x="198376" y="341019"/>
                  </a:lnTo>
                  <a:lnTo>
                    <a:pt x="231921" y="325991"/>
                  </a:lnTo>
                  <a:lnTo>
                    <a:pt x="239215" y="317479"/>
                  </a:lnTo>
                  <a:lnTo>
                    <a:pt x="247320" y="295543"/>
                  </a:lnTo>
                  <a:lnTo>
                    <a:pt x="247141" y="285482"/>
                  </a:lnTo>
                  <a:lnTo>
                    <a:pt x="223926" y="233925"/>
                  </a:lnTo>
                  <a:lnTo>
                    <a:pt x="198547" y="205353"/>
                  </a:lnTo>
                  <a:lnTo>
                    <a:pt x="137760" y="160352"/>
                  </a:lnTo>
                  <a:lnTo>
                    <a:pt x="82198" y="116683"/>
                  </a:lnTo>
                  <a:lnTo>
                    <a:pt x="23748" y="72533"/>
                  </a:lnTo>
                  <a:lnTo>
                    <a:pt x="10007" y="57216"/>
                  </a:lnTo>
                  <a:lnTo>
                    <a:pt x="0" y="38710"/>
                  </a:lnTo>
                  <a:lnTo>
                    <a:pt x="373" y="30032"/>
                  </a:lnTo>
                  <a:lnTo>
                    <a:pt x="4131" y="21907"/>
                  </a:lnTo>
                  <a:lnTo>
                    <a:pt x="10146" y="14150"/>
                  </a:lnTo>
                  <a:lnTo>
                    <a:pt x="32428" y="5532"/>
                  </a:lnTo>
                  <a:lnTo>
                    <a:pt x="88802" y="0"/>
                  </a:lnTo>
                  <a:lnTo>
                    <a:pt x="113789" y="5482"/>
                  </a:lnTo>
                  <a:lnTo>
                    <a:pt x="144467" y="21722"/>
                  </a:lnTo>
                  <a:lnTo>
                    <a:pt x="168375" y="44472"/>
                  </a:lnTo>
                  <a:lnTo>
                    <a:pt x="190632" y="72337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464290" y="3369119"/>
              <a:ext cx="579068" cy="27123"/>
            </a:xfrm>
            <a:custGeom>
              <a:avLst/>
              <a:gdLst/>
              <a:ahLst/>
              <a:cxnLst/>
              <a:rect l="0" t="0" r="0" b="0"/>
              <a:pathLst>
                <a:path w="579068" h="27123">
                  <a:moveTo>
                    <a:pt x="0" y="0"/>
                  </a:moveTo>
                  <a:lnTo>
                    <a:pt x="48931" y="3119"/>
                  </a:lnTo>
                  <a:lnTo>
                    <a:pt x="108061" y="9065"/>
                  </a:lnTo>
                  <a:lnTo>
                    <a:pt x="164802" y="17475"/>
                  </a:lnTo>
                  <a:lnTo>
                    <a:pt x="224189" y="20350"/>
                  </a:lnTo>
                  <a:lnTo>
                    <a:pt x="274657" y="20847"/>
                  </a:lnTo>
                  <a:lnTo>
                    <a:pt x="326654" y="20995"/>
                  </a:lnTo>
                  <a:lnTo>
                    <a:pt x="379106" y="21039"/>
                  </a:lnTo>
                  <a:lnTo>
                    <a:pt x="431692" y="21051"/>
                  </a:lnTo>
                  <a:lnTo>
                    <a:pt x="481198" y="21055"/>
                  </a:lnTo>
                  <a:lnTo>
                    <a:pt x="544515" y="27122"/>
                  </a:lnTo>
                  <a:lnTo>
                    <a:pt x="579067" y="21057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559046" y="3411233"/>
              <a:ext cx="42115" cy="294799"/>
            </a:xfrm>
            <a:custGeom>
              <a:avLst/>
              <a:gdLst/>
              <a:ahLst/>
              <a:cxnLst/>
              <a:rect l="0" t="0" r="0" b="0"/>
              <a:pathLst>
                <a:path w="42115" h="294799">
                  <a:moveTo>
                    <a:pt x="42114" y="0"/>
                  </a:moveTo>
                  <a:lnTo>
                    <a:pt x="30662" y="48930"/>
                  </a:lnTo>
                  <a:lnTo>
                    <a:pt x="23903" y="96776"/>
                  </a:lnTo>
                  <a:lnTo>
                    <a:pt x="16031" y="154167"/>
                  </a:lnTo>
                  <a:lnTo>
                    <a:pt x="11616" y="207704"/>
                  </a:lnTo>
                  <a:lnTo>
                    <a:pt x="7624" y="260220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727502" y="3474404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0" y="0"/>
                  </a:moveTo>
                  <a:lnTo>
                    <a:pt x="55045" y="16788"/>
                  </a:lnTo>
                  <a:lnTo>
                    <a:pt x="103333" y="20214"/>
                  </a:lnTo>
                  <a:lnTo>
                    <a:pt x="136871" y="21057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674860" y="3484932"/>
              <a:ext cx="143216" cy="284271"/>
            </a:xfrm>
            <a:custGeom>
              <a:avLst/>
              <a:gdLst/>
              <a:ahLst/>
              <a:cxnLst/>
              <a:rect l="0" t="0" r="0" b="0"/>
              <a:pathLst>
                <a:path w="143216" h="284271">
                  <a:moveTo>
                    <a:pt x="42114" y="0"/>
                  </a:moveTo>
                  <a:lnTo>
                    <a:pt x="36525" y="16768"/>
                  </a:lnTo>
                  <a:lnTo>
                    <a:pt x="37218" y="24047"/>
                  </a:lnTo>
                  <a:lnTo>
                    <a:pt x="44227" y="38374"/>
                  </a:lnTo>
                  <a:lnTo>
                    <a:pt x="104854" y="94748"/>
                  </a:lnTo>
                  <a:lnTo>
                    <a:pt x="133276" y="128420"/>
                  </a:lnTo>
                  <a:lnTo>
                    <a:pt x="141122" y="151442"/>
                  </a:lnTo>
                  <a:lnTo>
                    <a:pt x="143215" y="164133"/>
                  </a:lnTo>
                  <a:lnTo>
                    <a:pt x="139301" y="187592"/>
                  </a:lnTo>
                  <a:lnTo>
                    <a:pt x="123942" y="217410"/>
                  </a:lnTo>
                  <a:lnTo>
                    <a:pt x="97792" y="248446"/>
                  </a:lnTo>
                  <a:lnTo>
                    <a:pt x="71479" y="264427"/>
                  </a:lnTo>
                  <a:lnTo>
                    <a:pt x="23884" y="280848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053886" y="3305948"/>
              <a:ext cx="178985" cy="115814"/>
            </a:xfrm>
            <a:custGeom>
              <a:avLst/>
              <a:gdLst/>
              <a:ahLst/>
              <a:cxnLst/>
              <a:rect l="0" t="0" r="0" b="0"/>
              <a:pathLst>
                <a:path w="178985" h="115814">
                  <a:moveTo>
                    <a:pt x="178984" y="0"/>
                  </a:moveTo>
                  <a:lnTo>
                    <a:pt x="124870" y="42661"/>
                  </a:lnTo>
                  <a:lnTo>
                    <a:pt x="63042" y="81156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127585" y="3274362"/>
              <a:ext cx="200043" cy="189514"/>
            </a:xfrm>
            <a:custGeom>
              <a:avLst/>
              <a:gdLst/>
              <a:ahLst/>
              <a:cxnLst/>
              <a:rect l="0" t="0" r="0" b="0"/>
              <a:pathLst>
                <a:path w="200043" h="189514">
                  <a:moveTo>
                    <a:pt x="0" y="0"/>
                  </a:moveTo>
                  <a:lnTo>
                    <a:pt x="20244" y="43963"/>
                  </a:lnTo>
                  <a:lnTo>
                    <a:pt x="68963" y="99858"/>
                  </a:lnTo>
                  <a:lnTo>
                    <a:pt x="126851" y="143721"/>
                  </a:lnTo>
                  <a:lnTo>
                    <a:pt x="181146" y="175843"/>
                  </a:lnTo>
                  <a:lnTo>
                    <a:pt x="200042" y="189513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348684" y="3117559"/>
              <a:ext cx="305327" cy="241032"/>
            </a:xfrm>
            <a:custGeom>
              <a:avLst/>
              <a:gdLst/>
              <a:ahLst/>
              <a:cxnLst/>
              <a:rect l="0" t="0" r="0" b="0"/>
              <a:pathLst>
                <a:path w="305327" h="241032">
                  <a:moveTo>
                    <a:pt x="0" y="40990"/>
                  </a:moveTo>
                  <a:lnTo>
                    <a:pt x="29308" y="11682"/>
                  </a:lnTo>
                  <a:lnTo>
                    <a:pt x="48901" y="4567"/>
                  </a:lnTo>
                  <a:lnTo>
                    <a:pt x="99606" y="0"/>
                  </a:lnTo>
                  <a:lnTo>
                    <a:pt x="123818" y="5615"/>
                  </a:lnTo>
                  <a:lnTo>
                    <a:pt x="135187" y="10388"/>
                  </a:lnTo>
                  <a:lnTo>
                    <a:pt x="150940" y="25049"/>
                  </a:lnTo>
                  <a:lnTo>
                    <a:pt x="174555" y="73249"/>
                  </a:lnTo>
                  <a:lnTo>
                    <a:pt x="182085" y="93932"/>
                  </a:lnTo>
                  <a:lnTo>
                    <a:pt x="179973" y="117942"/>
                  </a:lnTo>
                  <a:lnTo>
                    <a:pt x="159552" y="165894"/>
                  </a:lnTo>
                  <a:lnTo>
                    <a:pt x="143442" y="181511"/>
                  </a:lnTo>
                  <a:lnTo>
                    <a:pt x="134232" y="187313"/>
                  </a:lnTo>
                  <a:lnTo>
                    <a:pt x="125753" y="188841"/>
                  </a:lnTo>
                  <a:lnTo>
                    <a:pt x="117760" y="187521"/>
                  </a:lnTo>
                  <a:lnTo>
                    <a:pt x="110092" y="184301"/>
                  </a:lnTo>
                  <a:lnTo>
                    <a:pt x="107320" y="179814"/>
                  </a:lnTo>
                  <a:lnTo>
                    <a:pt x="107812" y="174483"/>
                  </a:lnTo>
                  <a:lnTo>
                    <a:pt x="110479" y="168590"/>
                  </a:lnTo>
                  <a:lnTo>
                    <a:pt x="116936" y="164661"/>
                  </a:lnTo>
                  <a:lnTo>
                    <a:pt x="136589" y="160296"/>
                  </a:lnTo>
                  <a:lnTo>
                    <a:pt x="168372" y="163427"/>
                  </a:lnTo>
                  <a:lnTo>
                    <a:pt x="186355" y="171835"/>
                  </a:lnTo>
                  <a:lnTo>
                    <a:pt x="244050" y="211139"/>
                  </a:lnTo>
                  <a:lnTo>
                    <a:pt x="283594" y="235478"/>
                  </a:lnTo>
                  <a:lnTo>
                    <a:pt x="305326" y="241031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380269" y="3421761"/>
              <a:ext cx="368499" cy="21058"/>
            </a:xfrm>
            <a:custGeom>
              <a:avLst/>
              <a:gdLst/>
              <a:ahLst/>
              <a:cxnLst/>
              <a:rect l="0" t="0" r="0" b="0"/>
              <a:pathLst>
                <a:path w="368499" h="21058">
                  <a:moveTo>
                    <a:pt x="0" y="0"/>
                  </a:moveTo>
                  <a:lnTo>
                    <a:pt x="54144" y="0"/>
                  </a:lnTo>
                  <a:lnTo>
                    <a:pt x="114681" y="5589"/>
                  </a:lnTo>
                  <a:lnTo>
                    <a:pt x="174558" y="9553"/>
                  </a:lnTo>
                  <a:lnTo>
                    <a:pt x="231446" y="10336"/>
                  </a:lnTo>
                  <a:lnTo>
                    <a:pt x="287744" y="10491"/>
                  </a:lnTo>
                  <a:lnTo>
                    <a:pt x="343392" y="18857"/>
                  </a:lnTo>
                  <a:lnTo>
                    <a:pt x="368498" y="21057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432601" y="3470491"/>
              <a:ext cx="274053" cy="267126"/>
            </a:xfrm>
            <a:custGeom>
              <a:avLst/>
              <a:gdLst/>
              <a:ahLst/>
              <a:cxnLst/>
              <a:rect l="0" t="0" r="0" b="0"/>
              <a:pathLst>
                <a:path w="274053" h="267126">
                  <a:moveTo>
                    <a:pt x="310" y="24970"/>
                  </a:moveTo>
                  <a:lnTo>
                    <a:pt x="18292" y="9329"/>
                  </a:lnTo>
                  <a:lnTo>
                    <a:pt x="35208" y="1250"/>
                  </a:lnTo>
                  <a:lnTo>
                    <a:pt x="54425" y="0"/>
                  </a:lnTo>
                  <a:lnTo>
                    <a:pt x="74664" y="4513"/>
                  </a:lnTo>
                  <a:lnTo>
                    <a:pt x="104620" y="20209"/>
                  </a:lnTo>
                  <a:lnTo>
                    <a:pt x="121150" y="32992"/>
                  </a:lnTo>
                  <a:lnTo>
                    <a:pt x="138021" y="58932"/>
                  </a:lnTo>
                  <a:lnTo>
                    <a:pt x="140284" y="81788"/>
                  </a:lnTo>
                  <a:lnTo>
                    <a:pt x="136220" y="106374"/>
                  </a:lnTo>
                  <a:lnTo>
                    <a:pt x="120778" y="138777"/>
                  </a:lnTo>
                  <a:lnTo>
                    <a:pt x="108054" y="155879"/>
                  </a:lnTo>
                  <a:lnTo>
                    <a:pt x="57834" y="191164"/>
                  </a:lnTo>
                  <a:lnTo>
                    <a:pt x="49188" y="194258"/>
                  </a:lnTo>
                  <a:lnTo>
                    <a:pt x="30223" y="194575"/>
                  </a:lnTo>
                  <a:lnTo>
                    <a:pt x="13215" y="187698"/>
                  </a:lnTo>
                  <a:lnTo>
                    <a:pt x="5404" y="182588"/>
                  </a:lnTo>
                  <a:lnTo>
                    <a:pt x="1366" y="174502"/>
                  </a:lnTo>
                  <a:lnTo>
                    <a:pt x="0" y="153040"/>
                  </a:lnTo>
                  <a:lnTo>
                    <a:pt x="6412" y="134142"/>
                  </a:lnTo>
                  <a:lnTo>
                    <a:pt x="11397" y="125827"/>
                  </a:lnTo>
                  <a:lnTo>
                    <a:pt x="18230" y="121454"/>
                  </a:lnTo>
                  <a:lnTo>
                    <a:pt x="35181" y="119714"/>
                  </a:lnTo>
                  <a:lnTo>
                    <a:pt x="95356" y="134380"/>
                  </a:lnTo>
                  <a:lnTo>
                    <a:pt x="126738" y="150064"/>
                  </a:lnTo>
                  <a:lnTo>
                    <a:pt x="189635" y="206620"/>
                  </a:lnTo>
                  <a:lnTo>
                    <a:pt x="223798" y="232254"/>
                  </a:lnTo>
                  <a:lnTo>
                    <a:pt x="250583" y="248214"/>
                  </a:lnTo>
                  <a:lnTo>
                    <a:pt x="274052" y="267125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843523" y="3379647"/>
              <a:ext cx="157928" cy="10530"/>
            </a:xfrm>
            <a:custGeom>
              <a:avLst/>
              <a:gdLst/>
              <a:ahLst/>
              <a:cxnLst/>
              <a:rect l="0" t="0" r="0" b="0"/>
              <a:pathLst>
                <a:path w="157928" h="10530">
                  <a:moveTo>
                    <a:pt x="0" y="10529"/>
                  </a:moveTo>
                  <a:lnTo>
                    <a:pt x="42692" y="7409"/>
                  </a:lnTo>
                  <a:lnTo>
                    <a:pt x="103239" y="976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896165" y="3421761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0" y="42114"/>
                  </a:moveTo>
                  <a:lnTo>
                    <a:pt x="55046" y="24156"/>
                  </a:lnTo>
                  <a:lnTo>
                    <a:pt x="114513" y="6965"/>
                  </a:lnTo>
                  <a:lnTo>
                    <a:pt x="167260" y="918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222549" y="3402168"/>
              <a:ext cx="196930" cy="314392"/>
            </a:xfrm>
            <a:custGeom>
              <a:avLst/>
              <a:gdLst/>
              <a:ahLst/>
              <a:cxnLst/>
              <a:rect l="0" t="0" r="0" b="0"/>
              <a:pathLst>
                <a:path w="196930" h="314392">
                  <a:moveTo>
                    <a:pt x="52643" y="9065"/>
                  </a:moveTo>
                  <a:lnTo>
                    <a:pt x="111259" y="0"/>
                  </a:lnTo>
                  <a:lnTo>
                    <a:pt x="146050" y="4559"/>
                  </a:lnTo>
                  <a:lnTo>
                    <a:pt x="172995" y="18908"/>
                  </a:lnTo>
                  <a:lnTo>
                    <a:pt x="185291" y="37616"/>
                  </a:lnTo>
                  <a:lnTo>
                    <a:pt x="193486" y="61529"/>
                  </a:lnTo>
                  <a:lnTo>
                    <a:pt x="196929" y="100129"/>
                  </a:lnTo>
                  <a:lnTo>
                    <a:pt x="193589" y="123237"/>
                  </a:lnTo>
                  <a:lnTo>
                    <a:pt x="181966" y="142086"/>
                  </a:lnTo>
                  <a:lnTo>
                    <a:pt x="151497" y="173251"/>
                  </a:lnTo>
                  <a:lnTo>
                    <a:pt x="130893" y="181472"/>
                  </a:lnTo>
                  <a:lnTo>
                    <a:pt x="118847" y="183665"/>
                  </a:lnTo>
                  <a:lnTo>
                    <a:pt x="115496" y="186296"/>
                  </a:lnTo>
                  <a:lnTo>
                    <a:pt x="117942" y="189220"/>
                  </a:lnTo>
                  <a:lnTo>
                    <a:pt x="137500" y="202044"/>
                  </a:lnTo>
                  <a:lnTo>
                    <a:pt x="165071" y="227339"/>
                  </a:lnTo>
                  <a:lnTo>
                    <a:pt x="168539" y="235299"/>
                  </a:lnTo>
                  <a:lnTo>
                    <a:pt x="169272" y="253503"/>
                  </a:lnTo>
                  <a:lnTo>
                    <a:pt x="162580" y="270172"/>
                  </a:lnTo>
                  <a:lnTo>
                    <a:pt x="157519" y="277893"/>
                  </a:lnTo>
                  <a:lnTo>
                    <a:pt x="142538" y="289591"/>
                  </a:lnTo>
                  <a:lnTo>
                    <a:pt x="104325" y="306633"/>
                  </a:lnTo>
                  <a:lnTo>
                    <a:pt x="48511" y="312859"/>
                  </a:lnTo>
                  <a:lnTo>
                    <a:pt x="0" y="314391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435649" y="3463875"/>
              <a:ext cx="185687" cy="218592"/>
            </a:xfrm>
            <a:custGeom>
              <a:avLst/>
              <a:gdLst/>
              <a:ahLst/>
              <a:cxnLst/>
              <a:rect l="0" t="0" r="0" b="0"/>
              <a:pathLst>
                <a:path w="185687" h="218592">
                  <a:moveTo>
                    <a:pt x="39584" y="0"/>
                  </a:moveTo>
                  <a:lnTo>
                    <a:pt x="10276" y="49552"/>
                  </a:lnTo>
                  <a:lnTo>
                    <a:pt x="0" y="109787"/>
                  </a:lnTo>
                  <a:lnTo>
                    <a:pt x="1090" y="164839"/>
                  </a:lnTo>
                  <a:lnTo>
                    <a:pt x="3393" y="176574"/>
                  </a:lnTo>
                  <a:lnTo>
                    <a:pt x="8437" y="185566"/>
                  </a:lnTo>
                  <a:lnTo>
                    <a:pt x="23401" y="198677"/>
                  </a:lnTo>
                  <a:lnTo>
                    <a:pt x="51557" y="212636"/>
                  </a:lnTo>
                  <a:lnTo>
                    <a:pt x="87715" y="218591"/>
                  </a:lnTo>
                  <a:lnTo>
                    <a:pt x="111279" y="213745"/>
                  </a:lnTo>
                  <a:lnTo>
                    <a:pt x="141155" y="197863"/>
                  </a:lnTo>
                  <a:lnTo>
                    <a:pt x="172212" y="171535"/>
                  </a:lnTo>
                  <a:lnTo>
                    <a:pt x="180417" y="151497"/>
                  </a:lnTo>
                  <a:lnTo>
                    <a:pt x="185686" y="94917"/>
                  </a:lnTo>
                  <a:lnTo>
                    <a:pt x="180168" y="67922"/>
                  </a:lnTo>
                  <a:lnTo>
                    <a:pt x="168746" y="45396"/>
                  </a:lnTo>
                  <a:lnTo>
                    <a:pt x="151971" y="27585"/>
                  </a:lnTo>
                  <a:lnTo>
                    <a:pt x="122797" y="9993"/>
                  </a:lnTo>
                  <a:lnTo>
                    <a:pt x="71170" y="0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127792" y="3305986"/>
              <a:ext cx="621183" cy="21020"/>
            </a:xfrm>
            <a:custGeom>
              <a:avLst/>
              <a:gdLst/>
              <a:ahLst/>
              <a:cxnLst/>
              <a:rect l="0" t="0" r="0" b="0"/>
              <a:pathLst>
                <a:path w="621183" h="21020">
                  <a:moveTo>
                    <a:pt x="0" y="10490"/>
                  </a:moveTo>
                  <a:lnTo>
                    <a:pt x="48931" y="2157"/>
                  </a:lnTo>
                  <a:lnTo>
                    <a:pt x="96777" y="612"/>
                  </a:lnTo>
                  <a:lnTo>
                    <a:pt x="159757" y="90"/>
                  </a:lnTo>
                  <a:lnTo>
                    <a:pt x="208643" y="0"/>
                  </a:lnTo>
                  <a:lnTo>
                    <a:pt x="269158" y="1139"/>
                  </a:lnTo>
                  <a:lnTo>
                    <a:pt x="326172" y="8296"/>
                  </a:lnTo>
                  <a:lnTo>
                    <a:pt x="382494" y="10057"/>
                  </a:lnTo>
                  <a:lnTo>
                    <a:pt x="445915" y="17640"/>
                  </a:lnTo>
                  <a:lnTo>
                    <a:pt x="507836" y="20352"/>
                  </a:lnTo>
                  <a:lnTo>
                    <a:pt x="570457" y="20887"/>
                  </a:lnTo>
                  <a:lnTo>
                    <a:pt x="621182" y="21019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254349" y="2895336"/>
              <a:ext cx="31372" cy="357970"/>
            </a:xfrm>
            <a:custGeom>
              <a:avLst/>
              <a:gdLst/>
              <a:ahLst/>
              <a:cxnLst/>
              <a:rect l="0" t="0" r="0" b="0"/>
              <a:pathLst>
                <a:path w="31372" h="357970">
                  <a:moveTo>
                    <a:pt x="31371" y="0"/>
                  </a:moveTo>
                  <a:lnTo>
                    <a:pt x="14582" y="62281"/>
                  </a:lnTo>
                  <a:lnTo>
                    <a:pt x="5286" y="124608"/>
                  </a:lnTo>
                  <a:lnTo>
                    <a:pt x="872" y="177689"/>
                  </a:lnTo>
                  <a:lnTo>
                    <a:pt x="0" y="240167"/>
                  </a:lnTo>
                  <a:lnTo>
                    <a:pt x="5417" y="292326"/>
                  </a:lnTo>
                  <a:lnTo>
                    <a:pt x="18003" y="340876"/>
                  </a:lnTo>
                  <a:lnTo>
                    <a:pt x="20843" y="357969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348891" y="2863751"/>
              <a:ext cx="194596" cy="367192"/>
            </a:xfrm>
            <a:custGeom>
              <a:avLst/>
              <a:gdLst/>
              <a:ahLst/>
              <a:cxnLst/>
              <a:rect l="0" t="0" r="0" b="0"/>
              <a:pathLst>
                <a:path w="194596" h="367192">
                  <a:moveTo>
                    <a:pt x="94756" y="0"/>
                  </a:moveTo>
                  <a:lnTo>
                    <a:pt x="58840" y="55045"/>
                  </a:lnTo>
                  <a:lnTo>
                    <a:pt x="34543" y="109572"/>
                  </a:lnTo>
                  <a:lnTo>
                    <a:pt x="18132" y="170733"/>
                  </a:lnTo>
                  <a:lnTo>
                    <a:pt x="12781" y="219304"/>
                  </a:lnTo>
                  <a:lnTo>
                    <a:pt x="13313" y="278542"/>
                  </a:lnTo>
                  <a:lnTo>
                    <a:pt x="27471" y="312988"/>
                  </a:lnTo>
                  <a:lnTo>
                    <a:pt x="47654" y="338532"/>
                  </a:lnTo>
                  <a:lnTo>
                    <a:pt x="65633" y="353620"/>
                  </a:lnTo>
                  <a:lnTo>
                    <a:pt x="91561" y="361885"/>
                  </a:lnTo>
                  <a:lnTo>
                    <a:pt x="150277" y="367191"/>
                  </a:lnTo>
                  <a:lnTo>
                    <a:pt x="172465" y="361678"/>
                  </a:lnTo>
                  <a:lnTo>
                    <a:pt x="181657" y="356932"/>
                  </a:lnTo>
                  <a:lnTo>
                    <a:pt x="187786" y="349089"/>
                  </a:lnTo>
                  <a:lnTo>
                    <a:pt x="194595" y="327896"/>
                  </a:lnTo>
                  <a:lnTo>
                    <a:pt x="192838" y="295246"/>
                  </a:lnTo>
                  <a:lnTo>
                    <a:pt x="181633" y="277060"/>
                  </a:lnTo>
                  <a:lnTo>
                    <a:pt x="173731" y="268934"/>
                  </a:lnTo>
                  <a:lnTo>
                    <a:pt x="152473" y="259906"/>
                  </a:lnTo>
                  <a:lnTo>
                    <a:pt x="128597" y="257064"/>
                  </a:lnTo>
                  <a:lnTo>
                    <a:pt x="73997" y="267761"/>
                  </a:lnTo>
                  <a:lnTo>
                    <a:pt x="32815" y="282135"/>
                  </a:lnTo>
                  <a:lnTo>
                    <a:pt x="10762" y="298585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1358176" y="4502243"/>
            <a:ext cx="4316656" cy="1320017"/>
            <a:chOff x="1358176" y="4502243"/>
            <a:chExt cx="4316656" cy="1320017"/>
          </a:xfrm>
        </p:grpSpPr>
        <p:sp>
          <p:nvSpPr>
            <p:cNvPr id="83" name="Freeform 82"/>
            <p:cNvSpPr/>
            <p:nvPr/>
          </p:nvSpPr>
          <p:spPr>
            <a:xfrm>
              <a:off x="1369687" y="4984592"/>
              <a:ext cx="241174" cy="353114"/>
            </a:xfrm>
            <a:custGeom>
              <a:avLst/>
              <a:gdLst/>
              <a:ahLst/>
              <a:cxnLst/>
              <a:rect l="0" t="0" r="0" b="0"/>
              <a:pathLst>
                <a:path w="241174" h="353114">
                  <a:moveTo>
                    <a:pt x="20074" y="79615"/>
                  </a:moveTo>
                  <a:lnTo>
                    <a:pt x="40318" y="35653"/>
                  </a:lnTo>
                  <a:lnTo>
                    <a:pt x="65067" y="10957"/>
                  </a:lnTo>
                  <a:lnTo>
                    <a:pt x="87644" y="2307"/>
                  </a:lnTo>
                  <a:lnTo>
                    <a:pt x="100216" y="0"/>
                  </a:lnTo>
                  <a:lnTo>
                    <a:pt x="109767" y="1972"/>
                  </a:lnTo>
                  <a:lnTo>
                    <a:pt x="117304" y="6796"/>
                  </a:lnTo>
                  <a:lnTo>
                    <a:pt x="136621" y="33473"/>
                  </a:lnTo>
                  <a:lnTo>
                    <a:pt x="147912" y="57937"/>
                  </a:lnTo>
                  <a:lnTo>
                    <a:pt x="158280" y="114890"/>
                  </a:lnTo>
                  <a:lnTo>
                    <a:pt x="161630" y="164937"/>
                  </a:lnTo>
                  <a:lnTo>
                    <a:pt x="155213" y="213690"/>
                  </a:lnTo>
                  <a:lnTo>
                    <a:pt x="139664" y="260891"/>
                  </a:lnTo>
                  <a:lnTo>
                    <a:pt x="108558" y="318064"/>
                  </a:lnTo>
                  <a:lnTo>
                    <a:pt x="81386" y="346669"/>
                  </a:lnTo>
                  <a:lnTo>
                    <a:pt x="55123" y="353113"/>
                  </a:lnTo>
                  <a:lnTo>
                    <a:pt x="27463" y="350908"/>
                  </a:lnTo>
                  <a:lnTo>
                    <a:pt x="7370" y="342130"/>
                  </a:lnTo>
                  <a:lnTo>
                    <a:pt x="2246" y="335343"/>
                  </a:lnTo>
                  <a:lnTo>
                    <a:pt x="0" y="327309"/>
                  </a:lnTo>
                  <a:lnTo>
                    <a:pt x="2428" y="296116"/>
                  </a:lnTo>
                  <a:lnTo>
                    <a:pt x="13729" y="249242"/>
                  </a:lnTo>
                  <a:lnTo>
                    <a:pt x="26613" y="230654"/>
                  </a:lnTo>
                  <a:lnTo>
                    <a:pt x="34962" y="222421"/>
                  </a:lnTo>
                  <a:lnTo>
                    <a:pt x="45207" y="218103"/>
                  </a:lnTo>
                  <a:lnTo>
                    <a:pt x="69069" y="216425"/>
                  </a:lnTo>
                  <a:lnTo>
                    <a:pt x="103221" y="227646"/>
                  </a:lnTo>
                  <a:lnTo>
                    <a:pt x="158313" y="265982"/>
                  </a:lnTo>
                  <a:lnTo>
                    <a:pt x="198315" y="303881"/>
                  </a:lnTo>
                  <a:lnTo>
                    <a:pt x="219895" y="326998"/>
                  </a:lnTo>
                  <a:lnTo>
                    <a:pt x="241173" y="342827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684559" y="4927336"/>
              <a:ext cx="157929" cy="42115"/>
            </a:xfrm>
            <a:custGeom>
              <a:avLst/>
              <a:gdLst/>
              <a:ahLst/>
              <a:cxnLst/>
              <a:rect l="0" t="0" r="0" b="0"/>
              <a:pathLst>
                <a:path w="157929" h="42115">
                  <a:moveTo>
                    <a:pt x="0" y="0"/>
                  </a:moveTo>
                  <a:lnTo>
                    <a:pt x="17981" y="15642"/>
                  </a:lnTo>
                  <a:lnTo>
                    <a:pt x="34898" y="23720"/>
                  </a:lnTo>
                  <a:lnTo>
                    <a:pt x="92998" y="33670"/>
                  </a:lnTo>
                  <a:lnTo>
                    <a:pt x="125821" y="39612"/>
                  </a:lnTo>
                  <a:lnTo>
                    <a:pt x="157928" y="42114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621388" y="4916808"/>
              <a:ext cx="203122" cy="442198"/>
            </a:xfrm>
            <a:custGeom>
              <a:avLst/>
              <a:gdLst/>
              <a:ahLst/>
              <a:cxnLst/>
              <a:rect l="0" t="0" r="0" b="0"/>
              <a:pathLst>
                <a:path w="203122" h="442198">
                  <a:moveTo>
                    <a:pt x="52643" y="0"/>
                  </a:moveTo>
                  <a:lnTo>
                    <a:pt x="37988" y="58617"/>
                  </a:lnTo>
                  <a:lnTo>
                    <a:pt x="39072" y="93407"/>
                  </a:lnTo>
                  <a:lnTo>
                    <a:pt x="43596" y="102046"/>
                  </a:lnTo>
                  <a:lnTo>
                    <a:pt x="57981" y="114764"/>
                  </a:lnTo>
                  <a:lnTo>
                    <a:pt x="79192" y="121196"/>
                  </a:lnTo>
                  <a:lnTo>
                    <a:pt x="125347" y="130915"/>
                  </a:lnTo>
                  <a:lnTo>
                    <a:pt x="167090" y="152505"/>
                  </a:lnTo>
                  <a:lnTo>
                    <a:pt x="183837" y="165656"/>
                  </a:lnTo>
                  <a:lnTo>
                    <a:pt x="195959" y="185539"/>
                  </a:lnTo>
                  <a:lnTo>
                    <a:pt x="200829" y="197392"/>
                  </a:lnTo>
                  <a:lnTo>
                    <a:pt x="203121" y="223041"/>
                  </a:lnTo>
                  <a:lnTo>
                    <a:pt x="192042" y="283139"/>
                  </a:lnTo>
                  <a:lnTo>
                    <a:pt x="181034" y="314350"/>
                  </a:lnTo>
                  <a:lnTo>
                    <a:pt x="150254" y="353799"/>
                  </a:lnTo>
                  <a:lnTo>
                    <a:pt x="124069" y="369732"/>
                  </a:lnTo>
                  <a:lnTo>
                    <a:pt x="62972" y="398453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358176" y="5278488"/>
              <a:ext cx="631711" cy="112103"/>
            </a:xfrm>
            <a:custGeom>
              <a:avLst/>
              <a:gdLst/>
              <a:ahLst/>
              <a:cxnLst/>
              <a:rect l="0" t="0" r="0" b="0"/>
              <a:pathLst>
                <a:path w="631711" h="112103">
                  <a:moveTo>
                    <a:pt x="0" y="112102"/>
                  </a:moveTo>
                  <a:lnTo>
                    <a:pt x="61110" y="86908"/>
                  </a:lnTo>
                  <a:lnTo>
                    <a:pt x="115542" y="66858"/>
                  </a:lnTo>
                  <a:lnTo>
                    <a:pt x="172345" y="45280"/>
                  </a:lnTo>
                  <a:lnTo>
                    <a:pt x="230752" y="24808"/>
                  </a:lnTo>
                  <a:lnTo>
                    <a:pt x="279721" y="13968"/>
                  </a:lnTo>
                  <a:lnTo>
                    <a:pt x="338683" y="8936"/>
                  </a:lnTo>
                  <a:lnTo>
                    <a:pt x="398613" y="0"/>
                  </a:lnTo>
                  <a:lnTo>
                    <a:pt x="458111" y="142"/>
                  </a:lnTo>
                  <a:lnTo>
                    <a:pt x="509941" y="5499"/>
                  </a:lnTo>
                  <a:lnTo>
                    <a:pt x="567754" y="18097"/>
                  </a:lnTo>
                  <a:lnTo>
                    <a:pt x="622282" y="43682"/>
                  </a:lnTo>
                  <a:lnTo>
                    <a:pt x="631710" y="48931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463461" y="5386368"/>
              <a:ext cx="278419" cy="330607"/>
            </a:xfrm>
            <a:custGeom>
              <a:avLst/>
              <a:gdLst/>
              <a:ahLst/>
              <a:cxnLst/>
              <a:rect l="0" t="0" r="0" b="0"/>
              <a:pathLst>
                <a:path w="278419" h="330607">
                  <a:moveTo>
                    <a:pt x="73699" y="46336"/>
                  </a:moveTo>
                  <a:lnTo>
                    <a:pt x="79288" y="29569"/>
                  </a:lnTo>
                  <a:lnTo>
                    <a:pt x="85614" y="23459"/>
                  </a:lnTo>
                  <a:lnTo>
                    <a:pt x="129389" y="5249"/>
                  </a:lnTo>
                  <a:lnTo>
                    <a:pt x="156942" y="0"/>
                  </a:lnTo>
                  <a:lnTo>
                    <a:pt x="188685" y="1565"/>
                  </a:lnTo>
                  <a:lnTo>
                    <a:pt x="216051" y="12400"/>
                  </a:lnTo>
                  <a:lnTo>
                    <a:pt x="228262" y="20203"/>
                  </a:lnTo>
                  <a:lnTo>
                    <a:pt x="235232" y="31254"/>
                  </a:lnTo>
                  <a:lnTo>
                    <a:pt x="239858" y="59130"/>
                  </a:lnTo>
                  <a:lnTo>
                    <a:pt x="234895" y="81658"/>
                  </a:lnTo>
                  <a:lnTo>
                    <a:pt x="218947" y="107495"/>
                  </a:lnTo>
                  <a:lnTo>
                    <a:pt x="210784" y="117972"/>
                  </a:lnTo>
                  <a:lnTo>
                    <a:pt x="211882" y="117490"/>
                  </a:lnTo>
                  <a:lnTo>
                    <a:pt x="214954" y="114829"/>
                  </a:lnTo>
                  <a:lnTo>
                    <a:pt x="227726" y="114992"/>
                  </a:lnTo>
                  <a:lnTo>
                    <a:pt x="264521" y="124629"/>
                  </a:lnTo>
                  <a:lnTo>
                    <a:pt x="271104" y="131287"/>
                  </a:lnTo>
                  <a:lnTo>
                    <a:pt x="278418" y="151162"/>
                  </a:lnTo>
                  <a:lnTo>
                    <a:pt x="275429" y="172474"/>
                  </a:lnTo>
                  <a:lnTo>
                    <a:pt x="260593" y="201084"/>
                  </a:lnTo>
                  <a:lnTo>
                    <a:pt x="238260" y="224379"/>
                  </a:lnTo>
                  <a:lnTo>
                    <a:pt x="218197" y="237770"/>
                  </a:lnTo>
                  <a:lnTo>
                    <a:pt x="167189" y="259019"/>
                  </a:lnTo>
                  <a:lnTo>
                    <a:pt x="112054" y="285400"/>
                  </a:lnTo>
                  <a:lnTo>
                    <a:pt x="57272" y="311971"/>
                  </a:lnTo>
                  <a:lnTo>
                    <a:pt x="0" y="330606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794307" y="5432704"/>
              <a:ext cx="152153" cy="152730"/>
            </a:xfrm>
            <a:custGeom>
              <a:avLst/>
              <a:gdLst/>
              <a:ahLst/>
              <a:cxnLst/>
              <a:rect l="0" t="0" r="0" b="0"/>
              <a:pathLst>
                <a:path w="152153" h="152730">
                  <a:moveTo>
                    <a:pt x="6066" y="21057"/>
                  </a:moveTo>
                  <a:lnTo>
                    <a:pt x="0" y="53509"/>
                  </a:lnTo>
                  <a:lnTo>
                    <a:pt x="5036" y="110989"/>
                  </a:lnTo>
                  <a:lnTo>
                    <a:pt x="11847" y="131607"/>
                  </a:lnTo>
                  <a:lnTo>
                    <a:pt x="16939" y="140381"/>
                  </a:lnTo>
                  <a:lnTo>
                    <a:pt x="25013" y="146230"/>
                  </a:lnTo>
                  <a:lnTo>
                    <a:pt x="46462" y="152729"/>
                  </a:lnTo>
                  <a:lnTo>
                    <a:pt x="79256" y="150798"/>
                  </a:lnTo>
                  <a:lnTo>
                    <a:pt x="132341" y="136394"/>
                  </a:lnTo>
                  <a:lnTo>
                    <a:pt x="142892" y="133044"/>
                  </a:lnTo>
                  <a:lnTo>
                    <a:pt x="148755" y="126131"/>
                  </a:lnTo>
                  <a:lnTo>
                    <a:pt x="151495" y="116842"/>
                  </a:lnTo>
                  <a:lnTo>
                    <a:pt x="152152" y="105971"/>
                  </a:lnTo>
                  <a:lnTo>
                    <a:pt x="149080" y="96384"/>
                  </a:lnTo>
                  <a:lnTo>
                    <a:pt x="114976" y="56829"/>
                  </a:lnTo>
                  <a:lnTo>
                    <a:pt x="55011" y="17781"/>
                  </a:lnTo>
                  <a:lnTo>
                    <a:pt x="22103" y="3859"/>
                  </a:lnTo>
                  <a:lnTo>
                    <a:pt x="6066" y="0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147813" y="5243191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0" y="21057"/>
                  </a:moveTo>
                  <a:lnTo>
                    <a:pt x="27556" y="13822"/>
                  </a:lnTo>
                  <a:lnTo>
                    <a:pt x="83779" y="8060"/>
                  </a:lnTo>
                  <a:lnTo>
                    <a:pt x="140291" y="1593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505782" y="4927336"/>
              <a:ext cx="10529" cy="326385"/>
            </a:xfrm>
            <a:custGeom>
              <a:avLst/>
              <a:gdLst/>
              <a:ahLst/>
              <a:cxnLst/>
              <a:rect l="0" t="0" r="0" b="0"/>
              <a:pathLst>
                <a:path w="10529" h="326385">
                  <a:moveTo>
                    <a:pt x="10528" y="0"/>
                  </a:moveTo>
                  <a:lnTo>
                    <a:pt x="10528" y="58617"/>
                  </a:lnTo>
                  <a:lnTo>
                    <a:pt x="10528" y="113961"/>
                  </a:lnTo>
                  <a:lnTo>
                    <a:pt x="7409" y="176886"/>
                  </a:lnTo>
                  <a:lnTo>
                    <a:pt x="1463" y="234722"/>
                  </a:lnTo>
                  <a:lnTo>
                    <a:pt x="289" y="288867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601675" y="4895751"/>
              <a:ext cx="141385" cy="343837"/>
            </a:xfrm>
            <a:custGeom>
              <a:avLst/>
              <a:gdLst/>
              <a:ahLst/>
              <a:cxnLst/>
              <a:rect l="0" t="0" r="0" b="0"/>
              <a:pathLst>
                <a:path w="141385" h="343837">
                  <a:moveTo>
                    <a:pt x="83091" y="0"/>
                  </a:moveTo>
                  <a:lnTo>
                    <a:pt x="53783" y="55141"/>
                  </a:lnTo>
                  <a:lnTo>
                    <a:pt x="33932" y="106039"/>
                  </a:lnTo>
                  <a:lnTo>
                    <a:pt x="11813" y="163752"/>
                  </a:lnTo>
                  <a:lnTo>
                    <a:pt x="2700" y="204887"/>
                  </a:lnTo>
                  <a:lnTo>
                    <a:pt x="0" y="254119"/>
                  </a:lnTo>
                  <a:lnTo>
                    <a:pt x="1708" y="286077"/>
                  </a:lnTo>
                  <a:lnTo>
                    <a:pt x="10266" y="311979"/>
                  </a:lnTo>
                  <a:lnTo>
                    <a:pt x="24988" y="328951"/>
                  </a:lnTo>
                  <a:lnTo>
                    <a:pt x="33828" y="335114"/>
                  </a:lnTo>
                  <a:lnTo>
                    <a:pt x="56127" y="341962"/>
                  </a:lnTo>
                  <a:lnTo>
                    <a:pt x="80466" y="343836"/>
                  </a:lnTo>
                  <a:lnTo>
                    <a:pt x="102982" y="340769"/>
                  </a:lnTo>
                  <a:lnTo>
                    <a:pt x="121567" y="332387"/>
                  </a:lnTo>
                  <a:lnTo>
                    <a:pt x="129799" y="326877"/>
                  </a:lnTo>
                  <a:lnTo>
                    <a:pt x="135287" y="318523"/>
                  </a:lnTo>
                  <a:lnTo>
                    <a:pt x="141384" y="296764"/>
                  </a:lnTo>
                  <a:lnTo>
                    <a:pt x="137855" y="274615"/>
                  </a:lnTo>
                  <a:lnTo>
                    <a:pt x="133639" y="263795"/>
                  </a:lnTo>
                  <a:lnTo>
                    <a:pt x="119595" y="248653"/>
                  </a:lnTo>
                  <a:lnTo>
                    <a:pt x="102825" y="239194"/>
                  </a:lnTo>
                  <a:lnTo>
                    <a:pt x="72563" y="231627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442611" y="5280109"/>
              <a:ext cx="526426" cy="15726"/>
            </a:xfrm>
            <a:custGeom>
              <a:avLst/>
              <a:gdLst/>
              <a:ahLst/>
              <a:cxnLst/>
              <a:rect l="0" t="0" r="0" b="0"/>
              <a:pathLst>
                <a:path w="526426" h="15726">
                  <a:moveTo>
                    <a:pt x="0" y="15725"/>
                  </a:moveTo>
                  <a:lnTo>
                    <a:pt x="54144" y="15725"/>
                  </a:lnTo>
                  <a:lnTo>
                    <a:pt x="109091" y="15725"/>
                  </a:lnTo>
                  <a:lnTo>
                    <a:pt x="166175" y="15725"/>
                  </a:lnTo>
                  <a:lnTo>
                    <a:pt x="215483" y="14555"/>
                  </a:lnTo>
                  <a:lnTo>
                    <a:pt x="268308" y="8489"/>
                  </a:lnTo>
                  <a:lnTo>
                    <a:pt x="325553" y="6172"/>
                  </a:lnTo>
                  <a:lnTo>
                    <a:pt x="374361" y="5486"/>
                  </a:lnTo>
                  <a:lnTo>
                    <a:pt x="424177" y="4112"/>
                  </a:lnTo>
                  <a:lnTo>
                    <a:pt x="480405" y="0"/>
                  </a:lnTo>
                  <a:lnTo>
                    <a:pt x="526425" y="5197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484725" y="5390590"/>
              <a:ext cx="271401" cy="284271"/>
            </a:xfrm>
            <a:custGeom>
              <a:avLst/>
              <a:gdLst/>
              <a:ahLst/>
              <a:cxnLst/>
              <a:rect l="0" t="0" r="0" b="0"/>
              <a:pathLst>
                <a:path w="271401" h="284271">
                  <a:moveTo>
                    <a:pt x="105285" y="0"/>
                  </a:moveTo>
                  <a:lnTo>
                    <a:pt x="163902" y="0"/>
                  </a:lnTo>
                  <a:lnTo>
                    <a:pt x="204281" y="11179"/>
                  </a:lnTo>
                  <a:lnTo>
                    <a:pt x="234703" y="29309"/>
                  </a:lnTo>
                  <a:lnTo>
                    <a:pt x="239527" y="37087"/>
                  </a:lnTo>
                  <a:lnTo>
                    <a:pt x="248222" y="74786"/>
                  </a:lnTo>
                  <a:lnTo>
                    <a:pt x="265841" y="116028"/>
                  </a:lnTo>
                  <a:lnTo>
                    <a:pt x="271400" y="153052"/>
                  </a:lnTo>
                  <a:lnTo>
                    <a:pt x="268671" y="162866"/>
                  </a:lnTo>
                  <a:lnTo>
                    <a:pt x="263342" y="170579"/>
                  </a:lnTo>
                  <a:lnTo>
                    <a:pt x="223984" y="196951"/>
                  </a:lnTo>
                  <a:lnTo>
                    <a:pt x="165716" y="223349"/>
                  </a:lnTo>
                  <a:lnTo>
                    <a:pt x="106311" y="249254"/>
                  </a:lnTo>
                  <a:lnTo>
                    <a:pt x="47188" y="275643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792382" y="5422176"/>
              <a:ext cx="194200" cy="176004"/>
            </a:xfrm>
            <a:custGeom>
              <a:avLst/>
              <a:gdLst/>
              <a:ahLst/>
              <a:cxnLst/>
              <a:rect l="0" t="0" r="0" b="0"/>
              <a:pathLst>
                <a:path w="194200" h="176004">
                  <a:moveTo>
                    <a:pt x="29255" y="52642"/>
                  </a:moveTo>
                  <a:lnTo>
                    <a:pt x="13614" y="70623"/>
                  </a:lnTo>
                  <a:lnTo>
                    <a:pt x="5536" y="87540"/>
                  </a:lnTo>
                  <a:lnTo>
                    <a:pt x="0" y="122384"/>
                  </a:lnTo>
                  <a:lnTo>
                    <a:pt x="2733" y="133062"/>
                  </a:lnTo>
                  <a:lnTo>
                    <a:pt x="15128" y="151165"/>
                  </a:lnTo>
                  <a:lnTo>
                    <a:pt x="41837" y="168922"/>
                  </a:lnTo>
                  <a:lnTo>
                    <a:pt x="83156" y="176003"/>
                  </a:lnTo>
                  <a:lnTo>
                    <a:pt x="139944" y="169990"/>
                  </a:lnTo>
                  <a:lnTo>
                    <a:pt x="163848" y="164068"/>
                  </a:lnTo>
                  <a:lnTo>
                    <a:pt x="172796" y="158512"/>
                  </a:lnTo>
                  <a:lnTo>
                    <a:pt x="185858" y="142979"/>
                  </a:lnTo>
                  <a:lnTo>
                    <a:pt x="192443" y="121258"/>
                  </a:lnTo>
                  <a:lnTo>
                    <a:pt x="194199" y="108915"/>
                  </a:lnTo>
                  <a:lnTo>
                    <a:pt x="189911" y="85841"/>
                  </a:lnTo>
                  <a:lnTo>
                    <a:pt x="174343" y="56240"/>
                  </a:lnTo>
                  <a:lnTo>
                    <a:pt x="148122" y="25277"/>
                  </a:lnTo>
                  <a:lnTo>
                    <a:pt x="121796" y="9309"/>
                  </a:lnTo>
                  <a:lnTo>
                    <a:pt x="92426" y="0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442611" y="5614123"/>
              <a:ext cx="261750" cy="208137"/>
            </a:xfrm>
            <a:custGeom>
              <a:avLst/>
              <a:gdLst/>
              <a:ahLst/>
              <a:cxnLst/>
              <a:rect l="0" t="0" r="0" b="0"/>
              <a:pathLst>
                <a:path w="261750" h="208137">
                  <a:moveTo>
                    <a:pt x="63171" y="18623"/>
                  </a:moveTo>
                  <a:lnTo>
                    <a:pt x="118216" y="1834"/>
                  </a:lnTo>
                  <a:lnTo>
                    <a:pt x="156170" y="0"/>
                  </a:lnTo>
                  <a:lnTo>
                    <a:pt x="195881" y="7516"/>
                  </a:lnTo>
                  <a:lnTo>
                    <a:pt x="219249" y="17976"/>
                  </a:lnTo>
                  <a:lnTo>
                    <a:pt x="246547" y="42608"/>
                  </a:lnTo>
                  <a:lnTo>
                    <a:pt x="255806" y="65158"/>
                  </a:lnTo>
                  <a:lnTo>
                    <a:pt x="261749" y="117762"/>
                  </a:lnTo>
                  <a:lnTo>
                    <a:pt x="257190" y="153672"/>
                  </a:lnTo>
                  <a:lnTo>
                    <a:pt x="248447" y="172621"/>
                  </a:lnTo>
                  <a:lnTo>
                    <a:pt x="242841" y="180950"/>
                  </a:lnTo>
                  <a:lnTo>
                    <a:pt x="227252" y="193324"/>
                  </a:lnTo>
                  <a:lnTo>
                    <a:pt x="207456" y="201553"/>
                  </a:lnTo>
                  <a:lnTo>
                    <a:pt x="153500" y="206836"/>
                  </a:lnTo>
                  <a:lnTo>
                    <a:pt x="92452" y="207879"/>
                  </a:lnTo>
                  <a:lnTo>
                    <a:pt x="37673" y="208085"/>
                  </a:lnTo>
                  <a:lnTo>
                    <a:pt x="0" y="208136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116435" y="5232663"/>
              <a:ext cx="221099" cy="10529"/>
            </a:xfrm>
            <a:custGeom>
              <a:avLst/>
              <a:gdLst/>
              <a:ahLst/>
              <a:cxnLst/>
              <a:rect l="0" t="0" r="0" b="0"/>
              <a:pathLst>
                <a:path w="221099" h="10529">
                  <a:moveTo>
                    <a:pt x="0" y="0"/>
                  </a:moveTo>
                  <a:lnTo>
                    <a:pt x="58617" y="0"/>
                  </a:lnTo>
                  <a:lnTo>
                    <a:pt x="111621" y="1170"/>
                  </a:lnTo>
                  <a:lnTo>
                    <a:pt x="173493" y="9065"/>
                  </a:lnTo>
                  <a:lnTo>
                    <a:pt x="221098" y="10528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190134" y="5369533"/>
              <a:ext cx="263214" cy="31587"/>
            </a:xfrm>
            <a:custGeom>
              <a:avLst/>
              <a:gdLst/>
              <a:ahLst/>
              <a:cxnLst/>
              <a:rect l="0" t="0" r="0" b="0"/>
              <a:pathLst>
                <a:path w="263214" h="31587">
                  <a:moveTo>
                    <a:pt x="0" y="0"/>
                  </a:moveTo>
                  <a:lnTo>
                    <a:pt x="27556" y="7236"/>
                  </a:lnTo>
                  <a:lnTo>
                    <a:pt x="83779" y="9878"/>
                  </a:lnTo>
                  <a:lnTo>
                    <a:pt x="140292" y="15990"/>
                  </a:lnTo>
                  <a:lnTo>
                    <a:pt x="202580" y="21226"/>
                  </a:lnTo>
                  <a:lnTo>
                    <a:pt x="263213" y="31586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590217" y="5234127"/>
              <a:ext cx="715939" cy="30122"/>
            </a:xfrm>
            <a:custGeom>
              <a:avLst/>
              <a:gdLst/>
              <a:ahLst/>
              <a:cxnLst/>
              <a:rect l="0" t="0" r="0" b="0"/>
              <a:pathLst>
                <a:path w="715939" h="30122">
                  <a:moveTo>
                    <a:pt x="0" y="9064"/>
                  </a:moveTo>
                  <a:lnTo>
                    <a:pt x="58617" y="0"/>
                  </a:lnTo>
                  <a:lnTo>
                    <a:pt x="121197" y="6061"/>
                  </a:lnTo>
                  <a:lnTo>
                    <a:pt x="171351" y="8175"/>
                  </a:lnTo>
                  <a:lnTo>
                    <a:pt x="233932" y="8889"/>
                  </a:lnTo>
                  <a:lnTo>
                    <a:pt x="291094" y="14619"/>
                  </a:lnTo>
                  <a:lnTo>
                    <a:pt x="343416" y="19780"/>
                  </a:lnTo>
                  <a:lnTo>
                    <a:pt x="394999" y="27732"/>
                  </a:lnTo>
                  <a:lnTo>
                    <a:pt x="443810" y="29413"/>
                  </a:lnTo>
                  <a:lnTo>
                    <a:pt x="507117" y="29981"/>
                  </a:lnTo>
                  <a:lnTo>
                    <a:pt x="556059" y="30080"/>
                  </a:lnTo>
                  <a:lnTo>
                    <a:pt x="616593" y="30113"/>
                  </a:lnTo>
                  <a:lnTo>
                    <a:pt x="673611" y="30120"/>
                  </a:lnTo>
                  <a:lnTo>
                    <a:pt x="715938" y="30121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878686" y="4769409"/>
              <a:ext cx="199187" cy="431669"/>
            </a:xfrm>
            <a:custGeom>
              <a:avLst/>
              <a:gdLst/>
              <a:ahLst/>
              <a:cxnLst/>
              <a:rect l="0" t="0" r="0" b="0"/>
              <a:pathLst>
                <a:path w="199187" h="431669">
                  <a:moveTo>
                    <a:pt x="122143" y="0"/>
                  </a:moveTo>
                  <a:lnTo>
                    <a:pt x="78180" y="20243"/>
                  </a:lnTo>
                  <a:lnTo>
                    <a:pt x="45955" y="47326"/>
                  </a:lnTo>
                  <a:lnTo>
                    <a:pt x="9973" y="95443"/>
                  </a:lnTo>
                  <a:lnTo>
                    <a:pt x="2099" y="119238"/>
                  </a:lnTo>
                  <a:lnTo>
                    <a:pt x="0" y="132135"/>
                  </a:lnTo>
                  <a:lnTo>
                    <a:pt x="2110" y="141902"/>
                  </a:lnTo>
                  <a:lnTo>
                    <a:pt x="7026" y="149584"/>
                  </a:lnTo>
                  <a:lnTo>
                    <a:pt x="13812" y="155874"/>
                  </a:lnTo>
                  <a:lnTo>
                    <a:pt x="36951" y="162865"/>
                  </a:lnTo>
                  <a:lnTo>
                    <a:pt x="63223" y="163631"/>
                  </a:lnTo>
                  <a:lnTo>
                    <a:pt x="92337" y="150909"/>
                  </a:lnTo>
                  <a:lnTo>
                    <a:pt x="121500" y="131151"/>
                  </a:lnTo>
                  <a:lnTo>
                    <a:pt x="167401" y="74367"/>
                  </a:lnTo>
                  <a:lnTo>
                    <a:pt x="192651" y="39819"/>
                  </a:lnTo>
                  <a:lnTo>
                    <a:pt x="199103" y="27056"/>
                  </a:lnTo>
                  <a:lnTo>
                    <a:pt x="199186" y="28566"/>
                  </a:lnTo>
                  <a:lnTo>
                    <a:pt x="196503" y="61795"/>
                  </a:lnTo>
                  <a:lnTo>
                    <a:pt x="194803" y="121824"/>
                  </a:lnTo>
                  <a:lnTo>
                    <a:pt x="188645" y="173876"/>
                  </a:lnTo>
                  <a:lnTo>
                    <a:pt x="185131" y="233233"/>
                  </a:lnTo>
                  <a:lnTo>
                    <a:pt x="178370" y="294104"/>
                  </a:lnTo>
                  <a:lnTo>
                    <a:pt x="174677" y="348535"/>
                  </a:lnTo>
                  <a:lnTo>
                    <a:pt x="163542" y="403202"/>
                  </a:lnTo>
                  <a:lnTo>
                    <a:pt x="153728" y="431668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748145" y="5369967"/>
              <a:ext cx="210726" cy="425911"/>
            </a:xfrm>
            <a:custGeom>
              <a:avLst/>
              <a:gdLst/>
              <a:ahLst/>
              <a:cxnLst/>
              <a:rect l="0" t="0" r="0" b="0"/>
              <a:pathLst>
                <a:path w="210726" h="425911">
                  <a:moveTo>
                    <a:pt x="31585" y="10095"/>
                  </a:moveTo>
                  <a:lnTo>
                    <a:pt x="69063" y="1762"/>
                  </a:lnTo>
                  <a:lnTo>
                    <a:pt x="120487" y="0"/>
                  </a:lnTo>
                  <a:lnTo>
                    <a:pt x="144797" y="5998"/>
                  </a:lnTo>
                  <a:lnTo>
                    <a:pt x="175094" y="22529"/>
                  </a:lnTo>
                  <a:lnTo>
                    <a:pt x="183409" y="28913"/>
                  </a:lnTo>
                  <a:lnTo>
                    <a:pt x="192649" y="48484"/>
                  </a:lnTo>
                  <a:lnTo>
                    <a:pt x="195586" y="71610"/>
                  </a:lnTo>
                  <a:lnTo>
                    <a:pt x="192992" y="93587"/>
                  </a:lnTo>
                  <a:lnTo>
                    <a:pt x="184820" y="111933"/>
                  </a:lnTo>
                  <a:lnTo>
                    <a:pt x="154921" y="148364"/>
                  </a:lnTo>
                  <a:lnTo>
                    <a:pt x="107984" y="187016"/>
                  </a:lnTo>
                  <a:lnTo>
                    <a:pt x="85427" y="199081"/>
                  </a:lnTo>
                  <a:lnTo>
                    <a:pt x="81518" y="205106"/>
                  </a:lnTo>
                  <a:lnTo>
                    <a:pt x="82421" y="211462"/>
                  </a:lnTo>
                  <a:lnTo>
                    <a:pt x="86533" y="218039"/>
                  </a:lnTo>
                  <a:lnTo>
                    <a:pt x="103580" y="228467"/>
                  </a:lnTo>
                  <a:lnTo>
                    <a:pt x="157703" y="256787"/>
                  </a:lnTo>
                  <a:lnTo>
                    <a:pt x="204951" y="290990"/>
                  </a:lnTo>
                  <a:lnTo>
                    <a:pt x="209163" y="300303"/>
                  </a:lnTo>
                  <a:lnTo>
                    <a:pt x="210725" y="323130"/>
                  </a:lnTo>
                  <a:lnTo>
                    <a:pt x="199437" y="356700"/>
                  </a:lnTo>
                  <a:lnTo>
                    <a:pt x="181445" y="375102"/>
                  </a:lnTo>
                  <a:lnTo>
                    <a:pt x="137356" y="405979"/>
                  </a:lnTo>
                  <a:lnTo>
                    <a:pt x="112910" y="414160"/>
                  </a:lnTo>
                  <a:lnTo>
                    <a:pt x="53646" y="425910"/>
                  </a:lnTo>
                  <a:lnTo>
                    <a:pt x="0" y="420706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113490" y="5422176"/>
              <a:ext cx="242776" cy="249969"/>
            </a:xfrm>
            <a:custGeom>
              <a:avLst/>
              <a:gdLst/>
              <a:ahLst/>
              <a:cxnLst/>
              <a:rect l="0" t="0" r="0" b="0"/>
              <a:pathLst>
                <a:path w="242776" h="249969">
                  <a:moveTo>
                    <a:pt x="118965" y="52642"/>
                  </a:moveTo>
                  <a:lnTo>
                    <a:pt x="87683" y="62217"/>
                  </a:lnTo>
                  <a:lnTo>
                    <a:pt x="43689" y="92045"/>
                  </a:lnTo>
                  <a:lnTo>
                    <a:pt x="18802" y="123719"/>
                  </a:lnTo>
                  <a:lnTo>
                    <a:pt x="2200" y="157150"/>
                  </a:lnTo>
                  <a:lnTo>
                    <a:pt x="0" y="178639"/>
                  </a:lnTo>
                  <a:lnTo>
                    <a:pt x="4090" y="198718"/>
                  </a:lnTo>
                  <a:lnTo>
                    <a:pt x="13708" y="215441"/>
                  </a:lnTo>
                  <a:lnTo>
                    <a:pt x="32020" y="227553"/>
                  </a:lnTo>
                  <a:lnTo>
                    <a:pt x="88192" y="247468"/>
                  </a:lnTo>
                  <a:lnTo>
                    <a:pt x="128435" y="249968"/>
                  </a:lnTo>
                  <a:lnTo>
                    <a:pt x="174544" y="242650"/>
                  </a:lnTo>
                  <a:lnTo>
                    <a:pt x="199819" y="232237"/>
                  </a:lnTo>
                  <a:lnTo>
                    <a:pt x="216511" y="216690"/>
                  </a:lnTo>
                  <a:lnTo>
                    <a:pt x="236760" y="178113"/>
                  </a:lnTo>
                  <a:lnTo>
                    <a:pt x="242775" y="141552"/>
                  </a:lnTo>
                  <a:lnTo>
                    <a:pt x="236402" y="88445"/>
                  </a:lnTo>
                  <a:lnTo>
                    <a:pt x="226031" y="55062"/>
                  </a:lnTo>
                  <a:lnTo>
                    <a:pt x="207491" y="29833"/>
                  </a:lnTo>
                  <a:lnTo>
                    <a:pt x="182630" y="9879"/>
                  </a:lnTo>
                  <a:lnTo>
                    <a:pt x="161080" y="0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411440" y="5158963"/>
              <a:ext cx="294799" cy="21059"/>
            </a:xfrm>
            <a:custGeom>
              <a:avLst/>
              <a:gdLst/>
              <a:ahLst/>
              <a:cxnLst/>
              <a:rect l="0" t="0" r="0" b="0"/>
              <a:pathLst>
                <a:path w="294799" h="21059">
                  <a:moveTo>
                    <a:pt x="0" y="0"/>
                  </a:moveTo>
                  <a:lnTo>
                    <a:pt x="37478" y="8334"/>
                  </a:lnTo>
                  <a:lnTo>
                    <a:pt x="88901" y="10095"/>
                  </a:lnTo>
                  <a:lnTo>
                    <a:pt x="144119" y="17679"/>
                  </a:lnTo>
                  <a:lnTo>
                    <a:pt x="200087" y="20390"/>
                  </a:lnTo>
                  <a:lnTo>
                    <a:pt x="256202" y="20926"/>
                  </a:lnTo>
                  <a:lnTo>
                    <a:pt x="294798" y="21058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474611" y="5285306"/>
              <a:ext cx="305327" cy="52643"/>
            </a:xfrm>
            <a:custGeom>
              <a:avLst/>
              <a:gdLst/>
              <a:ahLst/>
              <a:cxnLst/>
              <a:rect l="0" t="0" r="0" b="0"/>
              <a:pathLst>
                <a:path w="305327" h="52643">
                  <a:moveTo>
                    <a:pt x="0" y="0"/>
                  </a:moveTo>
                  <a:lnTo>
                    <a:pt x="55141" y="14654"/>
                  </a:lnTo>
                  <a:lnTo>
                    <a:pt x="103556" y="24748"/>
                  </a:lnTo>
                  <a:lnTo>
                    <a:pt x="154945" y="35149"/>
                  </a:lnTo>
                  <a:lnTo>
                    <a:pt x="207217" y="40050"/>
                  </a:lnTo>
                  <a:lnTo>
                    <a:pt x="260470" y="48941"/>
                  </a:lnTo>
                  <a:lnTo>
                    <a:pt x="305326" y="52642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958922" y="4824247"/>
              <a:ext cx="234874" cy="267400"/>
            </a:xfrm>
            <a:custGeom>
              <a:avLst/>
              <a:gdLst/>
              <a:ahLst/>
              <a:cxnLst/>
              <a:rect l="0" t="0" r="0" b="0"/>
              <a:pathLst>
                <a:path w="234874" h="267400">
                  <a:moveTo>
                    <a:pt x="0" y="8333"/>
                  </a:moveTo>
                  <a:lnTo>
                    <a:pt x="37478" y="0"/>
                  </a:lnTo>
                  <a:lnTo>
                    <a:pt x="72325" y="1575"/>
                  </a:lnTo>
                  <a:lnTo>
                    <a:pt x="134566" y="15849"/>
                  </a:lnTo>
                  <a:lnTo>
                    <a:pt x="186631" y="32608"/>
                  </a:lnTo>
                  <a:lnTo>
                    <a:pt x="225468" y="58102"/>
                  </a:lnTo>
                  <a:lnTo>
                    <a:pt x="228691" y="64909"/>
                  </a:lnTo>
                  <a:lnTo>
                    <a:pt x="228500" y="71787"/>
                  </a:lnTo>
                  <a:lnTo>
                    <a:pt x="226032" y="78711"/>
                  </a:lnTo>
                  <a:lnTo>
                    <a:pt x="218539" y="83328"/>
                  </a:lnTo>
                  <a:lnTo>
                    <a:pt x="194614" y="88458"/>
                  </a:lnTo>
                  <a:lnTo>
                    <a:pt x="134422" y="83687"/>
                  </a:lnTo>
                  <a:lnTo>
                    <a:pt x="121200" y="83136"/>
                  </a:lnTo>
                  <a:lnTo>
                    <a:pt x="114725" y="85108"/>
                  </a:lnTo>
                  <a:lnTo>
                    <a:pt x="112748" y="88762"/>
                  </a:lnTo>
                  <a:lnTo>
                    <a:pt x="113770" y="93538"/>
                  </a:lnTo>
                  <a:lnTo>
                    <a:pt x="117960" y="97892"/>
                  </a:lnTo>
                  <a:lnTo>
                    <a:pt x="141796" y="109608"/>
                  </a:lnTo>
                  <a:lnTo>
                    <a:pt x="184939" y="127167"/>
                  </a:lnTo>
                  <a:lnTo>
                    <a:pt x="216685" y="152819"/>
                  </a:lnTo>
                  <a:lnTo>
                    <a:pt x="232789" y="179046"/>
                  </a:lnTo>
                  <a:lnTo>
                    <a:pt x="234873" y="198849"/>
                  </a:lnTo>
                  <a:lnTo>
                    <a:pt x="233791" y="209043"/>
                  </a:lnTo>
                  <a:lnTo>
                    <a:pt x="228390" y="218179"/>
                  </a:lnTo>
                  <a:lnTo>
                    <a:pt x="209911" y="234569"/>
                  </a:lnTo>
                  <a:lnTo>
                    <a:pt x="178789" y="251361"/>
                  </a:lnTo>
                  <a:lnTo>
                    <a:pt x="120021" y="266345"/>
                  </a:lnTo>
                  <a:lnTo>
                    <a:pt x="58326" y="267399"/>
                  </a:lnTo>
                  <a:lnTo>
                    <a:pt x="21056" y="261017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853637" y="5074735"/>
              <a:ext cx="526425" cy="115815"/>
            </a:xfrm>
            <a:custGeom>
              <a:avLst/>
              <a:gdLst/>
              <a:ahLst/>
              <a:cxnLst/>
              <a:rect l="0" t="0" r="0" b="0"/>
              <a:pathLst>
                <a:path w="526425" h="115815">
                  <a:moveTo>
                    <a:pt x="0" y="0"/>
                  </a:moveTo>
                  <a:lnTo>
                    <a:pt x="17980" y="15641"/>
                  </a:lnTo>
                  <a:lnTo>
                    <a:pt x="74354" y="38438"/>
                  </a:lnTo>
                  <a:lnTo>
                    <a:pt x="132017" y="56130"/>
                  </a:lnTo>
                  <a:lnTo>
                    <a:pt x="191993" y="73697"/>
                  </a:lnTo>
                  <a:lnTo>
                    <a:pt x="253964" y="90077"/>
                  </a:lnTo>
                  <a:lnTo>
                    <a:pt x="300766" y="94540"/>
                  </a:lnTo>
                  <a:lnTo>
                    <a:pt x="351678" y="101582"/>
                  </a:lnTo>
                  <a:lnTo>
                    <a:pt x="403808" y="104188"/>
                  </a:lnTo>
                  <a:lnTo>
                    <a:pt x="456298" y="106130"/>
                  </a:lnTo>
                  <a:lnTo>
                    <a:pt x="510839" y="113554"/>
                  </a:lnTo>
                  <a:lnTo>
                    <a:pt x="526424" y="115814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958922" y="5180021"/>
              <a:ext cx="94757" cy="357969"/>
            </a:xfrm>
            <a:custGeom>
              <a:avLst/>
              <a:gdLst/>
              <a:ahLst/>
              <a:cxnLst/>
              <a:rect l="0" t="0" r="0" b="0"/>
              <a:pathLst>
                <a:path w="94757" h="357969">
                  <a:moveTo>
                    <a:pt x="94756" y="0"/>
                  </a:moveTo>
                  <a:lnTo>
                    <a:pt x="80102" y="53027"/>
                  </a:lnTo>
                  <a:lnTo>
                    <a:pt x="66558" y="103237"/>
                  </a:lnTo>
                  <a:lnTo>
                    <a:pt x="49499" y="158215"/>
                  </a:lnTo>
                  <a:lnTo>
                    <a:pt x="29534" y="219725"/>
                  </a:lnTo>
                  <a:lnTo>
                    <a:pt x="14325" y="278625"/>
                  </a:lnTo>
                  <a:lnTo>
                    <a:pt x="3176" y="325268"/>
                  </a:lnTo>
                  <a:lnTo>
                    <a:pt x="0" y="357968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118637" y="5222134"/>
              <a:ext cx="195987" cy="341446"/>
            </a:xfrm>
            <a:custGeom>
              <a:avLst/>
              <a:gdLst/>
              <a:ahLst/>
              <a:cxnLst/>
              <a:rect l="0" t="0" r="0" b="0"/>
              <a:pathLst>
                <a:path w="195987" h="341446">
                  <a:moveTo>
                    <a:pt x="92968" y="0"/>
                  </a:moveTo>
                  <a:lnTo>
                    <a:pt x="63660" y="34898"/>
                  </a:lnTo>
                  <a:lnTo>
                    <a:pt x="37968" y="90904"/>
                  </a:lnTo>
                  <a:lnTo>
                    <a:pt x="18570" y="138849"/>
                  </a:lnTo>
                  <a:lnTo>
                    <a:pt x="4244" y="190099"/>
                  </a:lnTo>
                  <a:lnTo>
                    <a:pt x="0" y="239210"/>
                  </a:lnTo>
                  <a:lnTo>
                    <a:pt x="1346" y="267753"/>
                  </a:lnTo>
                  <a:lnTo>
                    <a:pt x="21274" y="314673"/>
                  </a:lnTo>
                  <a:lnTo>
                    <a:pt x="27625" y="325595"/>
                  </a:lnTo>
                  <a:lnTo>
                    <a:pt x="36538" y="332878"/>
                  </a:lnTo>
                  <a:lnTo>
                    <a:pt x="58919" y="340968"/>
                  </a:lnTo>
                  <a:lnTo>
                    <a:pt x="81345" y="341445"/>
                  </a:lnTo>
                  <a:lnTo>
                    <a:pt x="101841" y="336587"/>
                  </a:lnTo>
                  <a:lnTo>
                    <a:pt x="134062" y="314405"/>
                  </a:lnTo>
                  <a:lnTo>
                    <a:pt x="162957" y="281904"/>
                  </a:lnTo>
                  <a:lnTo>
                    <a:pt x="186774" y="219863"/>
                  </a:lnTo>
                  <a:lnTo>
                    <a:pt x="195986" y="159114"/>
                  </a:lnTo>
                  <a:lnTo>
                    <a:pt x="191993" y="119285"/>
                  </a:lnTo>
                  <a:lnTo>
                    <a:pt x="165381" y="63629"/>
                  </a:lnTo>
                  <a:lnTo>
                    <a:pt x="150889" y="4348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937959" y="4502243"/>
              <a:ext cx="736873" cy="1125601"/>
            </a:xfrm>
            <a:custGeom>
              <a:avLst/>
              <a:gdLst/>
              <a:ahLst/>
              <a:cxnLst/>
              <a:rect l="0" t="0" r="0" b="0"/>
              <a:pathLst>
                <a:path w="736873" h="1125601">
                  <a:moveTo>
                    <a:pt x="210476" y="3954"/>
                  </a:moveTo>
                  <a:lnTo>
                    <a:pt x="179194" y="13529"/>
                  </a:lnTo>
                  <a:lnTo>
                    <a:pt x="163038" y="24197"/>
                  </a:lnTo>
                  <a:lnTo>
                    <a:pt x="123352" y="79857"/>
                  </a:lnTo>
                  <a:lnTo>
                    <a:pt x="89151" y="139830"/>
                  </a:lnTo>
                  <a:lnTo>
                    <a:pt x="64200" y="202478"/>
                  </a:lnTo>
                  <a:lnTo>
                    <a:pt x="45677" y="257607"/>
                  </a:lnTo>
                  <a:lnTo>
                    <a:pt x="31521" y="310165"/>
                  </a:lnTo>
                  <a:lnTo>
                    <a:pt x="23049" y="365607"/>
                  </a:lnTo>
                  <a:lnTo>
                    <a:pt x="14139" y="421619"/>
                  </a:lnTo>
                  <a:lnTo>
                    <a:pt x="8047" y="477742"/>
                  </a:lnTo>
                  <a:lnTo>
                    <a:pt x="1514" y="539479"/>
                  </a:lnTo>
                  <a:lnTo>
                    <a:pt x="224" y="600763"/>
                  </a:lnTo>
                  <a:lnTo>
                    <a:pt x="0" y="649629"/>
                  </a:lnTo>
                  <a:lnTo>
                    <a:pt x="3044" y="708655"/>
                  </a:lnTo>
                  <a:lnTo>
                    <a:pt x="8975" y="770964"/>
                  </a:lnTo>
                  <a:lnTo>
                    <a:pt x="18552" y="831192"/>
                  </a:lnTo>
                  <a:lnTo>
                    <a:pt x="34828" y="885030"/>
                  </a:lnTo>
                  <a:lnTo>
                    <a:pt x="67026" y="940553"/>
                  </a:lnTo>
                  <a:lnTo>
                    <a:pt x="101739" y="993575"/>
                  </a:lnTo>
                  <a:lnTo>
                    <a:pt x="139903" y="1043148"/>
                  </a:lnTo>
                  <a:lnTo>
                    <a:pt x="169288" y="1063286"/>
                  </a:lnTo>
                  <a:lnTo>
                    <a:pt x="231614" y="1096367"/>
                  </a:lnTo>
                  <a:lnTo>
                    <a:pt x="287696" y="1114959"/>
                  </a:lnTo>
                  <a:lnTo>
                    <a:pt x="339811" y="1119658"/>
                  </a:lnTo>
                  <a:lnTo>
                    <a:pt x="391647" y="1125600"/>
                  </a:lnTo>
                  <a:lnTo>
                    <a:pt x="437162" y="1119821"/>
                  </a:lnTo>
                  <a:lnTo>
                    <a:pt x="477943" y="1103811"/>
                  </a:lnTo>
                  <a:lnTo>
                    <a:pt x="532712" y="1064972"/>
                  </a:lnTo>
                  <a:lnTo>
                    <a:pt x="590601" y="1007429"/>
                  </a:lnTo>
                  <a:lnTo>
                    <a:pt x="638115" y="946866"/>
                  </a:lnTo>
                  <a:lnTo>
                    <a:pt x="662209" y="898263"/>
                  </a:lnTo>
                  <a:lnTo>
                    <a:pt x="670949" y="878716"/>
                  </a:lnTo>
                  <a:lnTo>
                    <a:pt x="696775" y="834206"/>
                  </a:lnTo>
                  <a:lnTo>
                    <a:pt x="715643" y="774532"/>
                  </a:lnTo>
                  <a:lnTo>
                    <a:pt x="723193" y="738421"/>
                  </a:lnTo>
                  <a:lnTo>
                    <a:pt x="731333" y="684297"/>
                  </a:lnTo>
                  <a:lnTo>
                    <a:pt x="735251" y="625767"/>
                  </a:lnTo>
                  <a:lnTo>
                    <a:pt x="736412" y="573329"/>
                  </a:lnTo>
                  <a:lnTo>
                    <a:pt x="736804" y="510180"/>
                  </a:lnTo>
                  <a:lnTo>
                    <a:pt x="736872" y="449264"/>
                  </a:lnTo>
                  <a:lnTo>
                    <a:pt x="733776" y="388101"/>
                  </a:lnTo>
                  <a:lnTo>
                    <a:pt x="722245" y="336288"/>
                  </a:lnTo>
                  <a:lnTo>
                    <a:pt x="715939" y="282163"/>
                  </a:lnTo>
                  <a:lnTo>
                    <a:pt x="701356" y="225641"/>
                  </a:lnTo>
                  <a:lnTo>
                    <a:pt x="675866" y="172487"/>
                  </a:lnTo>
                  <a:lnTo>
                    <a:pt x="648936" y="119133"/>
                  </a:lnTo>
                  <a:lnTo>
                    <a:pt x="603828" y="61590"/>
                  </a:lnTo>
                  <a:lnTo>
                    <a:pt x="565801" y="33899"/>
                  </a:lnTo>
                  <a:lnTo>
                    <a:pt x="502889" y="9912"/>
                  </a:lnTo>
                  <a:lnTo>
                    <a:pt x="462063" y="0"/>
                  </a:lnTo>
                  <a:lnTo>
                    <a:pt x="408243" y="3432"/>
                  </a:lnTo>
                  <a:lnTo>
                    <a:pt x="357071" y="13028"/>
                  </a:lnTo>
                  <a:lnTo>
                    <a:pt x="295985" y="37701"/>
                  </a:lnTo>
                  <a:lnTo>
                    <a:pt x="252843" y="62396"/>
                  </a:lnTo>
                  <a:lnTo>
                    <a:pt x="189441" y="119106"/>
                  </a:lnTo>
                  <a:lnTo>
                    <a:pt x="127420" y="172260"/>
                  </a:lnTo>
                  <a:lnTo>
                    <a:pt x="84134" y="225052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1758259" y="234038"/>
            <a:ext cx="1000208" cy="966211"/>
            <a:chOff x="1758259" y="234038"/>
            <a:chExt cx="1000208" cy="966211"/>
          </a:xfrm>
        </p:grpSpPr>
        <p:sp>
          <p:nvSpPr>
            <p:cNvPr id="110" name="Freeform 109"/>
            <p:cNvSpPr/>
            <p:nvPr/>
          </p:nvSpPr>
          <p:spPr>
            <a:xfrm>
              <a:off x="2021471" y="234038"/>
              <a:ext cx="441310" cy="639828"/>
            </a:xfrm>
            <a:custGeom>
              <a:avLst/>
              <a:gdLst/>
              <a:ahLst/>
              <a:cxnLst/>
              <a:rect l="0" t="0" r="0" b="0"/>
              <a:pathLst>
                <a:path w="441310" h="639828">
                  <a:moveTo>
                    <a:pt x="63171" y="50231"/>
                  </a:moveTo>
                  <a:lnTo>
                    <a:pt x="81152" y="34590"/>
                  </a:lnTo>
                  <a:lnTo>
                    <a:pt x="132913" y="9798"/>
                  </a:lnTo>
                  <a:lnTo>
                    <a:pt x="195014" y="0"/>
                  </a:lnTo>
                  <a:lnTo>
                    <a:pt x="245085" y="643"/>
                  </a:lnTo>
                  <a:lnTo>
                    <a:pt x="275433" y="9084"/>
                  </a:lnTo>
                  <a:lnTo>
                    <a:pt x="313237" y="32580"/>
                  </a:lnTo>
                  <a:lnTo>
                    <a:pt x="329509" y="54864"/>
                  </a:lnTo>
                  <a:lnTo>
                    <a:pt x="339471" y="80366"/>
                  </a:lnTo>
                  <a:lnTo>
                    <a:pt x="343909" y="119861"/>
                  </a:lnTo>
                  <a:lnTo>
                    <a:pt x="340802" y="143179"/>
                  </a:lnTo>
                  <a:lnTo>
                    <a:pt x="321297" y="187215"/>
                  </a:lnTo>
                  <a:lnTo>
                    <a:pt x="276029" y="236517"/>
                  </a:lnTo>
                  <a:lnTo>
                    <a:pt x="253701" y="254297"/>
                  </a:lnTo>
                  <a:lnTo>
                    <a:pt x="248683" y="262314"/>
                  </a:lnTo>
                  <a:lnTo>
                    <a:pt x="247677" y="269999"/>
                  </a:lnTo>
                  <a:lnTo>
                    <a:pt x="249346" y="277461"/>
                  </a:lnTo>
                  <a:lnTo>
                    <a:pt x="255138" y="283606"/>
                  </a:lnTo>
                  <a:lnTo>
                    <a:pt x="285646" y="297844"/>
                  </a:lnTo>
                  <a:lnTo>
                    <a:pt x="346004" y="316747"/>
                  </a:lnTo>
                  <a:lnTo>
                    <a:pt x="408227" y="337593"/>
                  </a:lnTo>
                  <a:lnTo>
                    <a:pt x="419550" y="343581"/>
                  </a:lnTo>
                  <a:lnTo>
                    <a:pt x="435251" y="362713"/>
                  </a:lnTo>
                  <a:lnTo>
                    <a:pt x="441076" y="374366"/>
                  </a:lnTo>
                  <a:lnTo>
                    <a:pt x="441309" y="399792"/>
                  </a:lnTo>
                  <a:lnTo>
                    <a:pt x="438095" y="413123"/>
                  </a:lnTo>
                  <a:lnTo>
                    <a:pt x="411216" y="454242"/>
                  </a:lnTo>
                  <a:lnTo>
                    <a:pt x="356559" y="508780"/>
                  </a:lnTo>
                  <a:lnTo>
                    <a:pt x="296808" y="548032"/>
                  </a:lnTo>
                  <a:lnTo>
                    <a:pt x="273464" y="565104"/>
                  </a:lnTo>
                  <a:lnTo>
                    <a:pt x="212151" y="595224"/>
                  </a:lnTo>
                  <a:lnTo>
                    <a:pt x="158136" y="617980"/>
                  </a:lnTo>
                  <a:lnTo>
                    <a:pt x="104676" y="632652"/>
                  </a:lnTo>
                  <a:lnTo>
                    <a:pt x="47366" y="638410"/>
                  </a:lnTo>
                  <a:lnTo>
                    <a:pt x="0" y="639827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1758259" y="673823"/>
              <a:ext cx="1000208" cy="231628"/>
            </a:xfrm>
            <a:custGeom>
              <a:avLst/>
              <a:gdLst/>
              <a:ahLst/>
              <a:cxnLst/>
              <a:rect l="0" t="0" r="0" b="0"/>
              <a:pathLst>
                <a:path w="1000208" h="231628">
                  <a:moveTo>
                    <a:pt x="0" y="231627"/>
                  </a:moveTo>
                  <a:lnTo>
                    <a:pt x="57264" y="217055"/>
                  </a:lnTo>
                  <a:lnTo>
                    <a:pt x="112567" y="197813"/>
                  </a:lnTo>
                  <a:lnTo>
                    <a:pt x="164521" y="182747"/>
                  </a:lnTo>
                  <a:lnTo>
                    <a:pt x="226169" y="164980"/>
                  </a:lnTo>
                  <a:lnTo>
                    <a:pt x="288304" y="149746"/>
                  </a:lnTo>
                  <a:lnTo>
                    <a:pt x="346850" y="128539"/>
                  </a:lnTo>
                  <a:lnTo>
                    <a:pt x="409065" y="112738"/>
                  </a:lnTo>
                  <a:lnTo>
                    <a:pt x="460326" y="96315"/>
                  </a:lnTo>
                  <a:lnTo>
                    <a:pt x="512559" y="82221"/>
                  </a:lnTo>
                  <a:lnTo>
                    <a:pt x="575375" y="66977"/>
                  </a:lnTo>
                  <a:lnTo>
                    <a:pt x="625676" y="56240"/>
                  </a:lnTo>
                  <a:lnTo>
                    <a:pt x="676455" y="45650"/>
                  </a:lnTo>
                  <a:lnTo>
                    <a:pt x="736128" y="34711"/>
                  </a:lnTo>
                  <a:lnTo>
                    <a:pt x="787386" y="26614"/>
                  </a:lnTo>
                  <a:lnTo>
                    <a:pt x="842051" y="20985"/>
                  </a:lnTo>
                  <a:lnTo>
                    <a:pt x="895634" y="14147"/>
                  </a:lnTo>
                  <a:lnTo>
                    <a:pt x="953728" y="8124"/>
                  </a:lnTo>
                  <a:lnTo>
                    <a:pt x="1000207" y="0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000414" y="884393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21057" y="0"/>
                  </a:moveTo>
                  <a:lnTo>
                    <a:pt x="15468" y="58617"/>
                  </a:lnTo>
                  <a:lnTo>
                    <a:pt x="11504" y="112791"/>
                  </a:lnTo>
                  <a:lnTo>
                    <a:pt x="10721" y="168553"/>
                  </a:lnTo>
                  <a:lnTo>
                    <a:pt x="10567" y="224627"/>
                  </a:lnTo>
                  <a:lnTo>
                    <a:pt x="3300" y="284490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182274" y="859457"/>
              <a:ext cx="263047" cy="258920"/>
            </a:xfrm>
            <a:custGeom>
              <a:avLst/>
              <a:gdLst/>
              <a:ahLst/>
              <a:cxnLst/>
              <a:rect l="0" t="0" r="0" b="0"/>
              <a:pathLst>
                <a:path w="263047" h="258920">
                  <a:moveTo>
                    <a:pt x="81352" y="14408"/>
                  </a:moveTo>
                  <a:lnTo>
                    <a:pt x="46606" y="68283"/>
                  </a:lnTo>
                  <a:lnTo>
                    <a:pt x="20120" y="125444"/>
                  </a:lnTo>
                  <a:lnTo>
                    <a:pt x="2880" y="172561"/>
                  </a:lnTo>
                  <a:lnTo>
                    <a:pt x="0" y="212047"/>
                  </a:lnTo>
                  <a:lnTo>
                    <a:pt x="3472" y="239508"/>
                  </a:lnTo>
                  <a:lnTo>
                    <a:pt x="9545" y="248702"/>
                  </a:lnTo>
                  <a:lnTo>
                    <a:pt x="18273" y="254832"/>
                  </a:lnTo>
                  <a:lnTo>
                    <a:pt x="28771" y="258919"/>
                  </a:lnTo>
                  <a:lnTo>
                    <a:pt x="52914" y="257220"/>
                  </a:lnTo>
                  <a:lnTo>
                    <a:pt x="112130" y="237066"/>
                  </a:lnTo>
                  <a:lnTo>
                    <a:pt x="154936" y="210555"/>
                  </a:lnTo>
                  <a:lnTo>
                    <a:pt x="214572" y="154773"/>
                  </a:lnTo>
                  <a:lnTo>
                    <a:pt x="248827" y="118303"/>
                  </a:lnTo>
                  <a:lnTo>
                    <a:pt x="260291" y="98018"/>
                  </a:lnTo>
                  <a:lnTo>
                    <a:pt x="263046" y="74185"/>
                  </a:lnTo>
                  <a:lnTo>
                    <a:pt x="259201" y="50334"/>
                  </a:lnTo>
                  <a:lnTo>
                    <a:pt x="249694" y="31935"/>
                  </a:lnTo>
                  <a:lnTo>
                    <a:pt x="231430" y="19078"/>
                  </a:lnTo>
                  <a:lnTo>
                    <a:pt x="181577" y="1292"/>
                  </a:lnTo>
                  <a:lnTo>
                    <a:pt x="157482" y="0"/>
                  </a:lnTo>
                  <a:lnTo>
                    <a:pt x="99003" y="3368"/>
                  </a:lnTo>
                  <a:lnTo>
                    <a:pt x="81352" y="3879"/>
                  </a:lnTo>
                </a:path>
              </a:pathLst>
            </a:custGeom>
            <a:ln w="38100" cap="flat" cmpd="sng" algn="ctr">
              <a:solidFill>
                <a:srgbClr val="E718D2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5" name="Freeform 114"/>
          <p:cNvSpPr/>
          <p:nvPr/>
        </p:nvSpPr>
        <p:spPr>
          <a:xfrm>
            <a:off x="694880" y="4322272"/>
            <a:ext cx="6601370" cy="341853"/>
          </a:xfrm>
          <a:custGeom>
            <a:avLst/>
            <a:gdLst/>
            <a:ahLst/>
            <a:cxnLst/>
            <a:rect l="0" t="0" r="0" b="0"/>
            <a:pathLst>
              <a:path w="6601370" h="341853">
                <a:moveTo>
                  <a:pt x="0" y="341852"/>
                </a:moveTo>
                <a:lnTo>
                  <a:pt x="54145" y="341852"/>
                </a:lnTo>
                <a:lnTo>
                  <a:pt x="114681" y="341852"/>
                </a:lnTo>
                <a:lnTo>
                  <a:pt x="165651" y="336263"/>
                </a:lnTo>
                <a:lnTo>
                  <a:pt x="221974" y="323894"/>
                </a:lnTo>
                <a:lnTo>
                  <a:pt x="274781" y="314824"/>
                </a:lnTo>
                <a:lnTo>
                  <a:pt x="332612" y="308047"/>
                </a:lnTo>
                <a:lnTo>
                  <a:pt x="379702" y="302200"/>
                </a:lnTo>
                <a:lnTo>
                  <a:pt x="422610" y="300832"/>
                </a:lnTo>
                <a:lnTo>
                  <a:pt x="468977" y="300224"/>
                </a:lnTo>
                <a:lnTo>
                  <a:pt x="524351" y="299882"/>
                </a:lnTo>
                <a:lnTo>
                  <a:pt x="584984" y="307002"/>
                </a:lnTo>
                <a:lnTo>
                  <a:pt x="642021" y="309622"/>
                </a:lnTo>
                <a:lnTo>
                  <a:pt x="698348" y="310139"/>
                </a:lnTo>
                <a:lnTo>
                  <a:pt x="754534" y="309072"/>
                </a:lnTo>
                <a:lnTo>
                  <a:pt x="810693" y="301928"/>
                </a:lnTo>
                <a:lnTo>
                  <a:pt x="872435" y="294581"/>
                </a:lnTo>
                <a:lnTo>
                  <a:pt x="933721" y="289101"/>
                </a:lnTo>
                <a:lnTo>
                  <a:pt x="982588" y="281119"/>
                </a:lnTo>
                <a:lnTo>
                  <a:pt x="1044734" y="267941"/>
                </a:lnTo>
                <a:lnTo>
                  <a:pt x="1095679" y="257561"/>
                </a:lnTo>
                <a:lnTo>
                  <a:pt x="1144699" y="247077"/>
                </a:lnTo>
                <a:lnTo>
                  <a:pt x="1191979" y="236562"/>
                </a:lnTo>
                <a:lnTo>
                  <a:pt x="1243032" y="226037"/>
                </a:lnTo>
                <a:lnTo>
                  <a:pt x="1295204" y="215509"/>
                </a:lnTo>
                <a:lnTo>
                  <a:pt x="1347707" y="208101"/>
                </a:lnTo>
                <a:lnTo>
                  <a:pt x="1400308" y="205905"/>
                </a:lnTo>
                <a:lnTo>
                  <a:pt x="1449819" y="205255"/>
                </a:lnTo>
                <a:lnTo>
                  <a:pt x="1497244" y="205062"/>
                </a:lnTo>
                <a:lnTo>
                  <a:pt x="1548341" y="208125"/>
                </a:lnTo>
                <a:lnTo>
                  <a:pt x="1597405" y="216441"/>
                </a:lnTo>
                <a:lnTo>
                  <a:pt x="1644698" y="226315"/>
                </a:lnTo>
                <a:lnTo>
                  <a:pt x="1695756" y="236649"/>
                </a:lnTo>
                <a:lnTo>
                  <a:pt x="1751048" y="244000"/>
                </a:lnTo>
                <a:lnTo>
                  <a:pt x="1808765" y="246178"/>
                </a:lnTo>
                <a:lnTo>
                  <a:pt x="1866031" y="246824"/>
                </a:lnTo>
                <a:lnTo>
                  <a:pt x="1924333" y="247015"/>
                </a:lnTo>
                <a:lnTo>
                  <a:pt x="1981772" y="243952"/>
                </a:lnTo>
                <a:lnTo>
                  <a:pt x="2043244" y="232516"/>
                </a:lnTo>
                <a:lnTo>
                  <a:pt x="2105912" y="217429"/>
                </a:lnTo>
                <a:lnTo>
                  <a:pt x="2165814" y="205550"/>
                </a:lnTo>
                <a:lnTo>
                  <a:pt x="2223727" y="194622"/>
                </a:lnTo>
                <a:lnTo>
                  <a:pt x="2282221" y="183975"/>
                </a:lnTo>
                <a:lnTo>
                  <a:pt x="2339716" y="170292"/>
                </a:lnTo>
                <a:lnTo>
                  <a:pt x="2398086" y="157658"/>
                </a:lnTo>
                <a:lnTo>
                  <a:pt x="2455545" y="150796"/>
                </a:lnTo>
                <a:lnTo>
                  <a:pt x="2517024" y="141353"/>
                </a:lnTo>
                <a:lnTo>
                  <a:pt x="2576574" y="134266"/>
                </a:lnTo>
                <a:lnTo>
                  <a:pt x="2634383" y="132166"/>
                </a:lnTo>
                <a:lnTo>
                  <a:pt x="2695965" y="131544"/>
                </a:lnTo>
                <a:lnTo>
                  <a:pt x="2755546" y="131360"/>
                </a:lnTo>
                <a:lnTo>
                  <a:pt x="2813364" y="131305"/>
                </a:lnTo>
                <a:lnTo>
                  <a:pt x="2871829" y="134409"/>
                </a:lnTo>
                <a:lnTo>
                  <a:pt x="2926197" y="139618"/>
                </a:lnTo>
                <a:lnTo>
                  <a:pt x="2982470" y="144280"/>
                </a:lnTo>
                <a:lnTo>
                  <a:pt x="3040478" y="149951"/>
                </a:lnTo>
                <a:lnTo>
                  <a:pt x="3097829" y="151632"/>
                </a:lnTo>
                <a:lnTo>
                  <a:pt x="3156156" y="155249"/>
                </a:lnTo>
                <a:lnTo>
                  <a:pt x="3210483" y="160610"/>
                </a:lnTo>
                <a:lnTo>
                  <a:pt x="3266744" y="162199"/>
                </a:lnTo>
                <a:lnTo>
                  <a:pt x="3324749" y="162670"/>
                </a:lnTo>
                <a:lnTo>
                  <a:pt x="3382099" y="162809"/>
                </a:lnTo>
                <a:lnTo>
                  <a:pt x="3443546" y="159731"/>
                </a:lnTo>
                <a:lnTo>
                  <a:pt x="3503086" y="154529"/>
                </a:lnTo>
                <a:lnTo>
                  <a:pt x="3560892" y="149868"/>
                </a:lnTo>
                <a:lnTo>
                  <a:pt x="3619354" y="141078"/>
                </a:lnTo>
                <a:lnTo>
                  <a:pt x="3676840" y="131065"/>
                </a:lnTo>
                <a:lnTo>
                  <a:pt x="3735207" y="123808"/>
                </a:lnTo>
                <a:lnTo>
                  <a:pt x="3792665" y="118539"/>
                </a:lnTo>
                <a:lnTo>
                  <a:pt x="3854143" y="112689"/>
                </a:lnTo>
                <a:lnTo>
                  <a:pt x="3913693" y="110955"/>
                </a:lnTo>
                <a:lnTo>
                  <a:pt x="3971502" y="110441"/>
                </a:lnTo>
                <a:lnTo>
                  <a:pt x="4033084" y="107170"/>
                </a:lnTo>
                <a:lnTo>
                  <a:pt x="4092664" y="101911"/>
                </a:lnTo>
                <a:lnTo>
                  <a:pt x="4150483" y="100353"/>
                </a:lnTo>
                <a:lnTo>
                  <a:pt x="4212068" y="99891"/>
                </a:lnTo>
                <a:lnTo>
                  <a:pt x="4271649" y="99754"/>
                </a:lnTo>
                <a:lnTo>
                  <a:pt x="4329467" y="99713"/>
                </a:lnTo>
                <a:lnTo>
                  <a:pt x="4391052" y="99702"/>
                </a:lnTo>
                <a:lnTo>
                  <a:pt x="4453753" y="96579"/>
                </a:lnTo>
                <a:lnTo>
                  <a:pt x="4516784" y="88244"/>
                </a:lnTo>
                <a:lnTo>
                  <a:pt x="4579914" y="78366"/>
                </a:lnTo>
                <a:lnTo>
                  <a:pt x="4643073" y="71150"/>
                </a:lnTo>
                <a:lnTo>
                  <a:pt x="4706240" y="65892"/>
                </a:lnTo>
                <a:lnTo>
                  <a:pt x="4766291" y="56925"/>
                </a:lnTo>
                <a:lnTo>
                  <a:pt x="4824248" y="46859"/>
                </a:lnTo>
                <a:lnTo>
                  <a:pt x="4882754" y="36468"/>
                </a:lnTo>
                <a:lnTo>
                  <a:pt x="4940254" y="25980"/>
                </a:lnTo>
                <a:lnTo>
                  <a:pt x="4998625" y="15464"/>
                </a:lnTo>
                <a:lnTo>
                  <a:pt x="5056084" y="8058"/>
                </a:lnTo>
                <a:lnTo>
                  <a:pt x="5114444" y="2745"/>
                </a:lnTo>
                <a:lnTo>
                  <a:pt x="5168779" y="0"/>
                </a:lnTo>
                <a:lnTo>
                  <a:pt x="5221924" y="3476"/>
                </a:lnTo>
                <a:lnTo>
                  <a:pt x="5274715" y="7626"/>
                </a:lnTo>
                <a:lnTo>
                  <a:pt x="5327402" y="13145"/>
                </a:lnTo>
                <a:lnTo>
                  <a:pt x="5380057" y="17899"/>
                </a:lnTo>
                <a:lnTo>
                  <a:pt x="5429584" y="23598"/>
                </a:lnTo>
                <a:lnTo>
                  <a:pt x="5477014" y="28406"/>
                </a:lnTo>
                <a:lnTo>
                  <a:pt x="5528112" y="37239"/>
                </a:lnTo>
                <a:lnTo>
                  <a:pt x="5580297" y="47266"/>
                </a:lnTo>
                <a:lnTo>
                  <a:pt x="5632804" y="57645"/>
                </a:lnTo>
                <a:lnTo>
                  <a:pt x="5682287" y="65010"/>
                </a:lnTo>
                <a:lnTo>
                  <a:pt x="5740928" y="73088"/>
                </a:lnTo>
                <a:lnTo>
                  <a:pt x="5798742" y="84778"/>
                </a:lnTo>
                <a:lnTo>
                  <a:pt x="5862155" y="88301"/>
                </a:lnTo>
                <a:lnTo>
                  <a:pt x="5908950" y="88911"/>
                </a:lnTo>
                <a:lnTo>
                  <a:pt x="5959861" y="89092"/>
                </a:lnTo>
                <a:lnTo>
                  <a:pt x="6008869" y="86026"/>
                </a:lnTo>
                <a:lnTo>
                  <a:pt x="6056146" y="80828"/>
                </a:lnTo>
                <a:lnTo>
                  <a:pt x="6107199" y="76168"/>
                </a:lnTo>
                <a:lnTo>
                  <a:pt x="6156251" y="70499"/>
                </a:lnTo>
                <a:lnTo>
                  <a:pt x="6203540" y="68818"/>
                </a:lnTo>
                <a:lnTo>
                  <a:pt x="6254596" y="68320"/>
                </a:lnTo>
                <a:lnTo>
                  <a:pt x="6303649" y="68173"/>
                </a:lnTo>
                <a:lnTo>
                  <a:pt x="6350938" y="71249"/>
                </a:lnTo>
                <a:lnTo>
                  <a:pt x="6401994" y="79569"/>
                </a:lnTo>
                <a:lnTo>
                  <a:pt x="6451048" y="89443"/>
                </a:lnTo>
                <a:lnTo>
                  <a:pt x="6498338" y="99779"/>
                </a:lnTo>
                <a:lnTo>
                  <a:pt x="6555541" y="113751"/>
                </a:lnTo>
                <a:lnTo>
                  <a:pt x="6601369" y="13128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8" name="Group 117"/>
          <p:cNvGrpSpPr/>
          <p:nvPr/>
        </p:nvGrpSpPr>
        <p:grpSpPr>
          <a:xfrm>
            <a:off x="1231834" y="2889655"/>
            <a:ext cx="6485555" cy="384708"/>
            <a:chOff x="1231834" y="2889655"/>
            <a:chExt cx="6485555" cy="384708"/>
          </a:xfrm>
        </p:grpSpPr>
        <p:sp>
          <p:nvSpPr>
            <p:cNvPr id="116" name="Freeform 115"/>
            <p:cNvSpPr/>
            <p:nvPr/>
          </p:nvSpPr>
          <p:spPr>
            <a:xfrm>
              <a:off x="1231834" y="2926938"/>
              <a:ext cx="4264042" cy="347425"/>
            </a:xfrm>
            <a:custGeom>
              <a:avLst/>
              <a:gdLst/>
              <a:ahLst/>
              <a:cxnLst/>
              <a:rect l="0" t="0" r="0" b="0"/>
              <a:pathLst>
                <a:path w="4264042" h="347425">
                  <a:moveTo>
                    <a:pt x="0" y="347424"/>
                  </a:moveTo>
                  <a:lnTo>
                    <a:pt x="34897" y="303462"/>
                  </a:lnTo>
                  <a:lnTo>
                    <a:pt x="87783" y="263877"/>
                  </a:lnTo>
                  <a:lnTo>
                    <a:pt x="146671" y="235255"/>
                  </a:lnTo>
                  <a:lnTo>
                    <a:pt x="197356" y="214103"/>
                  </a:lnTo>
                  <a:lnTo>
                    <a:pt x="249418" y="198607"/>
                  </a:lnTo>
                  <a:lnTo>
                    <a:pt x="307281" y="182891"/>
                  </a:lnTo>
                  <a:lnTo>
                    <a:pt x="368556" y="173241"/>
                  </a:lnTo>
                  <a:lnTo>
                    <a:pt x="429346" y="169863"/>
                  </a:lnTo>
                  <a:lnTo>
                    <a:pt x="481543" y="168861"/>
                  </a:lnTo>
                  <a:lnTo>
                    <a:pt x="524415" y="168627"/>
                  </a:lnTo>
                  <a:lnTo>
                    <a:pt x="567645" y="168523"/>
                  </a:lnTo>
                  <a:lnTo>
                    <a:pt x="625206" y="165345"/>
                  </a:lnTo>
                  <a:lnTo>
                    <a:pt x="678136" y="160114"/>
                  </a:lnTo>
                  <a:lnTo>
                    <a:pt x="732033" y="155444"/>
                  </a:lnTo>
                  <a:lnTo>
                    <a:pt x="792167" y="143386"/>
                  </a:lnTo>
                  <a:lnTo>
                    <a:pt x="851738" y="133200"/>
                  </a:lnTo>
                  <a:lnTo>
                    <a:pt x="904484" y="128363"/>
                  </a:lnTo>
                  <a:lnTo>
                    <a:pt x="963058" y="118323"/>
                  </a:lnTo>
                  <a:lnTo>
                    <a:pt x="1026121" y="107219"/>
                  </a:lnTo>
                  <a:lnTo>
                    <a:pt x="1081192" y="105654"/>
                  </a:lnTo>
                  <a:lnTo>
                    <a:pt x="1137130" y="105345"/>
                  </a:lnTo>
                  <a:lnTo>
                    <a:pt x="1198829" y="110873"/>
                  </a:lnTo>
                  <a:lnTo>
                    <a:pt x="1260106" y="115995"/>
                  </a:lnTo>
                  <a:lnTo>
                    <a:pt x="1310141" y="123915"/>
                  </a:lnTo>
                  <a:lnTo>
                    <a:pt x="1363181" y="132501"/>
                  </a:lnTo>
                  <a:lnTo>
                    <a:pt x="1421660" y="136734"/>
                  </a:lnTo>
                  <a:lnTo>
                    <a:pt x="1476552" y="143708"/>
                  </a:lnTo>
                  <a:lnTo>
                    <a:pt x="1529861" y="146294"/>
                  </a:lnTo>
                  <a:lnTo>
                    <a:pt x="1581531" y="145891"/>
                  </a:lnTo>
                  <a:lnTo>
                    <a:pt x="1644624" y="138986"/>
                  </a:lnTo>
                  <a:lnTo>
                    <a:pt x="1695733" y="134367"/>
                  </a:lnTo>
                  <a:lnTo>
                    <a:pt x="1747922" y="125589"/>
                  </a:lnTo>
                  <a:lnTo>
                    <a:pt x="1800429" y="112460"/>
                  </a:lnTo>
                  <a:lnTo>
                    <a:pt x="1849912" y="96871"/>
                  </a:lnTo>
                  <a:lnTo>
                    <a:pt x="1897330" y="84843"/>
                  </a:lnTo>
                  <a:lnTo>
                    <a:pt x="1960164" y="70299"/>
                  </a:lnTo>
                  <a:lnTo>
                    <a:pt x="2009025" y="59682"/>
                  </a:lnTo>
                  <a:lnTo>
                    <a:pt x="2060548" y="49128"/>
                  </a:lnTo>
                  <a:lnTo>
                    <a:pt x="2112858" y="38592"/>
                  </a:lnTo>
                  <a:lnTo>
                    <a:pt x="2165402" y="33650"/>
                  </a:lnTo>
                  <a:lnTo>
                    <a:pt x="2218015" y="37775"/>
                  </a:lnTo>
                  <a:lnTo>
                    <a:pt x="2276238" y="40817"/>
                  </a:lnTo>
                  <a:lnTo>
                    <a:pt x="2332354" y="47308"/>
                  </a:lnTo>
                  <a:lnTo>
                    <a:pt x="2386026" y="56640"/>
                  </a:lnTo>
                  <a:lnTo>
                    <a:pt x="2444562" y="66814"/>
                  </a:lnTo>
                  <a:lnTo>
                    <a:pt x="2500771" y="77237"/>
                  </a:lnTo>
                  <a:lnTo>
                    <a:pt x="2554470" y="82145"/>
                  </a:lnTo>
                  <a:lnTo>
                    <a:pt x="2607426" y="89189"/>
                  </a:lnTo>
                  <a:lnTo>
                    <a:pt x="2665750" y="93095"/>
                  </a:lnTo>
                  <a:lnTo>
                    <a:pt x="2721896" y="94253"/>
                  </a:lnTo>
                  <a:lnTo>
                    <a:pt x="2781166" y="94596"/>
                  </a:lnTo>
                  <a:lnTo>
                    <a:pt x="2843181" y="94698"/>
                  </a:lnTo>
                  <a:lnTo>
                    <a:pt x="2900420" y="89138"/>
                  </a:lnTo>
                  <a:lnTo>
                    <a:pt x="2954424" y="80082"/>
                  </a:lnTo>
                  <a:lnTo>
                    <a:pt x="3013060" y="75579"/>
                  </a:lnTo>
                  <a:lnTo>
                    <a:pt x="3069298" y="68656"/>
                  </a:lnTo>
                  <a:lnTo>
                    <a:pt x="3128595" y="59196"/>
                  </a:lnTo>
                  <a:lnTo>
                    <a:pt x="3185028" y="48984"/>
                  </a:lnTo>
                  <a:lnTo>
                    <a:pt x="3244384" y="38549"/>
                  </a:lnTo>
                  <a:lnTo>
                    <a:pt x="3306424" y="28048"/>
                  </a:lnTo>
                  <a:lnTo>
                    <a:pt x="3363671" y="17528"/>
                  </a:lnTo>
                  <a:lnTo>
                    <a:pt x="3423267" y="7002"/>
                  </a:lnTo>
                  <a:lnTo>
                    <a:pt x="3485378" y="2063"/>
                  </a:lnTo>
                  <a:lnTo>
                    <a:pt x="3542646" y="600"/>
                  </a:lnTo>
                  <a:lnTo>
                    <a:pt x="3602249" y="167"/>
                  </a:lnTo>
                  <a:lnTo>
                    <a:pt x="3658773" y="38"/>
                  </a:lnTo>
                  <a:lnTo>
                    <a:pt x="3712566" y="0"/>
                  </a:lnTo>
                  <a:lnTo>
                    <a:pt x="3771138" y="5578"/>
                  </a:lnTo>
                  <a:lnTo>
                    <a:pt x="3827357" y="14640"/>
                  </a:lnTo>
                  <a:lnTo>
                    <a:pt x="3886649" y="19144"/>
                  </a:lnTo>
                  <a:lnTo>
                    <a:pt x="3943081" y="26068"/>
                  </a:lnTo>
                  <a:lnTo>
                    <a:pt x="3996846" y="35529"/>
                  </a:lnTo>
                  <a:lnTo>
                    <a:pt x="4055411" y="40151"/>
                  </a:lnTo>
                  <a:lnTo>
                    <a:pt x="4111628" y="47110"/>
                  </a:lnTo>
                  <a:lnTo>
                    <a:pt x="4174620" y="51537"/>
                  </a:lnTo>
                  <a:lnTo>
                    <a:pt x="4229004" y="52411"/>
                  </a:lnTo>
                  <a:lnTo>
                    <a:pt x="4264041" y="526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032829" y="2889655"/>
              <a:ext cx="1684560" cy="66596"/>
            </a:xfrm>
            <a:custGeom>
              <a:avLst/>
              <a:gdLst/>
              <a:ahLst/>
              <a:cxnLst/>
              <a:rect l="0" t="0" r="0" b="0"/>
              <a:pathLst>
                <a:path w="1684560" h="66596">
                  <a:moveTo>
                    <a:pt x="0" y="16210"/>
                  </a:moveTo>
                  <a:lnTo>
                    <a:pt x="58289" y="13090"/>
                  </a:lnTo>
                  <a:lnTo>
                    <a:pt x="118656" y="7877"/>
                  </a:lnTo>
                  <a:lnTo>
                    <a:pt x="180975" y="6115"/>
                  </a:lnTo>
                  <a:lnTo>
                    <a:pt x="229747" y="5810"/>
                  </a:lnTo>
                  <a:lnTo>
                    <a:pt x="291393" y="12942"/>
                  </a:lnTo>
                  <a:lnTo>
                    <a:pt x="340322" y="16411"/>
                  </a:lnTo>
                  <a:lnTo>
                    <a:pt x="399370" y="24352"/>
                  </a:lnTo>
                  <a:lnTo>
                    <a:pt x="456094" y="31856"/>
                  </a:lnTo>
                  <a:lnTo>
                    <a:pt x="503896" y="35664"/>
                  </a:lnTo>
                  <a:lnTo>
                    <a:pt x="564045" y="44186"/>
                  </a:lnTo>
                  <a:lnTo>
                    <a:pt x="620988" y="50202"/>
                  </a:lnTo>
                  <a:lnTo>
                    <a:pt x="677294" y="56720"/>
                  </a:lnTo>
                  <a:lnTo>
                    <a:pt x="733478" y="59177"/>
                  </a:lnTo>
                  <a:lnTo>
                    <a:pt x="789635" y="66595"/>
                  </a:lnTo>
                  <a:lnTo>
                    <a:pt x="828631" y="65064"/>
                  </a:lnTo>
                  <a:lnTo>
                    <a:pt x="884427" y="59655"/>
                  </a:lnTo>
                  <a:lnTo>
                    <a:pt x="945755" y="53129"/>
                  </a:lnTo>
                  <a:lnTo>
                    <a:pt x="1004610" y="49376"/>
                  </a:lnTo>
                  <a:lnTo>
                    <a:pt x="1053505" y="48264"/>
                  </a:lnTo>
                  <a:lnTo>
                    <a:pt x="1111947" y="39483"/>
                  </a:lnTo>
                  <a:lnTo>
                    <a:pt x="1168552" y="29602"/>
                  </a:lnTo>
                  <a:lnTo>
                    <a:pt x="1224793" y="21715"/>
                  </a:lnTo>
                  <a:lnTo>
                    <a:pt x="1280962" y="10062"/>
                  </a:lnTo>
                  <a:lnTo>
                    <a:pt x="1326590" y="5809"/>
                  </a:lnTo>
                  <a:lnTo>
                    <a:pt x="1386901" y="0"/>
                  </a:lnTo>
                  <a:lnTo>
                    <a:pt x="1435967" y="3478"/>
                  </a:lnTo>
                  <a:lnTo>
                    <a:pt x="1483650" y="5028"/>
                  </a:lnTo>
                  <a:lnTo>
                    <a:pt x="1525467" y="5391"/>
                  </a:lnTo>
                  <a:lnTo>
                    <a:pt x="1571348" y="8672"/>
                  </a:lnTo>
                  <a:lnTo>
                    <a:pt x="1633858" y="13976"/>
                  </a:lnTo>
                  <a:lnTo>
                    <a:pt x="1684559" y="162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9" name="Freeform 118"/>
          <p:cNvSpPr/>
          <p:nvPr/>
        </p:nvSpPr>
        <p:spPr>
          <a:xfrm>
            <a:off x="7127792" y="5380062"/>
            <a:ext cx="368499" cy="147400"/>
          </a:xfrm>
          <a:custGeom>
            <a:avLst/>
            <a:gdLst/>
            <a:ahLst/>
            <a:cxnLst/>
            <a:rect l="0" t="0" r="0" b="0"/>
            <a:pathLst>
              <a:path w="368499" h="147400">
                <a:moveTo>
                  <a:pt x="0" y="147399"/>
                </a:moveTo>
                <a:lnTo>
                  <a:pt x="58618" y="141810"/>
                </a:lnTo>
                <a:lnTo>
                  <a:pt x="111621" y="122205"/>
                </a:lnTo>
                <a:lnTo>
                  <a:pt x="173493" y="96566"/>
                </a:lnTo>
                <a:lnTo>
                  <a:pt x="230904" y="71280"/>
                </a:lnTo>
                <a:lnTo>
                  <a:pt x="284174" y="45521"/>
                </a:lnTo>
                <a:lnTo>
                  <a:pt x="345093" y="15107"/>
                </a:lnTo>
                <a:lnTo>
                  <a:pt x="368498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3" name="Group 122"/>
          <p:cNvGrpSpPr/>
          <p:nvPr/>
        </p:nvGrpSpPr>
        <p:grpSpPr>
          <a:xfrm>
            <a:off x="7306777" y="5169492"/>
            <a:ext cx="810695" cy="1031794"/>
            <a:chOff x="7306777" y="5169492"/>
            <a:chExt cx="810695" cy="1031794"/>
          </a:xfrm>
        </p:grpSpPr>
        <p:sp>
          <p:nvSpPr>
            <p:cNvPr id="120" name="Freeform 119"/>
            <p:cNvSpPr/>
            <p:nvPr/>
          </p:nvSpPr>
          <p:spPr>
            <a:xfrm>
              <a:off x="7306777" y="5801202"/>
              <a:ext cx="63172" cy="400084"/>
            </a:xfrm>
            <a:custGeom>
              <a:avLst/>
              <a:gdLst/>
              <a:ahLst/>
              <a:cxnLst/>
              <a:rect l="0" t="0" r="0" b="0"/>
              <a:pathLst>
                <a:path w="63172" h="400084">
                  <a:moveTo>
                    <a:pt x="63171" y="0"/>
                  </a:moveTo>
                  <a:lnTo>
                    <a:pt x="48517" y="60730"/>
                  </a:lnTo>
                  <a:lnTo>
                    <a:pt x="44011" y="118209"/>
                  </a:lnTo>
                  <a:lnTo>
                    <a:pt x="35253" y="176468"/>
                  </a:lnTo>
                  <a:lnTo>
                    <a:pt x="29190" y="228703"/>
                  </a:lnTo>
                  <a:lnTo>
                    <a:pt x="17075" y="289931"/>
                  </a:lnTo>
                  <a:lnTo>
                    <a:pt x="6879" y="343529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643689" y="5485347"/>
              <a:ext cx="157928" cy="568540"/>
            </a:xfrm>
            <a:custGeom>
              <a:avLst/>
              <a:gdLst/>
              <a:ahLst/>
              <a:cxnLst/>
              <a:rect l="0" t="0" r="0" b="0"/>
              <a:pathLst>
                <a:path w="157928" h="568540">
                  <a:moveTo>
                    <a:pt x="157927" y="0"/>
                  </a:moveTo>
                  <a:lnTo>
                    <a:pt x="146749" y="16768"/>
                  </a:lnTo>
                  <a:lnTo>
                    <a:pt x="134208" y="66319"/>
                  </a:lnTo>
                  <a:lnTo>
                    <a:pt x="123084" y="116097"/>
                  </a:lnTo>
                  <a:lnTo>
                    <a:pt x="112378" y="166070"/>
                  </a:lnTo>
                  <a:lnTo>
                    <a:pt x="98281" y="228123"/>
                  </a:lnTo>
                  <a:lnTo>
                    <a:pt x="87742" y="277122"/>
                  </a:lnTo>
                  <a:lnTo>
                    <a:pt x="73700" y="336193"/>
                  </a:lnTo>
                  <a:lnTo>
                    <a:pt x="59661" y="392922"/>
                  </a:lnTo>
                  <a:lnTo>
                    <a:pt x="45624" y="448017"/>
                  </a:lnTo>
                  <a:lnTo>
                    <a:pt x="28076" y="504748"/>
                  </a:lnTo>
                  <a:lnTo>
                    <a:pt x="10529" y="551690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780559" y="5169492"/>
              <a:ext cx="336913" cy="731287"/>
            </a:xfrm>
            <a:custGeom>
              <a:avLst/>
              <a:gdLst/>
              <a:ahLst/>
              <a:cxnLst/>
              <a:rect l="0" t="0" r="0" b="0"/>
              <a:pathLst>
                <a:path w="336913" h="731287">
                  <a:moveTo>
                    <a:pt x="0" y="305326"/>
                  </a:moveTo>
                  <a:lnTo>
                    <a:pt x="25194" y="360371"/>
                  </a:lnTo>
                  <a:lnTo>
                    <a:pt x="45244" y="419839"/>
                  </a:lnTo>
                  <a:lnTo>
                    <a:pt x="56040" y="474697"/>
                  </a:lnTo>
                  <a:lnTo>
                    <a:pt x="66648" y="537224"/>
                  </a:lnTo>
                  <a:lnTo>
                    <a:pt x="80712" y="596018"/>
                  </a:lnTo>
                  <a:lnTo>
                    <a:pt x="98265" y="652226"/>
                  </a:lnTo>
                  <a:lnTo>
                    <a:pt x="113474" y="708075"/>
                  </a:lnTo>
                  <a:lnTo>
                    <a:pt x="124913" y="728431"/>
                  </a:lnTo>
                  <a:lnTo>
                    <a:pt x="132409" y="731286"/>
                  </a:lnTo>
                  <a:lnTo>
                    <a:pt x="140914" y="729680"/>
                  </a:lnTo>
                  <a:lnTo>
                    <a:pt x="150095" y="725099"/>
                  </a:lnTo>
                  <a:lnTo>
                    <a:pt x="156216" y="716196"/>
                  </a:lnTo>
                  <a:lnTo>
                    <a:pt x="172433" y="654650"/>
                  </a:lnTo>
                  <a:lnTo>
                    <a:pt x="177044" y="604972"/>
                  </a:lnTo>
                  <a:lnTo>
                    <a:pt x="185838" y="542114"/>
                  </a:lnTo>
                  <a:lnTo>
                    <a:pt x="191907" y="484637"/>
                  </a:lnTo>
                  <a:lnTo>
                    <a:pt x="204024" y="428223"/>
                  </a:lnTo>
                  <a:lnTo>
                    <a:pt x="216513" y="370850"/>
                  </a:lnTo>
                  <a:lnTo>
                    <a:pt x="226432" y="307524"/>
                  </a:lnTo>
                  <a:lnTo>
                    <a:pt x="244640" y="249609"/>
                  </a:lnTo>
                  <a:lnTo>
                    <a:pt x="259501" y="187042"/>
                  </a:lnTo>
                  <a:lnTo>
                    <a:pt x="276821" y="135342"/>
                  </a:lnTo>
                  <a:lnTo>
                    <a:pt x="300836" y="74885"/>
                  </a:lnTo>
                  <a:lnTo>
                    <a:pt x="328854" y="14142"/>
                  </a:lnTo>
                  <a:lnTo>
                    <a:pt x="33691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321250" y="325791"/>
            <a:ext cx="1221307" cy="621182"/>
            <a:chOff x="321250" y="325791"/>
            <a:chExt cx="1221307" cy="621182"/>
          </a:xfrm>
        </p:grpSpPr>
        <p:sp>
          <p:nvSpPr>
            <p:cNvPr id="2" name="Freeform 1"/>
            <p:cNvSpPr/>
            <p:nvPr/>
          </p:nvSpPr>
          <p:spPr>
            <a:xfrm>
              <a:off x="421770" y="325791"/>
              <a:ext cx="215336" cy="252593"/>
            </a:xfrm>
            <a:custGeom>
              <a:avLst/>
              <a:gdLst/>
              <a:ahLst/>
              <a:cxnLst/>
              <a:rect l="0" t="0" r="0" b="0"/>
              <a:pathLst>
                <a:path w="215336" h="252593">
                  <a:moveTo>
                    <a:pt x="25822" y="0"/>
                  </a:moveTo>
                  <a:lnTo>
                    <a:pt x="22889" y="8801"/>
                  </a:lnTo>
                  <a:lnTo>
                    <a:pt x="20106" y="17148"/>
                  </a:lnTo>
                  <a:lnTo>
                    <a:pt x="17207" y="25846"/>
                  </a:lnTo>
                  <a:lnTo>
                    <a:pt x="14166" y="34967"/>
                  </a:lnTo>
                  <a:lnTo>
                    <a:pt x="11001" y="44462"/>
                  </a:lnTo>
                  <a:lnTo>
                    <a:pt x="7732" y="54183"/>
                  </a:lnTo>
                  <a:lnTo>
                    <a:pt x="4222" y="61545"/>
                  </a:lnTo>
                  <a:lnTo>
                    <a:pt x="1159" y="63359"/>
                  </a:lnTo>
                  <a:lnTo>
                    <a:pt x="0" y="60602"/>
                  </a:lnTo>
                  <a:lnTo>
                    <a:pt x="948" y="54887"/>
                  </a:lnTo>
                  <a:lnTo>
                    <a:pt x="3642" y="47522"/>
                  </a:lnTo>
                  <a:lnTo>
                    <a:pt x="7648" y="39522"/>
                  </a:lnTo>
                  <a:lnTo>
                    <a:pt x="12605" y="31452"/>
                  </a:lnTo>
                  <a:lnTo>
                    <a:pt x="18559" y="23863"/>
                  </a:lnTo>
                  <a:lnTo>
                    <a:pt x="25919" y="17426"/>
                  </a:lnTo>
                  <a:lnTo>
                    <a:pt x="34791" y="12394"/>
                  </a:lnTo>
                  <a:lnTo>
                    <a:pt x="44682" y="8994"/>
                  </a:lnTo>
                  <a:lnTo>
                    <a:pt x="54707" y="7600"/>
                  </a:lnTo>
                  <a:lnTo>
                    <a:pt x="64332" y="8222"/>
                  </a:lnTo>
                  <a:lnTo>
                    <a:pt x="73234" y="10738"/>
                  </a:lnTo>
                  <a:lnTo>
                    <a:pt x="81133" y="15085"/>
                  </a:lnTo>
                  <a:lnTo>
                    <a:pt x="87997" y="21042"/>
                  </a:lnTo>
                  <a:lnTo>
                    <a:pt x="93962" y="28293"/>
                  </a:lnTo>
                  <a:lnTo>
                    <a:pt x="99217" y="36522"/>
                  </a:lnTo>
                  <a:lnTo>
                    <a:pt x="103945" y="45465"/>
                  </a:lnTo>
                  <a:lnTo>
                    <a:pt x="108294" y="55078"/>
                  </a:lnTo>
                  <a:lnTo>
                    <a:pt x="112376" y="65515"/>
                  </a:lnTo>
                  <a:lnTo>
                    <a:pt x="116265" y="76797"/>
                  </a:lnTo>
                  <a:lnTo>
                    <a:pt x="119691" y="88815"/>
                  </a:lnTo>
                  <a:lnTo>
                    <a:pt x="122080" y="101414"/>
                  </a:lnTo>
                  <a:lnTo>
                    <a:pt x="123201" y="114443"/>
                  </a:lnTo>
                  <a:lnTo>
                    <a:pt x="123139" y="127615"/>
                  </a:lnTo>
                  <a:lnTo>
                    <a:pt x="122108" y="140532"/>
                  </a:lnTo>
                  <a:lnTo>
                    <a:pt x="120341" y="152996"/>
                  </a:lnTo>
                  <a:lnTo>
                    <a:pt x="118038" y="164992"/>
                  </a:lnTo>
                  <a:lnTo>
                    <a:pt x="115354" y="176588"/>
                  </a:lnTo>
                  <a:lnTo>
                    <a:pt x="112406" y="187872"/>
                  </a:lnTo>
                  <a:lnTo>
                    <a:pt x="109276" y="198926"/>
                  </a:lnTo>
                  <a:lnTo>
                    <a:pt x="106022" y="209816"/>
                  </a:lnTo>
                  <a:lnTo>
                    <a:pt x="102670" y="220577"/>
                  </a:lnTo>
                  <a:lnTo>
                    <a:pt x="98758" y="230754"/>
                  </a:lnTo>
                  <a:lnTo>
                    <a:pt x="93380" y="239450"/>
                  </a:lnTo>
                  <a:lnTo>
                    <a:pt x="86176" y="246280"/>
                  </a:lnTo>
                  <a:lnTo>
                    <a:pt x="77743" y="250864"/>
                  </a:lnTo>
                  <a:lnTo>
                    <a:pt x="69312" y="252592"/>
                  </a:lnTo>
                  <a:lnTo>
                    <a:pt x="61609" y="251416"/>
                  </a:lnTo>
                  <a:lnTo>
                    <a:pt x="54832" y="247728"/>
                  </a:lnTo>
                  <a:lnTo>
                    <a:pt x="48905" y="242063"/>
                  </a:lnTo>
                  <a:lnTo>
                    <a:pt x="43675" y="234928"/>
                  </a:lnTo>
                  <a:lnTo>
                    <a:pt x="39300" y="226737"/>
                  </a:lnTo>
                  <a:lnTo>
                    <a:pt x="36250" y="217803"/>
                  </a:lnTo>
                  <a:lnTo>
                    <a:pt x="34680" y="208360"/>
                  </a:lnTo>
                  <a:lnTo>
                    <a:pt x="34606" y="198734"/>
                  </a:lnTo>
                  <a:lnTo>
                    <a:pt x="36075" y="189344"/>
                  </a:lnTo>
                  <a:lnTo>
                    <a:pt x="38959" y="180412"/>
                  </a:lnTo>
                  <a:lnTo>
                    <a:pt x="43166" y="172448"/>
                  </a:lnTo>
                  <a:lnTo>
                    <a:pt x="48731" y="166309"/>
                  </a:lnTo>
                  <a:lnTo>
                    <a:pt x="55545" y="162299"/>
                  </a:lnTo>
                  <a:lnTo>
                    <a:pt x="63391" y="160404"/>
                  </a:lnTo>
                  <a:lnTo>
                    <a:pt x="72027" y="160562"/>
                  </a:lnTo>
                  <a:lnTo>
                    <a:pt x="81237" y="162518"/>
                  </a:lnTo>
                  <a:lnTo>
                    <a:pt x="90692" y="165913"/>
                  </a:lnTo>
                  <a:lnTo>
                    <a:pt x="99959" y="170392"/>
                  </a:lnTo>
                  <a:lnTo>
                    <a:pt x="108819" y="175655"/>
                  </a:lnTo>
                  <a:lnTo>
                    <a:pt x="117243" y="181474"/>
                  </a:lnTo>
                  <a:lnTo>
                    <a:pt x="125287" y="187677"/>
                  </a:lnTo>
                  <a:lnTo>
                    <a:pt x="133038" y="194141"/>
                  </a:lnTo>
                  <a:lnTo>
                    <a:pt x="140736" y="200616"/>
                  </a:lnTo>
                  <a:lnTo>
                    <a:pt x="148752" y="206738"/>
                  </a:lnTo>
                  <a:lnTo>
                    <a:pt x="157257" y="212332"/>
                  </a:lnTo>
                  <a:lnTo>
                    <a:pt x="166181" y="217257"/>
                  </a:lnTo>
                  <a:lnTo>
                    <a:pt x="176387" y="221793"/>
                  </a:lnTo>
                  <a:lnTo>
                    <a:pt x="191010" y="226337"/>
                  </a:lnTo>
                  <a:lnTo>
                    <a:pt x="215335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21250" y="599532"/>
              <a:ext cx="400084" cy="21058"/>
            </a:xfrm>
            <a:custGeom>
              <a:avLst/>
              <a:gdLst/>
              <a:ahLst/>
              <a:cxnLst/>
              <a:rect l="0" t="0" r="0" b="0"/>
              <a:pathLst>
                <a:path w="400084" h="21058">
                  <a:moveTo>
                    <a:pt x="400083" y="0"/>
                  </a:moveTo>
                  <a:lnTo>
                    <a:pt x="385548" y="67"/>
                  </a:lnTo>
                  <a:lnTo>
                    <a:pt x="372918" y="707"/>
                  </a:lnTo>
                  <a:lnTo>
                    <a:pt x="361008" y="1999"/>
                  </a:lnTo>
                  <a:lnTo>
                    <a:pt x="349354" y="3686"/>
                  </a:lnTo>
                  <a:lnTo>
                    <a:pt x="337513" y="5354"/>
                  </a:lnTo>
                  <a:lnTo>
                    <a:pt x="325268" y="6767"/>
                  </a:lnTo>
                  <a:lnTo>
                    <a:pt x="312427" y="7865"/>
                  </a:lnTo>
                  <a:lnTo>
                    <a:pt x="298740" y="8676"/>
                  </a:lnTo>
                  <a:lnTo>
                    <a:pt x="284162" y="9255"/>
                  </a:lnTo>
                  <a:lnTo>
                    <a:pt x="268965" y="9661"/>
                  </a:lnTo>
                  <a:lnTo>
                    <a:pt x="253619" y="9941"/>
                  </a:lnTo>
                  <a:lnTo>
                    <a:pt x="238414" y="10137"/>
                  </a:lnTo>
                  <a:lnTo>
                    <a:pt x="223613" y="10439"/>
                  </a:lnTo>
                  <a:lnTo>
                    <a:pt x="209521" y="11175"/>
                  </a:lnTo>
                  <a:lnTo>
                    <a:pt x="196220" y="12483"/>
                  </a:lnTo>
                  <a:lnTo>
                    <a:pt x="183305" y="14175"/>
                  </a:lnTo>
                  <a:lnTo>
                    <a:pt x="170019" y="15850"/>
                  </a:lnTo>
                  <a:lnTo>
                    <a:pt x="155966" y="17271"/>
                  </a:lnTo>
                  <a:lnTo>
                    <a:pt x="141252" y="18375"/>
                  </a:lnTo>
                  <a:lnTo>
                    <a:pt x="126296" y="19191"/>
                  </a:lnTo>
                  <a:lnTo>
                    <a:pt x="111380" y="19774"/>
                  </a:lnTo>
                  <a:lnTo>
                    <a:pt x="96619" y="20183"/>
                  </a:lnTo>
                  <a:lnTo>
                    <a:pt x="82029" y="20465"/>
                  </a:lnTo>
                  <a:lnTo>
                    <a:pt x="67602" y="20658"/>
                  </a:lnTo>
                  <a:lnTo>
                    <a:pt x="53718" y="20789"/>
                  </a:lnTo>
                  <a:lnTo>
                    <a:pt x="39687" y="20891"/>
                  </a:lnTo>
                  <a:lnTo>
                    <a:pt x="23156" y="20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28436" y="670029"/>
              <a:ext cx="134971" cy="266416"/>
            </a:xfrm>
            <a:custGeom>
              <a:avLst/>
              <a:gdLst/>
              <a:ahLst/>
              <a:cxnLst/>
              <a:rect l="0" t="0" r="0" b="0"/>
              <a:pathLst>
                <a:path w="134971" h="266416">
                  <a:moveTo>
                    <a:pt x="113913" y="76902"/>
                  </a:moveTo>
                  <a:lnTo>
                    <a:pt x="119579" y="70967"/>
                  </a:lnTo>
                  <a:lnTo>
                    <a:pt x="123223" y="64762"/>
                  </a:lnTo>
                  <a:lnTo>
                    <a:pt x="125133" y="57667"/>
                  </a:lnTo>
                  <a:lnTo>
                    <a:pt x="125634" y="49726"/>
                  </a:lnTo>
                  <a:lnTo>
                    <a:pt x="125015" y="41080"/>
                  </a:lnTo>
                  <a:lnTo>
                    <a:pt x="123529" y="31899"/>
                  </a:lnTo>
                  <a:lnTo>
                    <a:pt x="120916" y="22818"/>
                  </a:lnTo>
                  <a:lnTo>
                    <a:pt x="116432" y="14873"/>
                  </a:lnTo>
                  <a:lnTo>
                    <a:pt x="109829" y="8545"/>
                  </a:lnTo>
                  <a:lnTo>
                    <a:pt x="101463" y="3961"/>
                  </a:lnTo>
                  <a:lnTo>
                    <a:pt x="92013" y="1169"/>
                  </a:lnTo>
                  <a:lnTo>
                    <a:pt x="81992" y="0"/>
                  </a:lnTo>
                  <a:lnTo>
                    <a:pt x="71688" y="315"/>
                  </a:lnTo>
                  <a:lnTo>
                    <a:pt x="61253" y="2105"/>
                  </a:lnTo>
                  <a:lnTo>
                    <a:pt x="50763" y="5228"/>
                  </a:lnTo>
                  <a:lnTo>
                    <a:pt x="40415" y="9440"/>
                  </a:lnTo>
                  <a:lnTo>
                    <a:pt x="30534" y="14483"/>
                  </a:lnTo>
                  <a:lnTo>
                    <a:pt x="21268" y="20136"/>
                  </a:lnTo>
                  <a:lnTo>
                    <a:pt x="13079" y="26389"/>
                  </a:lnTo>
                  <a:lnTo>
                    <a:pt x="6788" y="33418"/>
                  </a:lnTo>
                  <a:lnTo>
                    <a:pt x="2672" y="41258"/>
                  </a:lnTo>
                  <a:lnTo>
                    <a:pt x="536" y="49812"/>
                  </a:lnTo>
                  <a:lnTo>
                    <a:pt x="0" y="58932"/>
                  </a:lnTo>
                  <a:lnTo>
                    <a:pt x="682" y="68471"/>
                  </a:lnTo>
                  <a:lnTo>
                    <a:pt x="2576" y="78148"/>
                  </a:lnTo>
                  <a:lnTo>
                    <a:pt x="6042" y="87564"/>
                  </a:lnTo>
                  <a:lnTo>
                    <a:pt x="11151" y="96511"/>
                  </a:lnTo>
                  <a:lnTo>
                    <a:pt x="17869" y="104483"/>
                  </a:lnTo>
                  <a:lnTo>
                    <a:pt x="26206" y="110627"/>
                  </a:lnTo>
                  <a:lnTo>
                    <a:pt x="35993" y="114639"/>
                  </a:lnTo>
                  <a:lnTo>
                    <a:pt x="46632" y="116536"/>
                  </a:lnTo>
                  <a:lnTo>
                    <a:pt x="57226" y="116379"/>
                  </a:lnTo>
                  <a:lnTo>
                    <a:pt x="67270" y="114423"/>
                  </a:lnTo>
                  <a:lnTo>
                    <a:pt x="76637" y="111029"/>
                  </a:lnTo>
                  <a:lnTo>
                    <a:pt x="85389" y="106551"/>
                  </a:lnTo>
                  <a:lnTo>
                    <a:pt x="93642" y="101283"/>
                  </a:lnTo>
                  <a:lnTo>
                    <a:pt x="101355" y="95291"/>
                  </a:lnTo>
                  <a:lnTo>
                    <a:pt x="108323" y="88440"/>
                  </a:lnTo>
                  <a:lnTo>
                    <a:pt x="114506" y="80792"/>
                  </a:lnTo>
                  <a:lnTo>
                    <a:pt x="120290" y="75074"/>
                  </a:lnTo>
                  <a:lnTo>
                    <a:pt x="125463" y="74723"/>
                  </a:lnTo>
                  <a:lnTo>
                    <a:pt x="129083" y="78985"/>
                  </a:lnTo>
                  <a:lnTo>
                    <a:pt x="131346" y="86476"/>
                  </a:lnTo>
                  <a:lnTo>
                    <a:pt x="132720" y="96148"/>
                  </a:lnTo>
                  <a:lnTo>
                    <a:pt x="133556" y="107277"/>
                  </a:lnTo>
                  <a:lnTo>
                    <a:pt x="134070" y="119377"/>
                  </a:lnTo>
                  <a:lnTo>
                    <a:pt x="134392" y="132124"/>
                  </a:lnTo>
                  <a:lnTo>
                    <a:pt x="134595" y="145301"/>
                  </a:lnTo>
                  <a:lnTo>
                    <a:pt x="134725" y="158766"/>
                  </a:lnTo>
                  <a:lnTo>
                    <a:pt x="134809" y="172422"/>
                  </a:lnTo>
                  <a:lnTo>
                    <a:pt x="134864" y="186205"/>
                  </a:lnTo>
                  <a:lnTo>
                    <a:pt x="134900" y="200060"/>
                  </a:lnTo>
                  <a:lnTo>
                    <a:pt x="134924" y="213544"/>
                  </a:lnTo>
                  <a:lnTo>
                    <a:pt x="134942" y="227257"/>
                  </a:lnTo>
                  <a:lnTo>
                    <a:pt x="134956" y="243522"/>
                  </a:lnTo>
                  <a:lnTo>
                    <a:pt x="134970" y="2664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45145" y="610060"/>
              <a:ext cx="7816" cy="105286"/>
            </a:xfrm>
            <a:custGeom>
              <a:avLst/>
              <a:gdLst/>
              <a:ahLst/>
              <a:cxnLst/>
              <a:rect l="0" t="0" r="0" b="0"/>
              <a:pathLst>
                <a:path w="7816" h="105286">
                  <a:moveTo>
                    <a:pt x="7815" y="0"/>
                  </a:moveTo>
                  <a:lnTo>
                    <a:pt x="4948" y="8869"/>
                  </a:lnTo>
                  <a:lnTo>
                    <a:pt x="2806" y="17856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1" y="61009"/>
                  </a:lnTo>
                  <a:lnTo>
                    <a:pt x="1897" y="71641"/>
                  </a:lnTo>
                  <a:lnTo>
                    <a:pt x="3394" y="81835"/>
                  </a:lnTo>
                  <a:lnTo>
                    <a:pt x="5274" y="92483"/>
                  </a:lnTo>
                  <a:lnTo>
                    <a:pt x="7815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68732" y="652174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35731" y="67"/>
                  </a:lnTo>
                  <a:lnTo>
                    <a:pt x="125242" y="707"/>
                  </a:lnTo>
                  <a:lnTo>
                    <a:pt x="114931" y="1999"/>
                  </a:lnTo>
                  <a:lnTo>
                    <a:pt x="104284" y="3686"/>
                  </a:lnTo>
                  <a:lnTo>
                    <a:pt x="92644" y="5354"/>
                  </a:lnTo>
                  <a:lnTo>
                    <a:pt x="79762" y="6772"/>
                  </a:lnTo>
                  <a:lnTo>
                    <a:pt x="66090" y="8075"/>
                  </a:lnTo>
                  <a:lnTo>
                    <a:pt x="51040" y="9908"/>
                  </a:lnTo>
                  <a:lnTo>
                    <a:pt x="31051" y="1354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90431" y="341779"/>
              <a:ext cx="188955" cy="215640"/>
            </a:xfrm>
            <a:custGeom>
              <a:avLst/>
              <a:gdLst/>
              <a:ahLst/>
              <a:cxnLst/>
              <a:rect l="0" t="0" r="0" b="0"/>
              <a:pathLst>
                <a:path w="188955" h="215640">
                  <a:moveTo>
                    <a:pt x="31027" y="5069"/>
                  </a:moveTo>
                  <a:lnTo>
                    <a:pt x="25226" y="11070"/>
                  </a:lnTo>
                  <a:lnTo>
                    <a:pt x="20302" y="17915"/>
                  </a:lnTo>
                  <a:lnTo>
                    <a:pt x="15799" y="26303"/>
                  </a:lnTo>
                  <a:lnTo>
                    <a:pt x="11578" y="35930"/>
                  </a:lnTo>
                  <a:lnTo>
                    <a:pt x="7565" y="46245"/>
                  </a:lnTo>
                  <a:lnTo>
                    <a:pt x="3727" y="56775"/>
                  </a:lnTo>
                  <a:lnTo>
                    <a:pt x="870" y="64599"/>
                  </a:lnTo>
                  <a:lnTo>
                    <a:pt x="0" y="66199"/>
                  </a:lnTo>
                  <a:lnTo>
                    <a:pt x="739" y="62545"/>
                  </a:lnTo>
                  <a:lnTo>
                    <a:pt x="2685" y="55630"/>
                  </a:lnTo>
                  <a:lnTo>
                    <a:pt x="5751" y="47315"/>
                  </a:lnTo>
                  <a:lnTo>
                    <a:pt x="9826" y="38682"/>
                  </a:lnTo>
                  <a:lnTo>
                    <a:pt x="14889" y="30201"/>
                  </a:lnTo>
                  <a:lnTo>
                    <a:pt x="21056" y="22014"/>
                  </a:lnTo>
                  <a:lnTo>
                    <a:pt x="28287" y="14138"/>
                  </a:lnTo>
                  <a:lnTo>
                    <a:pt x="36417" y="7179"/>
                  </a:lnTo>
                  <a:lnTo>
                    <a:pt x="45247" y="2309"/>
                  </a:lnTo>
                  <a:lnTo>
                    <a:pt x="54584" y="0"/>
                  </a:lnTo>
                  <a:lnTo>
                    <a:pt x="63954" y="245"/>
                  </a:lnTo>
                  <a:lnTo>
                    <a:pt x="72632" y="2917"/>
                  </a:lnTo>
                  <a:lnTo>
                    <a:pt x="80279" y="7679"/>
                  </a:lnTo>
                  <a:lnTo>
                    <a:pt x="86903" y="14093"/>
                  </a:lnTo>
                  <a:lnTo>
                    <a:pt x="92669" y="21745"/>
                  </a:lnTo>
                  <a:lnTo>
                    <a:pt x="97767" y="30293"/>
                  </a:lnTo>
                  <a:lnTo>
                    <a:pt x="102209" y="39639"/>
                  </a:lnTo>
                  <a:lnTo>
                    <a:pt x="105829" y="49896"/>
                  </a:lnTo>
                  <a:lnTo>
                    <a:pt x="108597" y="61056"/>
                  </a:lnTo>
                  <a:lnTo>
                    <a:pt x="110458" y="72992"/>
                  </a:lnTo>
                  <a:lnTo>
                    <a:pt x="111259" y="85536"/>
                  </a:lnTo>
                  <a:lnTo>
                    <a:pt x="111017" y="98528"/>
                  </a:lnTo>
                  <a:lnTo>
                    <a:pt x="109889" y="111676"/>
                  </a:lnTo>
                  <a:lnTo>
                    <a:pt x="108069" y="124577"/>
                  </a:lnTo>
                  <a:lnTo>
                    <a:pt x="105731" y="137025"/>
                  </a:lnTo>
                  <a:lnTo>
                    <a:pt x="102858" y="148841"/>
                  </a:lnTo>
                  <a:lnTo>
                    <a:pt x="99252" y="159784"/>
                  </a:lnTo>
                  <a:lnTo>
                    <a:pt x="94858" y="169807"/>
                  </a:lnTo>
                  <a:lnTo>
                    <a:pt x="89602" y="178861"/>
                  </a:lnTo>
                  <a:lnTo>
                    <a:pt x="83318" y="186804"/>
                  </a:lnTo>
                  <a:lnTo>
                    <a:pt x="76013" y="193660"/>
                  </a:lnTo>
                  <a:lnTo>
                    <a:pt x="67836" y="199265"/>
                  </a:lnTo>
                  <a:lnTo>
                    <a:pt x="58976" y="203207"/>
                  </a:lnTo>
                  <a:lnTo>
                    <a:pt x="49625" y="205401"/>
                  </a:lnTo>
                  <a:lnTo>
                    <a:pt x="40415" y="205569"/>
                  </a:lnTo>
                  <a:lnTo>
                    <a:pt x="32377" y="203104"/>
                  </a:lnTo>
                  <a:lnTo>
                    <a:pt x="25991" y="197938"/>
                  </a:lnTo>
                  <a:lnTo>
                    <a:pt x="21708" y="190911"/>
                  </a:lnTo>
                  <a:lnTo>
                    <a:pt x="20182" y="183440"/>
                  </a:lnTo>
                  <a:lnTo>
                    <a:pt x="21493" y="176399"/>
                  </a:lnTo>
                  <a:lnTo>
                    <a:pt x="25272" y="170407"/>
                  </a:lnTo>
                  <a:lnTo>
                    <a:pt x="30997" y="166073"/>
                  </a:lnTo>
                  <a:lnTo>
                    <a:pt x="38172" y="163539"/>
                  </a:lnTo>
                  <a:lnTo>
                    <a:pt x="46391" y="162602"/>
                  </a:lnTo>
                  <a:lnTo>
                    <a:pt x="55343" y="162938"/>
                  </a:lnTo>
                  <a:lnTo>
                    <a:pt x="64798" y="164237"/>
                  </a:lnTo>
                  <a:lnTo>
                    <a:pt x="74432" y="166562"/>
                  </a:lnTo>
                  <a:lnTo>
                    <a:pt x="83827" y="170322"/>
                  </a:lnTo>
                  <a:lnTo>
                    <a:pt x="92781" y="175619"/>
                  </a:lnTo>
                  <a:lnTo>
                    <a:pt x="101438" y="181955"/>
                  </a:lnTo>
                  <a:lnTo>
                    <a:pt x="110173" y="188438"/>
                  </a:lnTo>
                  <a:lnTo>
                    <a:pt x="119201" y="194532"/>
                  </a:lnTo>
                  <a:lnTo>
                    <a:pt x="128692" y="199927"/>
                  </a:lnTo>
                  <a:lnTo>
                    <a:pt x="140093" y="204895"/>
                  </a:lnTo>
                  <a:lnTo>
                    <a:pt x="157761" y="209864"/>
                  </a:lnTo>
                  <a:lnTo>
                    <a:pt x="188954" y="2156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84587" y="599532"/>
              <a:ext cx="357970" cy="10529"/>
            </a:xfrm>
            <a:custGeom>
              <a:avLst/>
              <a:gdLst/>
              <a:ahLst/>
              <a:cxnLst/>
              <a:rect l="0" t="0" r="0" b="0"/>
              <a:pathLst>
                <a:path w="357970" h="10529">
                  <a:moveTo>
                    <a:pt x="357969" y="0"/>
                  </a:moveTo>
                  <a:lnTo>
                    <a:pt x="349034" y="2866"/>
                  </a:lnTo>
                  <a:lnTo>
                    <a:pt x="339407" y="5009"/>
                  </a:lnTo>
                  <a:lnTo>
                    <a:pt x="328120" y="6612"/>
                  </a:lnTo>
                  <a:lnTo>
                    <a:pt x="315452" y="7792"/>
                  </a:lnTo>
                  <a:lnTo>
                    <a:pt x="301972" y="8641"/>
                  </a:lnTo>
                  <a:lnTo>
                    <a:pt x="288096" y="9238"/>
                  </a:lnTo>
                  <a:lnTo>
                    <a:pt x="273887" y="9653"/>
                  </a:lnTo>
                  <a:lnTo>
                    <a:pt x="259147" y="9937"/>
                  </a:lnTo>
                  <a:lnTo>
                    <a:pt x="243798" y="10130"/>
                  </a:lnTo>
                  <a:lnTo>
                    <a:pt x="228051" y="10261"/>
                  </a:lnTo>
                  <a:lnTo>
                    <a:pt x="212321" y="10349"/>
                  </a:lnTo>
                  <a:lnTo>
                    <a:pt x="196848" y="10408"/>
                  </a:lnTo>
                  <a:lnTo>
                    <a:pt x="181694" y="10448"/>
                  </a:lnTo>
                  <a:lnTo>
                    <a:pt x="166831" y="10475"/>
                  </a:lnTo>
                  <a:lnTo>
                    <a:pt x="152204" y="10492"/>
                  </a:lnTo>
                  <a:lnTo>
                    <a:pt x="137753" y="10504"/>
                  </a:lnTo>
                  <a:lnTo>
                    <a:pt x="123430" y="10512"/>
                  </a:lnTo>
                  <a:lnTo>
                    <a:pt x="109198" y="10518"/>
                  </a:lnTo>
                  <a:lnTo>
                    <a:pt x="95028" y="10521"/>
                  </a:lnTo>
                  <a:lnTo>
                    <a:pt x="80900" y="10524"/>
                  </a:lnTo>
                  <a:lnTo>
                    <a:pt x="66816" y="10525"/>
                  </a:lnTo>
                  <a:lnTo>
                    <a:pt x="53178" y="10526"/>
                  </a:lnTo>
                  <a:lnTo>
                    <a:pt x="39346" y="10527"/>
                  </a:lnTo>
                  <a:lnTo>
                    <a:pt x="22985" y="1052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258287" y="693450"/>
              <a:ext cx="221124" cy="253523"/>
            </a:xfrm>
            <a:custGeom>
              <a:avLst/>
              <a:gdLst/>
              <a:ahLst/>
              <a:cxnLst/>
              <a:rect l="0" t="0" r="0" b="0"/>
              <a:pathLst>
                <a:path w="221124" h="253523">
                  <a:moveTo>
                    <a:pt x="94756" y="11367"/>
                  </a:moveTo>
                  <a:lnTo>
                    <a:pt x="100758" y="5700"/>
                  </a:lnTo>
                  <a:lnTo>
                    <a:pt x="107602" y="2056"/>
                  </a:lnTo>
                  <a:lnTo>
                    <a:pt x="115981" y="156"/>
                  </a:lnTo>
                  <a:lnTo>
                    <a:pt x="125263" y="0"/>
                  </a:lnTo>
                  <a:lnTo>
                    <a:pt x="134281" y="1916"/>
                  </a:lnTo>
                  <a:lnTo>
                    <a:pt x="142377" y="5899"/>
                  </a:lnTo>
                  <a:lnTo>
                    <a:pt x="149251" y="11818"/>
                  </a:lnTo>
                  <a:lnTo>
                    <a:pt x="154710" y="19598"/>
                  </a:lnTo>
                  <a:lnTo>
                    <a:pt x="158808" y="29002"/>
                  </a:lnTo>
                  <a:lnTo>
                    <a:pt x="161439" y="39381"/>
                  </a:lnTo>
                  <a:lnTo>
                    <a:pt x="162247" y="49798"/>
                  </a:lnTo>
                  <a:lnTo>
                    <a:pt x="161202" y="59723"/>
                  </a:lnTo>
                  <a:lnTo>
                    <a:pt x="158554" y="69010"/>
                  </a:lnTo>
                  <a:lnTo>
                    <a:pt x="154645" y="77708"/>
                  </a:lnTo>
                  <a:lnTo>
                    <a:pt x="149857" y="85891"/>
                  </a:lnTo>
                  <a:lnTo>
                    <a:pt x="146600" y="92335"/>
                  </a:lnTo>
                  <a:lnTo>
                    <a:pt x="147761" y="95670"/>
                  </a:lnTo>
                  <a:lnTo>
                    <a:pt x="152753" y="96911"/>
                  </a:lnTo>
                  <a:lnTo>
                    <a:pt x="160371" y="97473"/>
                  </a:lnTo>
                  <a:lnTo>
                    <a:pt x="169485" y="98590"/>
                  </a:lnTo>
                  <a:lnTo>
                    <a:pt x="179356" y="100817"/>
                  </a:lnTo>
                  <a:lnTo>
                    <a:pt x="189259" y="104368"/>
                  </a:lnTo>
                  <a:lnTo>
                    <a:pt x="198382" y="109387"/>
                  </a:lnTo>
                  <a:lnTo>
                    <a:pt x="206360" y="115784"/>
                  </a:lnTo>
                  <a:lnTo>
                    <a:pt x="212887" y="123323"/>
                  </a:lnTo>
                  <a:lnTo>
                    <a:pt x="217533" y="131743"/>
                  </a:lnTo>
                  <a:lnTo>
                    <a:pt x="220247" y="140807"/>
                  </a:lnTo>
                  <a:lnTo>
                    <a:pt x="221123" y="150330"/>
                  </a:lnTo>
                  <a:lnTo>
                    <a:pt x="220208" y="160175"/>
                  </a:lnTo>
                  <a:lnTo>
                    <a:pt x="217704" y="170236"/>
                  </a:lnTo>
                  <a:lnTo>
                    <a:pt x="213754" y="180279"/>
                  </a:lnTo>
                  <a:lnTo>
                    <a:pt x="208363" y="189950"/>
                  </a:lnTo>
                  <a:lnTo>
                    <a:pt x="201666" y="199080"/>
                  </a:lnTo>
                  <a:lnTo>
                    <a:pt x="193899" y="207516"/>
                  </a:lnTo>
                  <a:lnTo>
                    <a:pt x="185316" y="215036"/>
                  </a:lnTo>
                  <a:lnTo>
                    <a:pt x="176127" y="221609"/>
                  </a:lnTo>
                  <a:lnTo>
                    <a:pt x="166178" y="227193"/>
                  </a:lnTo>
                  <a:lnTo>
                    <a:pt x="154981" y="231653"/>
                  </a:lnTo>
                  <a:lnTo>
                    <a:pt x="142376" y="235026"/>
                  </a:lnTo>
                  <a:lnTo>
                    <a:pt x="128657" y="237479"/>
                  </a:lnTo>
                  <a:lnTo>
                    <a:pt x="114376" y="239217"/>
                  </a:lnTo>
                  <a:lnTo>
                    <a:pt x="99922" y="240431"/>
                  </a:lnTo>
                  <a:lnTo>
                    <a:pt x="85642" y="241435"/>
                  </a:lnTo>
                  <a:lnTo>
                    <a:pt x="71907" y="242650"/>
                  </a:lnTo>
                  <a:lnTo>
                    <a:pt x="58868" y="244283"/>
                  </a:lnTo>
                  <a:lnTo>
                    <a:pt x="46738" y="246203"/>
                  </a:lnTo>
                  <a:lnTo>
                    <a:pt x="34606" y="248233"/>
                  </a:lnTo>
                  <a:lnTo>
                    <a:pt x="20288" y="250552"/>
                  </a:lnTo>
                  <a:lnTo>
                    <a:pt x="0" y="2535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2380262" y="519229"/>
            <a:ext cx="1650459" cy="607321"/>
            <a:chOff x="2380262" y="519229"/>
            <a:chExt cx="1650459" cy="607321"/>
          </a:xfrm>
        </p:grpSpPr>
        <p:sp>
          <p:nvSpPr>
            <p:cNvPr id="11" name="Freeform 10"/>
            <p:cNvSpPr/>
            <p:nvPr/>
          </p:nvSpPr>
          <p:spPr>
            <a:xfrm>
              <a:off x="2380262" y="715937"/>
              <a:ext cx="336091" cy="386411"/>
            </a:xfrm>
            <a:custGeom>
              <a:avLst/>
              <a:gdLst/>
              <a:ahLst/>
              <a:cxnLst/>
              <a:rect l="0" t="0" r="0" b="0"/>
              <a:pathLst>
                <a:path w="336091" h="386411">
                  <a:moveTo>
                    <a:pt x="41292" y="0"/>
                  </a:moveTo>
                  <a:lnTo>
                    <a:pt x="24524" y="11179"/>
                  </a:lnTo>
                  <a:lnTo>
                    <a:pt x="16292" y="35384"/>
                  </a:lnTo>
                  <a:lnTo>
                    <a:pt x="8538" y="85354"/>
                  </a:lnTo>
                  <a:lnTo>
                    <a:pt x="1951" y="137204"/>
                  </a:lnTo>
                  <a:lnTo>
                    <a:pt x="0" y="189612"/>
                  </a:lnTo>
                  <a:lnTo>
                    <a:pt x="2541" y="239066"/>
                  </a:lnTo>
                  <a:lnTo>
                    <a:pt x="8291" y="297697"/>
                  </a:lnTo>
                  <a:lnTo>
                    <a:pt x="17853" y="360084"/>
                  </a:lnTo>
                  <a:lnTo>
                    <a:pt x="18647" y="373417"/>
                  </a:lnTo>
                  <a:lnTo>
                    <a:pt x="22686" y="381136"/>
                  </a:lnTo>
                  <a:lnTo>
                    <a:pt x="28888" y="385112"/>
                  </a:lnTo>
                  <a:lnTo>
                    <a:pt x="46308" y="386410"/>
                  </a:lnTo>
                  <a:lnTo>
                    <a:pt x="103506" y="374641"/>
                  </a:lnTo>
                  <a:lnTo>
                    <a:pt x="163199" y="369711"/>
                  </a:lnTo>
                  <a:lnTo>
                    <a:pt x="214023" y="368857"/>
                  </a:lnTo>
                  <a:lnTo>
                    <a:pt x="264957" y="368604"/>
                  </a:lnTo>
                  <a:lnTo>
                    <a:pt x="315323" y="368519"/>
                  </a:lnTo>
                  <a:lnTo>
                    <a:pt x="336090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870996" y="660522"/>
              <a:ext cx="245440" cy="408387"/>
            </a:xfrm>
            <a:custGeom>
              <a:avLst/>
              <a:gdLst/>
              <a:ahLst/>
              <a:cxnLst/>
              <a:rect l="0" t="0" r="0" b="0"/>
              <a:pathLst>
                <a:path w="245440" h="408387">
                  <a:moveTo>
                    <a:pt x="192796" y="13301"/>
                  </a:moveTo>
                  <a:lnTo>
                    <a:pt x="181618" y="2123"/>
                  </a:lnTo>
                  <a:lnTo>
                    <a:pt x="173646" y="0"/>
                  </a:lnTo>
                  <a:lnTo>
                    <a:pt x="152310" y="761"/>
                  </a:lnTo>
                  <a:lnTo>
                    <a:pt x="119579" y="13355"/>
                  </a:lnTo>
                  <a:lnTo>
                    <a:pt x="93243" y="31905"/>
                  </a:lnTo>
                  <a:lnTo>
                    <a:pt x="47885" y="85869"/>
                  </a:lnTo>
                  <a:lnTo>
                    <a:pt x="23402" y="128891"/>
                  </a:lnTo>
                  <a:lnTo>
                    <a:pt x="0" y="192266"/>
                  </a:lnTo>
                  <a:lnTo>
                    <a:pt x="491" y="235044"/>
                  </a:lnTo>
                  <a:lnTo>
                    <a:pt x="14368" y="296269"/>
                  </a:lnTo>
                  <a:lnTo>
                    <a:pt x="22248" y="316879"/>
                  </a:lnTo>
                  <a:lnTo>
                    <a:pt x="53065" y="356540"/>
                  </a:lnTo>
                  <a:lnTo>
                    <a:pt x="84844" y="378084"/>
                  </a:lnTo>
                  <a:lnTo>
                    <a:pt x="137504" y="396749"/>
                  </a:lnTo>
                  <a:lnTo>
                    <a:pt x="189847" y="404769"/>
                  </a:lnTo>
                  <a:lnTo>
                    <a:pt x="211373" y="408386"/>
                  </a:lnTo>
                  <a:lnTo>
                    <a:pt x="245439" y="4028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263834" y="642238"/>
              <a:ext cx="52643" cy="484312"/>
            </a:xfrm>
            <a:custGeom>
              <a:avLst/>
              <a:gdLst/>
              <a:ahLst/>
              <a:cxnLst/>
              <a:rect l="0" t="0" r="0" b="0"/>
              <a:pathLst>
                <a:path w="52643" h="484312">
                  <a:moveTo>
                    <a:pt x="52642" y="0"/>
                  </a:moveTo>
                  <a:lnTo>
                    <a:pt x="43577" y="58617"/>
                  </a:lnTo>
                  <a:lnTo>
                    <a:pt x="35167" y="113961"/>
                  </a:lnTo>
                  <a:lnTo>
                    <a:pt x="29173" y="173766"/>
                  </a:lnTo>
                  <a:lnTo>
                    <a:pt x="17071" y="236835"/>
                  </a:lnTo>
                  <a:lnTo>
                    <a:pt x="6878" y="296341"/>
                  </a:lnTo>
                  <a:lnTo>
                    <a:pt x="2038" y="352837"/>
                  </a:lnTo>
                  <a:lnTo>
                    <a:pt x="403" y="415923"/>
                  </a:lnTo>
                  <a:lnTo>
                    <a:pt x="79" y="464086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358590" y="652766"/>
              <a:ext cx="114865" cy="421141"/>
            </a:xfrm>
            <a:custGeom>
              <a:avLst/>
              <a:gdLst/>
              <a:ahLst/>
              <a:cxnLst/>
              <a:rect l="0" t="0" r="0" b="0"/>
              <a:pathLst>
                <a:path w="114865" h="421141">
                  <a:moveTo>
                    <a:pt x="0" y="0"/>
                  </a:moveTo>
                  <a:lnTo>
                    <a:pt x="22357" y="0"/>
                  </a:lnTo>
                  <a:lnTo>
                    <a:pt x="39573" y="6239"/>
                  </a:lnTo>
                  <a:lnTo>
                    <a:pt x="55022" y="17981"/>
                  </a:lnTo>
                  <a:lnTo>
                    <a:pt x="69688" y="34898"/>
                  </a:lnTo>
                  <a:lnTo>
                    <a:pt x="93766" y="92998"/>
                  </a:lnTo>
                  <a:lnTo>
                    <a:pt x="111004" y="148338"/>
                  </a:lnTo>
                  <a:lnTo>
                    <a:pt x="114864" y="200920"/>
                  </a:lnTo>
                  <a:lnTo>
                    <a:pt x="110037" y="261957"/>
                  </a:lnTo>
                  <a:lnTo>
                    <a:pt x="96649" y="320763"/>
                  </a:lnTo>
                  <a:lnTo>
                    <a:pt x="72687" y="364268"/>
                  </a:lnTo>
                  <a:lnTo>
                    <a:pt x="58042" y="379486"/>
                  </a:lnTo>
                  <a:lnTo>
                    <a:pt x="26284" y="401907"/>
                  </a:lnTo>
                  <a:lnTo>
                    <a:pt x="10529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826891" y="519229"/>
              <a:ext cx="203830" cy="491507"/>
            </a:xfrm>
            <a:custGeom>
              <a:avLst/>
              <a:gdLst/>
              <a:ahLst/>
              <a:cxnLst/>
              <a:rect l="0" t="0" r="0" b="0"/>
              <a:pathLst>
                <a:path w="203830" h="491507">
                  <a:moveTo>
                    <a:pt x="163409" y="238822"/>
                  </a:moveTo>
                  <a:lnTo>
                    <a:pt x="146642" y="244412"/>
                  </a:lnTo>
                  <a:lnTo>
                    <a:pt x="129051" y="244036"/>
                  </a:lnTo>
                  <a:lnTo>
                    <a:pt x="78816" y="229934"/>
                  </a:lnTo>
                  <a:lnTo>
                    <a:pt x="40115" y="206174"/>
                  </a:lnTo>
                  <a:lnTo>
                    <a:pt x="9593" y="173362"/>
                  </a:lnTo>
                  <a:lnTo>
                    <a:pt x="1460" y="147338"/>
                  </a:lnTo>
                  <a:lnTo>
                    <a:pt x="0" y="106041"/>
                  </a:lnTo>
                  <a:lnTo>
                    <a:pt x="5385" y="82712"/>
                  </a:lnTo>
                  <a:lnTo>
                    <a:pt x="34469" y="28492"/>
                  </a:lnTo>
                  <a:lnTo>
                    <a:pt x="51120" y="13541"/>
                  </a:lnTo>
                  <a:lnTo>
                    <a:pt x="71389" y="4166"/>
                  </a:lnTo>
                  <a:lnTo>
                    <a:pt x="95995" y="0"/>
                  </a:lnTo>
                  <a:lnTo>
                    <a:pt x="119409" y="4387"/>
                  </a:lnTo>
                  <a:lnTo>
                    <a:pt x="130567" y="8833"/>
                  </a:lnTo>
                  <a:lnTo>
                    <a:pt x="146083" y="23131"/>
                  </a:lnTo>
                  <a:lnTo>
                    <a:pt x="186114" y="82675"/>
                  </a:lnTo>
                  <a:lnTo>
                    <a:pt x="196945" y="145225"/>
                  </a:lnTo>
                  <a:lnTo>
                    <a:pt x="203829" y="200447"/>
                  </a:lnTo>
                  <a:lnTo>
                    <a:pt x="193848" y="258985"/>
                  </a:lnTo>
                  <a:lnTo>
                    <a:pt x="177296" y="312404"/>
                  </a:lnTo>
                  <a:lnTo>
                    <a:pt x="159880" y="370738"/>
                  </a:lnTo>
                  <a:lnTo>
                    <a:pt x="142350" y="427683"/>
                  </a:lnTo>
                  <a:lnTo>
                    <a:pt x="124415" y="482090"/>
                  </a:lnTo>
                  <a:lnTo>
                    <a:pt x="121295" y="4915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621388" y="1913434"/>
            <a:ext cx="831752" cy="1245116"/>
            <a:chOff x="1621388" y="1913434"/>
            <a:chExt cx="831752" cy="1245116"/>
          </a:xfrm>
        </p:grpSpPr>
        <p:sp>
          <p:nvSpPr>
            <p:cNvPr id="17" name="Freeform 16"/>
            <p:cNvSpPr/>
            <p:nvPr/>
          </p:nvSpPr>
          <p:spPr>
            <a:xfrm>
              <a:off x="1758259" y="1913434"/>
              <a:ext cx="494840" cy="444950"/>
            </a:xfrm>
            <a:custGeom>
              <a:avLst/>
              <a:gdLst/>
              <a:ahLst/>
              <a:cxnLst/>
              <a:rect l="0" t="0" r="0" b="0"/>
              <a:pathLst>
                <a:path w="494840" h="444950">
                  <a:moveTo>
                    <a:pt x="0" y="129094"/>
                  </a:moveTo>
                  <a:lnTo>
                    <a:pt x="9575" y="97812"/>
                  </a:lnTo>
                  <a:lnTo>
                    <a:pt x="47325" y="44984"/>
                  </a:lnTo>
                  <a:lnTo>
                    <a:pt x="75244" y="22544"/>
                  </a:lnTo>
                  <a:lnTo>
                    <a:pt x="132134" y="0"/>
                  </a:lnTo>
                  <a:lnTo>
                    <a:pt x="172642" y="117"/>
                  </a:lnTo>
                  <a:lnTo>
                    <a:pt x="219845" y="11807"/>
                  </a:lnTo>
                  <a:lnTo>
                    <a:pt x="241598" y="22764"/>
                  </a:lnTo>
                  <a:lnTo>
                    <a:pt x="273576" y="53265"/>
                  </a:lnTo>
                  <a:lnTo>
                    <a:pt x="307417" y="105493"/>
                  </a:lnTo>
                  <a:lnTo>
                    <a:pt x="333512" y="163990"/>
                  </a:lnTo>
                  <a:lnTo>
                    <a:pt x="344689" y="225934"/>
                  </a:lnTo>
                  <a:lnTo>
                    <a:pt x="345727" y="282061"/>
                  </a:lnTo>
                  <a:lnTo>
                    <a:pt x="341609" y="305874"/>
                  </a:lnTo>
                  <a:lnTo>
                    <a:pt x="329641" y="325036"/>
                  </a:lnTo>
                  <a:lnTo>
                    <a:pt x="321536" y="333422"/>
                  </a:lnTo>
                  <a:lnTo>
                    <a:pt x="282183" y="350813"/>
                  </a:lnTo>
                  <a:lnTo>
                    <a:pt x="233478" y="357785"/>
                  </a:lnTo>
                  <a:lnTo>
                    <a:pt x="173024" y="358971"/>
                  </a:lnTo>
                  <a:lnTo>
                    <a:pt x="119142" y="349154"/>
                  </a:lnTo>
                  <a:lnTo>
                    <a:pt x="107504" y="345990"/>
                  </a:lnTo>
                  <a:lnTo>
                    <a:pt x="98575" y="340372"/>
                  </a:lnTo>
                  <a:lnTo>
                    <a:pt x="85535" y="324771"/>
                  </a:lnTo>
                  <a:lnTo>
                    <a:pt x="82760" y="315697"/>
                  </a:lnTo>
                  <a:lnTo>
                    <a:pt x="82795" y="296257"/>
                  </a:lnTo>
                  <a:lnTo>
                    <a:pt x="89830" y="279038"/>
                  </a:lnTo>
                  <a:lnTo>
                    <a:pt x="113410" y="248920"/>
                  </a:lnTo>
                  <a:lnTo>
                    <a:pt x="133073" y="240841"/>
                  </a:lnTo>
                  <a:lnTo>
                    <a:pt x="183823" y="235655"/>
                  </a:lnTo>
                  <a:lnTo>
                    <a:pt x="241406" y="246000"/>
                  </a:lnTo>
                  <a:lnTo>
                    <a:pt x="294699" y="269835"/>
                  </a:lnTo>
                  <a:lnTo>
                    <a:pt x="356790" y="302170"/>
                  </a:lnTo>
                  <a:lnTo>
                    <a:pt x="403180" y="344441"/>
                  </a:lnTo>
                  <a:lnTo>
                    <a:pt x="452701" y="402190"/>
                  </a:lnTo>
                  <a:lnTo>
                    <a:pt x="494839" y="4449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621388" y="2422002"/>
              <a:ext cx="831752" cy="41667"/>
            </a:xfrm>
            <a:custGeom>
              <a:avLst/>
              <a:gdLst/>
              <a:ahLst/>
              <a:cxnLst/>
              <a:rect l="0" t="0" r="0" b="0"/>
              <a:pathLst>
                <a:path w="831752" h="41667">
                  <a:moveTo>
                    <a:pt x="0" y="31137"/>
                  </a:moveTo>
                  <a:lnTo>
                    <a:pt x="55045" y="14349"/>
                  </a:lnTo>
                  <a:lnTo>
                    <a:pt x="106453" y="10924"/>
                  </a:lnTo>
                  <a:lnTo>
                    <a:pt x="167257" y="4658"/>
                  </a:lnTo>
                  <a:lnTo>
                    <a:pt x="218274" y="1065"/>
                  </a:lnTo>
                  <a:lnTo>
                    <a:pt x="270434" y="0"/>
                  </a:lnTo>
                  <a:lnTo>
                    <a:pt x="325991" y="6876"/>
                  </a:lnTo>
                  <a:lnTo>
                    <a:pt x="375140" y="9131"/>
                  </a:lnTo>
                  <a:lnTo>
                    <a:pt x="430127" y="10969"/>
                  </a:lnTo>
                  <a:lnTo>
                    <a:pt x="491285" y="18358"/>
                  </a:lnTo>
                  <a:lnTo>
                    <a:pt x="549549" y="19942"/>
                  </a:lnTo>
                  <a:lnTo>
                    <a:pt x="608146" y="20412"/>
                  </a:lnTo>
                  <a:lnTo>
                    <a:pt x="669169" y="26159"/>
                  </a:lnTo>
                  <a:lnTo>
                    <a:pt x="723424" y="30154"/>
                  </a:lnTo>
                  <a:lnTo>
                    <a:pt x="779201" y="34063"/>
                  </a:lnTo>
                  <a:lnTo>
                    <a:pt x="831751" y="416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887486" y="2582408"/>
              <a:ext cx="207654" cy="576142"/>
            </a:xfrm>
            <a:custGeom>
              <a:avLst/>
              <a:gdLst/>
              <a:ahLst/>
              <a:cxnLst/>
              <a:rect l="0" t="0" r="0" b="0"/>
              <a:pathLst>
                <a:path w="207654" h="576142">
                  <a:moveTo>
                    <a:pt x="186628" y="18130"/>
                  </a:moveTo>
                  <a:lnTo>
                    <a:pt x="169860" y="6952"/>
                  </a:lnTo>
                  <a:lnTo>
                    <a:pt x="137076" y="0"/>
                  </a:lnTo>
                  <a:lnTo>
                    <a:pt x="103315" y="3530"/>
                  </a:lnTo>
                  <a:lnTo>
                    <a:pt x="84869" y="15151"/>
                  </a:lnTo>
                  <a:lnTo>
                    <a:pt x="47882" y="54003"/>
                  </a:lnTo>
                  <a:lnTo>
                    <a:pt x="14897" y="113263"/>
                  </a:lnTo>
                  <a:lnTo>
                    <a:pt x="2903" y="146924"/>
                  </a:lnTo>
                  <a:lnTo>
                    <a:pt x="0" y="190562"/>
                  </a:lnTo>
                  <a:lnTo>
                    <a:pt x="3466" y="215260"/>
                  </a:lnTo>
                  <a:lnTo>
                    <a:pt x="12026" y="234815"/>
                  </a:lnTo>
                  <a:lnTo>
                    <a:pt x="17584" y="243305"/>
                  </a:lnTo>
                  <a:lnTo>
                    <a:pt x="33118" y="255859"/>
                  </a:lnTo>
                  <a:lnTo>
                    <a:pt x="42174" y="260844"/>
                  </a:lnTo>
                  <a:lnTo>
                    <a:pt x="61595" y="263264"/>
                  </a:lnTo>
                  <a:lnTo>
                    <a:pt x="81924" y="259270"/>
                  </a:lnTo>
                  <a:lnTo>
                    <a:pt x="111931" y="243867"/>
                  </a:lnTo>
                  <a:lnTo>
                    <a:pt x="150939" y="210839"/>
                  </a:lnTo>
                  <a:lnTo>
                    <a:pt x="166825" y="184414"/>
                  </a:lnTo>
                  <a:lnTo>
                    <a:pt x="189939" y="123225"/>
                  </a:lnTo>
                  <a:lnTo>
                    <a:pt x="201796" y="81264"/>
                  </a:lnTo>
                  <a:lnTo>
                    <a:pt x="201539" y="39180"/>
                  </a:lnTo>
                  <a:lnTo>
                    <a:pt x="203587" y="28654"/>
                  </a:lnTo>
                  <a:lnTo>
                    <a:pt x="204953" y="26316"/>
                  </a:lnTo>
                  <a:lnTo>
                    <a:pt x="206471" y="36196"/>
                  </a:lnTo>
                  <a:lnTo>
                    <a:pt x="207525" y="93747"/>
                  </a:lnTo>
                  <a:lnTo>
                    <a:pt x="207653" y="148361"/>
                  </a:lnTo>
                  <a:lnTo>
                    <a:pt x="206509" y="203039"/>
                  </a:lnTo>
                  <a:lnTo>
                    <a:pt x="193030" y="259679"/>
                  </a:lnTo>
                  <a:lnTo>
                    <a:pt x="187892" y="310685"/>
                  </a:lnTo>
                  <a:lnTo>
                    <a:pt x="183758" y="362701"/>
                  </a:lnTo>
                  <a:lnTo>
                    <a:pt x="177612" y="412707"/>
                  </a:lnTo>
                  <a:lnTo>
                    <a:pt x="176398" y="467645"/>
                  </a:lnTo>
                  <a:lnTo>
                    <a:pt x="176158" y="523557"/>
                  </a:lnTo>
                  <a:lnTo>
                    <a:pt x="176099" y="5761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642445" y="3678478"/>
            <a:ext cx="589597" cy="1122517"/>
            <a:chOff x="1642445" y="3678478"/>
            <a:chExt cx="589597" cy="1122517"/>
          </a:xfrm>
        </p:grpSpPr>
        <p:sp>
          <p:nvSpPr>
            <p:cNvPr id="21" name="Freeform 20"/>
            <p:cNvSpPr/>
            <p:nvPr/>
          </p:nvSpPr>
          <p:spPr>
            <a:xfrm>
              <a:off x="1821430" y="3678478"/>
              <a:ext cx="315856" cy="406580"/>
            </a:xfrm>
            <a:custGeom>
              <a:avLst/>
              <a:gdLst/>
              <a:ahLst/>
              <a:cxnLst/>
              <a:rect l="0" t="0" r="0" b="0"/>
              <a:pathLst>
                <a:path w="315856" h="406580">
                  <a:moveTo>
                    <a:pt x="0" y="101252"/>
                  </a:moveTo>
                  <a:lnTo>
                    <a:pt x="20243" y="57290"/>
                  </a:lnTo>
                  <a:lnTo>
                    <a:pt x="54561" y="25064"/>
                  </a:lnTo>
                  <a:lnTo>
                    <a:pt x="74552" y="10459"/>
                  </a:lnTo>
                  <a:lnTo>
                    <a:pt x="98255" y="2408"/>
                  </a:lnTo>
                  <a:lnTo>
                    <a:pt x="124387" y="0"/>
                  </a:lnTo>
                  <a:lnTo>
                    <a:pt x="164237" y="6391"/>
                  </a:lnTo>
                  <a:lnTo>
                    <a:pt x="197621" y="22582"/>
                  </a:lnTo>
                  <a:lnTo>
                    <a:pt x="214953" y="35482"/>
                  </a:lnTo>
                  <a:lnTo>
                    <a:pt x="232276" y="61487"/>
                  </a:lnTo>
                  <a:lnTo>
                    <a:pt x="244817" y="91420"/>
                  </a:lnTo>
                  <a:lnTo>
                    <a:pt x="251130" y="149786"/>
                  </a:lnTo>
                  <a:lnTo>
                    <a:pt x="249257" y="211402"/>
                  </a:lnTo>
                  <a:lnTo>
                    <a:pt x="233515" y="268962"/>
                  </a:lnTo>
                  <a:lnTo>
                    <a:pt x="209556" y="308555"/>
                  </a:lnTo>
                  <a:lnTo>
                    <a:pt x="152312" y="360764"/>
                  </a:lnTo>
                  <a:lnTo>
                    <a:pt x="131255" y="368669"/>
                  </a:lnTo>
                  <a:lnTo>
                    <a:pt x="107468" y="371012"/>
                  </a:lnTo>
                  <a:lnTo>
                    <a:pt x="52930" y="359969"/>
                  </a:lnTo>
                  <a:lnTo>
                    <a:pt x="26731" y="344545"/>
                  </a:lnTo>
                  <a:lnTo>
                    <a:pt x="14610" y="328706"/>
                  </a:lnTo>
                  <a:lnTo>
                    <a:pt x="9740" y="319569"/>
                  </a:lnTo>
                  <a:lnTo>
                    <a:pt x="7448" y="300057"/>
                  </a:lnTo>
                  <a:lnTo>
                    <a:pt x="8475" y="289941"/>
                  </a:lnTo>
                  <a:lnTo>
                    <a:pt x="12669" y="282027"/>
                  </a:lnTo>
                  <a:lnTo>
                    <a:pt x="26687" y="270114"/>
                  </a:lnTo>
                  <a:lnTo>
                    <a:pt x="59900" y="262419"/>
                  </a:lnTo>
                  <a:lnTo>
                    <a:pt x="119110" y="260990"/>
                  </a:lnTo>
                  <a:lnTo>
                    <a:pt x="155784" y="268945"/>
                  </a:lnTo>
                  <a:lnTo>
                    <a:pt x="210288" y="298608"/>
                  </a:lnTo>
                  <a:lnTo>
                    <a:pt x="273456" y="353968"/>
                  </a:lnTo>
                  <a:lnTo>
                    <a:pt x="306458" y="387866"/>
                  </a:lnTo>
                  <a:lnTo>
                    <a:pt x="315855" y="4065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642445" y="4169311"/>
              <a:ext cx="589597" cy="31560"/>
            </a:xfrm>
            <a:custGeom>
              <a:avLst/>
              <a:gdLst/>
              <a:ahLst/>
              <a:cxnLst/>
              <a:rect l="0" t="0" r="0" b="0"/>
              <a:pathLst>
                <a:path w="589597" h="31560">
                  <a:moveTo>
                    <a:pt x="0" y="31559"/>
                  </a:moveTo>
                  <a:lnTo>
                    <a:pt x="11179" y="20380"/>
                  </a:lnTo>
                  <a:lnTo>
                    <a:pt x="40487" y="7840"/>
                  </a:lnTo>
                  <a:lnTo>
                    <a:pt x="94652" y="1527"/>
                  </a:lnTo>
                  <a:lnTo>
                    <a:pt x="149318" y="434"/>
                  </a:lnTo>
                  <a:lnTo>
                    <a:pt x="201910" y="110"/>
                  </a:lnTo>
                  <a:lnTo>
                    <a:pt x="262195" y="0"/>
                  </a:lnTo>
                  <a:lnTo>
                    <a:pt x="313574" y="5568"/>
                  </a:lnTo>
                  <a:lnTo>
                    <a:pt x="367094" y="9527"/>
                  </a:lnTo>
                  <a:lnTo>
                    <a:pt x="426539" y="13429"/>
                  </a:lnTo>
                  <a:lnTo>
                    <a:pt x="478358" y="19529"/>
                  </a:lnTo>
                  <a:lnTo>
                    <a:pt x="532485" y="21904"/>
                  </a:lnTo>
                  <a:lnTo>
                    <a:pt x="589596" y="315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800373" y="4280920"/>
              <a:ext cx="270871" cy="520075"/>
            </a:xfrm>
            <a:custGeom>
              <a:avLst/>
              <a:gdLst/>
              <a:ahLst/>
              <a:cxnLst/>
              <a:rect l="0" t="0" r="0" b="0"/>
              <a:pathLst>
                <a:path w="270871" h="520075">
                  <a:moveTo>
                    <a:pt x="0" y="35764"/>
                  </a:moveTo>
                  <a:lnTo>
                    <a:pt x="17980" y="20122"/>
                  </a:lnTo>
                  <a:lnTo>
                    <a:pt x="69741" y="920"/>
                  </a:lnTo>
                  <a:lnTo>
                    <a:pt x="92997" y="0"/>
                  </a:lnTo>
                  <a:lnTo>
                    <a:pt x="142112" y="8942"/>
                  </a:lnTo>
                  <a:lnTo>
                    <a:pt x="171828" y="24177"/>
                  </a:lnTo>
                  <a:lnTo>
                    <a:pt x="195451" y="43509"/>
                  </a:lnTo>
                  <a:lnTo>
                    <a:pt x="203850" y="63383"/>
                  </a:lnTo>
                  <a:lnTo>
                    <a:pt x="206414" y="87813"/>
                  </a:lnTo>
                  <a:lnTo>
                    <a:pt x="203653" y="114269"/>
                  </a:lnTo>
                  <a:lnTo>
                    <a:pt x="195407" y="135386"/>
                  </a:lnTo>
                  <a:lnTo>
                    <a:pt x="182774" y="152570"/>
                  </a:lnTo>
                  <a:lnTo>
                    <a:pt x="155930" y="174228"/>
                  </a:lnTo>
                  <a:lnTo>
                    <a:pt x="135983" y="184261"/>
                  </a:lnTo>
                  <a:lnTo>
                    <a:pt x="132769" y="189744"/>
                  </a:lnTo>
                  <a:lnTo>
                    <a:pt x="134136" y="195739"/>
                  </a:lnTo>
                  <a:lnTo>
                    <a:pt x="138557" y="202076"/>
                  </a:lnTo>
                  <a:lnTo>
                    <a:pt x="152828" y="212235"/>
                  </a:lnTo>
                  <a:lnTo>
                    <a:pt x="211046" y="238704"/>
                  </a:lnTo>
                  <a:lnTo>
                    <a:pt x="247189" y="264454"/>
                  </a:lnTo>
                  <a:lnTo>
                    <a:pt x="264054" y="290697"/>
                  </a:lnTo>
                  <a:lnTo>
                    <a:pt x="270870" y="326289"/>
                  </a:lnTo>
                  <a:lnTo>
                    <a:pt x="267301" y="360881"/>
                  </a:lnTo>
                  <a:lnTo>
                    <a:pt x="258790" y="379522"/>
                  </a:lnTo>
                  <a:lnTo>
                    <a:pt x="213820" y="432122"/>
                  </a:lnTo>
                  <a:lnTo>
                    <a:pt x="157288" y="474432"/>
                  </a:lnTo>
                  <a:lnTo>
                    <a:pt x="126152" y="489913"/>
                  </a:lnTo>
                  <a:lnTo>
                    <a:pt x="65341" y="500938"/>
                  </a:lnTo>
                  <a:lnTo>
                    <a:pt x="10528" y="5200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4558839" y="2063585"/>
            <a:ext cx="600125" cy="579069"/>
            <a:chOff x="4558839" y="2063585"/>
            <a:chExt cx="600125" cy="579069"/>
          </a:xfrm>
        </p:grpSpPr>
        <p:sp>
          <p:nvSpPr>
            <p:cNvPr id="25" name="Freeform 24"/>
            <p:cNvSpPr/>
            <p:nvPr/>
          </p:nvSpPr>
          <p:spPr>
            <a:xfrm>
              <a:off x="4773147" y="2131695"/>
              <a:ext cx="204350" cy="510959"/>
            </a:xfrm>
            <a:custGeom>
              <a:avLst/>
              <a:gdLst/>
              <a:ahLst/>
              <a:cxnLst/>
              <a:rect l="0" t="0" r="0" b="0"/>
              <a:pathLst>
                <a:path w="204350" h="510959">
                  <a:moveTo>
                    <a:pt x="185775" y="5590"/>
                  </a:moveTo>
                  <a:lnTo>
                    <a:pt x="169007" y="0"/>
                  </a:lnTo>
                  <a:lnTo>
                    <a:pt x="151416" y="3495"/>
                  </a:lnTo>
                  <a:lnTo>
                    <a:pt x="124902" y="18617"/>
                  </a:lnTo>
                  <a:lnTo>
                    <a:pt x="64541" y="65397"/>
                  </a:lnTo>
                  <a:lnTo>
                    <a:pt x="36352" y="101761"/>
                  </a:lnTo>
                  <a:lnTo>
                    <a:pt x="4673" y="164811"/>
                  </a:lnTo>
                  <a:lnTo>
                    <a:pt x="0" y="190218"/>
                  </a:lnTo>
                  <a:lnTo>
                    <a:pt x="4162" y="213989"/>
                  </a:lnTo>
                  <a:lnTo>
                    <a:pt x="19660" y="243982"/>
                  </a:lnTo>
                  <a:lnTo>
                    <a:pt x="33567" y="258941"/>
                  </a:lnTo>
                  <a:lnTo>
                    <a:pt x="51447" y="269489"/>
                  </a:lnTo>
                  <a:lnTo>
                    <a:pt x="71091" y="271837"/>
                  </a:lnTo>
                  <a:lnTo>
                    <a:pt x="91521" y="267811"/>
                  </a:lnTo>
                  <a:lnTo>
                    <a:pt x="121583" y="252391"/>
                  </a:lnTo>
                  <a:lnTo>
                    <a:pt x="145828" y="231834"/>
                  </a:lnTo>
                  <a:lnTo>
                    <a:pt x="166660" y="204036"/>
                  </a:lnTo>
                  <a:lnTo>
                    <a:pt x="179591" y="172403"/>
                  </a:lnTo>
                  <a:lnTo>
                    <a:pt x="190550" y="112276"/>
                  </a:lnTo>
                  <a:lnTo>
                    <a:pt x="200188" y="79704"/>
                  </a:lnTo>
                  <a:lnTo>
                    <a:pt x="202402" y="77226"/>
                  </a:lnTo>
                  <a:lnTo>
                    <a:pt x="203879" y="80254"/>
                  </a:lnTo>
                  <a:lnTo>
                    <a:pt x="204349" y="94926"/>
                  </a:lnTo>
                  <a:lnTo>
                    <a:pt x="197594" y="154311"/>
                  </a:lnTo>
                  <a:lnTo>
                    <a:pt x="196686" y="203553"/>
                  </a:lnTo>
                  <a:lnTo>
                    <a:pt x="195209" y="264189"/>
                  </a:lnTo>
                  <a:lnTo>
                    <a:pt x="187985" y="321226"/>
                  </a:lnTo>
                  <a:lnTo>
                    <a:pt x="180622" y="383142"/>
                  </a:lnTo>
                  <a:lnTo>
                    <a:pt x="175138" y="442123"/>
                  </a:lnTo>
                  <a:lnTo>
                    <a:pt x="167123" y="485662"/>
                  </a:lnTo>
                  <a:lnTo>
                    <a:pt x="164718" y="5109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558839" y="2063585"/>
              <a:ext cx="600125" cy="42115"/>
            </a:xfrm>
            <a:custGeom>
              <a:avLst/>
              <a:gdLst/>
              <a:ahLst/>
              <a:cxnLst/>
              <a:rect l="0" t="0" r="0" b="0"/>
              <a:pathLst>
                <a:path w="600125" h="42115">
                  <a:moveTo>
                    <a:pt x="0" y="0"/>
                  </a:moveTo>
                  <a:lnTo>
                    <a:pt x="5589" y="16768"/>
                  </a:lnTo>
                  <a:lnTo>
                    <a:pt x="11915" y="21707"/>
                  </a:lnTo>
                  <a:lnTo>
                    <a:pt x="74837" y="37954"/>
                  </a:lnTo>
                  <a:lnTo>
                    <a:pt x="112511" y="39712"/>
                  </a:lnTo>
                  <a:lnTo>
                    <a:pt x="163515" y="33537"/>
                  </a:lnTo>
                  <a:lnTo>
                    <a:pt x="212225" y="35283"/>
                  </a:lnTo>
                  <a:lnTo>
                    <a:pt x="263703" y="40090"/>
                  </a:lnTo>
                  <a:lnTo>
                    <a:pt x="316000" y="41514"/>
                  </a:lnTo>
                  <a:lnTo>
                    <a:pt x="368540" y="41936"/>
                  </a:lnTo>
                  <a:lnTo>
                    <a:pt x="421153" y="42062"/>
                  </a:lnTo>
                  <a:lnTo>
                    <a:pt x="470667" y="42099"/>
                  </a:lnTo>
                  <a:lnTo>
                    <a:pt x="518092" y="42109"/>
                  </a:lnTo>
                  <a:lnTo>
                    <a:pt x="562951" y="42113"/>
                  </a:lnTo>
                  <a:lnTo>
                    <a:pt x="600124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537782" y="4158756"/>
            <a:ext cx="694882" cy="579068"/>
            <a:chOff x="4537782" y="4158756"/>
            <a:chExt cx="694882" cy="579068"/>
          </a:xfrm>
        </p:grpSpPr>
        <p:sp>
          <p:nvSpPr>
            <p:cNvPr id="28" name="Freeform 27"/>
            <p:cNvSpPr/>
            <p:nvPr/>
          </p:nvSpPr>
          <p:spPr>
            <a:xfrm>
              <a:off x="4969450" y="4221927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834704" y="4208576"/>
              <a:ext cx="204878" cy="529248"/>
            </a:xfrm>
            <a:custGeom>
              <a:avLst/>
              <a:gdLst/>
              <a:ahLst/>
              <a:cxnLst/>
              <a:rect l="0" t="0" r="0" b="0"/>
              <a:pathLst>
                <a:path w="204878" h="529248">
                  <a:moveTo>
                    <a:pt x="71575" y="65994"/>
                  </a:moveTo>
                  <a:lnTo>
                    <a:pt x="42267" y="100891"/>
                  </a:lnTo>
                  <a:lnTo>
                    <a:pt x="19695" y="162110"/>
                  </a:lnTo>
                  <a:lnTo>
                    <a:pt x="2656" y="223884"/>
                  </a:lnTo>
                  <a:lnTo>
                    <a:pt x="0" y="250031"/>
                  </a:lnTo>
                  <a:lnTo>
                    <a:pt x="5059" y="271010"/>
                  </a:lnTo>
                  <a:lnTo>
                    <a:pt x="9684" y="279880"/>
                  </a:lnTo>
                  <a:lnTo>
                    <a:pt x="16277" y="284624"/>
                  </a:lnTo>
                  <a:lnTo>
                    <a:pt x="24181" y="286617"/>
                  </a:lnTo>
                  <a:lnTo>
                    <a:pt x="32960" y="286775"/>
                  </a:lnTo>
                  <a:lnTo>
                    <a:pt x="62084" y="275820"/>
                  </a:lnTo>
                  <a:lnTo>
                    <a:pt x="87350" y="252167"/>
                  </a:lnTo>
                  <a:lnTo>
                    <a:pt x="131081" y="192042"/>
                  </a:lnTo>
                  <a:lnTo>
                    <a:pt x="167748" y="129139"/>
                  </a:lnTo>
                  <a:lnTo>
                    <a:pt x="190233" y="79638"/>
                  </a:lnTo>
                  <a:lnTo>
                    <a:pt x="196304" y="71580"/>
                  </a:lnTo>
                  <a:lnTo>
                    <a:pt x="203049" y="50149"/>
                  </a:lnTo>
                  <a:lnTo>
                    <a:pt x="204877" y="26196"/>
                  </a:lnTo>
                  <a:lnTo>
                    <a:pt x="201791" y="3852"/>
                  </a:lnTo>
                  <a:lnTo>
                    <a:pt x="199330" y="0"/>
                  </a:lnTo>
                  <a:lnTo>
                    <a:pt x="196519" y="941"/>
                  </a:lnTo>
                  <a:lnTo>
                    <a:pt x="190277" y="11345"/>
                  </a:lnTo>
                  <a:lnTo>
                    <a:pt x="181356" y="38103"/>
                  </a:lnTo>
                  <a:lnTo>
                    <a:pt x="174629" y="88474"/>
                  </a:lnTo>
                  <a:lnTo>
                    <a:pt x="167971" y="143484"/>
                  </a:lnTo>
                  <a:lnTo>
                    <a:pt x="166656" y="199410"/>
                  </a:lnTo>
                  <a:lnTo>
                    <a:pt x="166396" y="255518"/>
                  </a:lnTo>
                  <a:lnTo>
                    <a:pt x="166345" y="311661"/>
                  </a:lnTo>
                  <a:lnTo>
                    <a:pt x="166336" y="359363"/>
                  </a:lnTo>
                  <a:lnTo>
                    <a:pt x="166333" y="410541"/>
                  </a:lnTo>
                  <a:lnTo>
                    <a:pt x="166332" y="471831"/>
                  </a:lnTo>
                  <a:lnTo>
                    <a:pt x="166332" y="5292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537782" y="4158756"/>
              <a:ext cx="694882" cy="52644"/>
            </a:xfrm>
            <a:custGeom>
              <a:avLst/>
              <a:gdLst/>
              <a:ahLst/>
              <a:cxnLst/>
              <a:rect l="0" t="0" r="0" b="0"/>
              <a:pathLst>
                <a:path w="694882" h="52644">
                  <a:moveTo>
                    <a:pt x="0" y="52643"/>
                  </a:moveTo>
                  <a:lnTo>
                    <a:pt x="57264" y="52643"/>
                  </a:lnTo>
                  <a:lnTo>
                    <a:pt x="118156" y="47053"/>
                  </a:lnTo>
                  <a:lnTo>
                    <a:pt x="166680" y="37988"/>
                  </a:lnTo>
                  <a:lnTo>
                    <a:pt x="223692" y="33483"/>
                  </a:lnTo>
                  <a:lnTo>
                    <a:pt x="281792" y="24725"/>
                  </a:lnTo>
                  <a:lnTo>
                    <a:pt x="343355" y="18662"/>
                  </a:lnTo>
                  <a:lnTo>
                    <a:pt x="395753" y="12938"/>
                  </a:lnTo>
                  <a:lnTo>
                    <a:pt x="455379" y="11004"/>
                  </a:lnTo>
                  <a:lnTo>
                    <a:pt x="517979" y="2258"/>
                  </a:lnTo>
                  <a:lnTo>
                    <a:pt x="564867" y="669"/>
                  </a:lnTo>
                  <a:lnTo>
                    <a:pt x="620093" y="198"/>
                  </a:lnTo>
                  <a:lnTo>
                    <a:pt x="664143" y="59"/>
                  </a:lnTo>
                  <a:lnTo>
                    <a:pt x="69488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" name="Freeform 31"/>
          <p:cNvSpPr/>
          <p:nvPr/>
        </p:nvSpPr>
        <p:spPr>
          <a:xfrm>
            <a:off x="4757616" y="1597189"/>
            <a:ext cx="264478" cy="413755"/>
          </a:xfrm>
          <a:custGeom>
            <a:avLst/>
            <a:gdLst/>
            <a:ahLst/>
            <a:cxnLst/>
            <a:rect l="0" t="0" r="0" b="0"/>
            <a:pathLst>
              <a:path w="264478" h="413755">
                <a:moveTo>
                  <a:pt x="32850" y="66313"/>
                </a:moveTo>
                <a:lnTo>
                  <a:pt x="42425" y="35031"/>
                </a:lnTo>
                <a:lnTo>
                  <a:pt x="53094" y="18875"/>
                </a:lnTo>
                <a:lnTo>
                  <a:pt x="68754" y="7015"/>
                </a:lnTo>
                <a:lnTo>
                  <a:pt x="77843" y="2215"/>
                </a:lnTo>
                <a:lnTo>
                  <a:pt x="97301" y="0"/>
                </a:lnTo>
                <a:lnTo>
                  <a:pt x="116477" y="4085"/>
                </a:lnTo>
                <a:lnTo>
                  <a:pt x="132799" y="13700"/>
                </a:lnTo>
                <a:lnTo>
                  <a:pt x="155141" y="37856"/>
                </a:lnTo>
                <a:lnTo>
                  <a:pt x="163241" y="60295"/>
                </a:lnTo>
                <a:lnTo>
                  <a:pt x="168440" y="112827"/>
                </a:lnTo>
                <a:lnTo>
                  <a:pt x="168298" y="168265"/>
                </a:lnTo>
                <a:lnTo>
                  <a:pt x="158218" y="227395"/>
                </a:lnTo>
                <a:lnTo>
                  <a:pt x="145255" y="271579"/>
                </a:lnTo>
                <a:lnTo>
                  <a:pt x="119914" y="312360"/>
                </a:lnTo>
                <a:lnTo>
                  <a:pt x="93742" y="330029"/>
                </a:lnTo>
                <a:lnTo>
                  <a:pt x="83973" y="331031"/>
                </a:lnTo>
                <a:lnTo>
                  <a:pt x="63760" y="325905"/>
                </a:lnTo>
                <a:lnTo>
                  <a:pt x="38239" y="309866"/>
                </a:lnTo>
                <a:lnTo>
                  <a:pt x="15860" y="284706"/>
                </a:lnTo>
                <a:lnTo>
                  <a:pt x="0" y="255024"/>
                </a:lnTo>
                <a:lnTo>
                  <a:pt x="1591" y="248273"/>
                </a:lnTo>
                <a:lnTo>
                  <a:pt x="7331" y="243771"/>
                </a:lnTo>
                <a:lnTo>
                  <a:pt x="15838" y="240771"/>
                </a:lnTo>
                <a:lnTo>
                  <a:pt x="34648" y="240556"/>
                </a:lnTo>
                <a:lnTo>
                  <a:pt x="54706" y="245530"/>
                </a:lnTo>
                <a:lnTo>
                  <a:pt x="115978" y="281029"/>
                </a:lnTo>
                <a:lnTo>
                  <a:pt x="170702" y="322563"/>
                </a:lnTo>
                <a:lnTo>
                  <a:pt x="232025" y="371643"/>
                </a:lnTo>
                <a:lnTo>
                  <a:pt x="264477" y="41375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4812670" y="3695502"/>
            <a:ext cx="257993" cy="312704"/>
          </a:xfrm>
          <a:custGeom>
            <a:avLst/>
            <a:gdLst/>
            <a:ahLst/>
            <a:cxnLst/>
            <a:rect l="0" t="0" r="0" b="0"/>
            <a:pathLst>
              <a:path w="257993" h="312704">
                <a:moveTo>
                  <a:pt x="30439" y="0"/>
                </a:moveTo>
                <a:lnTo>
                  <a:pt x="19260" y="11179"/>
                </a:lnTo>
                <a:lnTo>
                  <a:pt x="13772" y="29145"/>
                </a:lnTo>
                <a:lnTo>
                  <a:pt x="4660" y="78807"/>
                </a:lnTo>
                <a:lnTo>
                  <a:pt x="0" y="140913"/>
                </a:lnTo>
                <a:lnTo>
                  <a:pt x="2199" y="202573"/>
                </a:lnTo>
                <a:lnTo>
                  <a:pt x="13552" y="259553"/>
                </a:lnTo>
                <a:lnTo>
                  <a:pt x="29205" y="288124"/>
                </a:lnTo>
                <a:lnTo>
                  <a:pt x="45098" y="300801"/>
                </a:lnTo>
                <a:lnTo>
                  <a:pt x="65030" y="309165"/>
                </a:lnTo>
                <a:lnTo>
                  <a:pt x="102559" y="312703"/>
                </a:lnTo>
                <a:lnTo>
                  <a:pt x="142145" y="305692"/>
                </a:lnTo>
                <a:lnTo>
                  <a:pt x="198354" y="276374"/>
                </a:lnTo>
                <a:lnTo>
                  <a:pt x="232496" y="247832"/>
                </a:lnTo>
                <a:lnTo>
                  <a:pt x="247364" y="229470"/>
                </a:lnTo>
                <a:lnTo>
                  <a:pt x="255531" y="206492"/>
                </a:lnTo>
                <a:lnTo>
                  <a:pt x="257992" y="181852"/>
                </a:lnTo>
                <a:lnTo>
                  <a:pt x="255186" y="159202"/>
                </a:lnTo>
                <a:lnTo>
                  <a:pt x="250460" y="150588"/>
                </a:lnTo>
                <a:lnTo>
                  <a:pt x="235851" y="137898"/>
                </a:lnTo>
                <a:lnTo>
                  <a:pt x="227041" y="135216"/>
                </a:lnTo>
                <a:lnTo>
                  <a:pt x="207895" y="135355"/>
                </a:lnTo>
                <a:lnTo>
                  <a:pt x="177385" y="147600"/>
                </a:lnTo>
                <a:lnTo>
                  <a:pt x="151707" y="166046"/>
                </a:lnTo>
                <a:lnTo>
                  <a:pt x="123239" y="201645"/>
                </a:lnTo>
                <a:lnTo>
                  <a:pt x="97025" y="264476"/>
                </a:lnTo>
                <a:lnTo>
                  <a:pt x="93609" y="27374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" name="Group 38"/>
          <p:cNvGrpSpPr/>
          <p:nvPr/>
        </p:nvGrpSpPr>
        <p:grpSpPr>
          <a:xfrm>
            <a:off x="2642653" y="1747730"/>
            <a:ext cx="863337" cy="1084436"/>
            <a:chOff x="2642653" y="1747730"/>
            <a:chExt cx="863337" cy="1084436"/>
          </a:xfrm>
        </p:grpSpPr>
        <p:sp>
          <p:nvSpPr>
            <p:cNvPr id="34" name="Freeform 33"/>
            <p:cNvSpPr/>
            <p:nvPr/>
          </p:nvSpPr>
          <p:spPr>
            <a:xfrm>
              <a:off x="2663709" y="2295212"/>
              <a:ext cx="178986" cy="305327"/>
            </a:xfrm>
            <a:custGeom>
              <a:avLst/>
              <a:gdLst/>
              <a:ahLst/>
              <a:cxnLst/>
              <a:rect l="0" t="0" r="0" b="0"/>
              <a:pathLst>
                <a:path w="178986" h="305327">
                  <a:moveTo>
                    <a:pt x="0" y="0"/>
                  </a:moveTo>
                  <a:lnTo>
                    <a:pt x="14573" y="42692"/>
                  </a:lnTo>
                  <a:lnTo>
                    <a:pt x="52998" y="105336"/>
                  </a:lnTo>
                  <a:lnTo>
                    <a:pt x="94788" y="168460"/>
                  </a:lnTo>
                  <a:lnTo>
                    <a:pt x="128540" y="231627"/>
                  </a:lnTo>
                  <a:lnTo>
                    <a:pt x="165530" y="283345"/>
                  </a:lnTo>
                  <a:lnTo>
                    <a:pt x="178985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642653" y="2263626"/>
              <a:ext cx="273741" cy="326385"/>
            </a:xfrm>
            <a:custGeom>
              <a:avLst/>
              <a:gdLst/>
              <a:ahLst/>
              <a:cxnLst/>
              <a:rect l="0" t="0" r="0" b="0"/>
              <a:pathLst>
                <a:path w="273741" h="326385">
                  <a:moveTo>
                    <a:pt x="0" y="326384"/>
                  </a:moveTo>
                  <a:lnTo>
                    <a:pt x="20243" y="282421"/>
                  </a:lnTo>
                  <a:lnTo>
                    <a:pt x="59898" y="220937"/>
                  </a:lnTo>
                  <a:lnTo>
                    <a:pt x="107385" y="166979"/>
                  </a:lnTo>
                  <a:lnTo>
                    <a:pt x="158204" y="107286"/>
                  </a:lnTo>
                  <a:lnTo>
                    <a:pt x="212789" y="45410"/>
                  </a:lnTo>
                  <a:lnTo>
                    <a:pt x="27374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221720" y="1747730"/>
              <a:ext cx="21058" cy="505369"/>
            </a:xfrm>
            <a:custGeom>
              <a:avLst/>
              <a:gdLst/>
              <a:ahLst/>
              <a:cxnLst/>
              <a:rect l="0" t="0" r="0" b="0"/>
              <a:pathLst>
                <a:path w="21058" h="505369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8405" y="175245"/>
                  </a:lnTo>
                  <a:lnTo>
                    <a:pt x="18211" y="234701"/>
                  </a:lnTo>
                  <a:lnTo>
                    <a:pt x="20495" y="296835"/>
                  </a:lnTo>
                  <a:lnTo>
                    <a:pt x="20946" y="354169"/>
                  </a:lnTo>
                  <a:lnTo>
                    <a:pt x="21035" y="410554"/>
                  </a:lnTo>
                  <a:lnTo>
                    <a:pt x="21052" y="466752"/>
                  </a:lnTo>
                  <a:lnTo>
                    <a:pt x="21057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074321" y="2191392"/>
              <a:ext cx="431669" cy="30122"/>
            </a:xfrm>
            <a:custGeom>
              <a:avLst/>
              <a:gdLst/>
              <a:ahLst/>
              <a:cxnLst/>
              <a:rect l="0" t="0" r="0" b="0"/>
              <a:pathLst>
                <a:path w="431669" h="30122">
                  <a:moveTo>
                    <a:pt x="0" y="30121"/>
                  </a:moveTo>
                  <a:lnTo>
                    <a:pt x="37478" y="21787"/>
                  </a:lnTo>
                  <a:lnTo>
                    <a:pt x="96486" y="12645"/>
                  </a:lnTo>
                  <a:lnTo>
                    <a:pt x="159656" y="9771"/>
                  </a:lnTo>
                  <a:lnTo>
                    <a:pt x="222869" y="9203"/>
                  </a:lnTo>
                  <a:lnTo>
                    <a:pt x="280416" y="9091"/>
                  </a:lnTo>
                  <a:lnTo>
                    <a:pt x="333724" y="5950"/>
                  </a:lnTo>
                  <a:lnTo>
                    <a:pt x="383985" y="0"/>
                  </a:lnTo>
                  <a:lnTo>
                    <a:pt x="431668" y="90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275906" y="2389969"/>
              <a:ext cx="19386" cy="442197"/>
            </a:xfrm>
            <a:custGeom>
              <a:avLst/>
              <a:gdLst/>
              <a:ahLst/>
              <a:cxnLst/>
              <a:rect l="0" t="0" r="0" b="0"/>
              <a:pathLst>
                <a:path w="19386" h="442197">
                  <a:moveTo>
                    <a:pt x="8985" y="0"/>
                  </a:moveTo>
                  <a:lnTo>
                    <a:pt x="17318" y="37477"/>
                  </a:lnTo>
                  <a:lnTo>
                    <a:pt x="19080" y="94490"/>
                  </a:lnTo>
                  <a:lnTo>
                    <a:pt x="19385" y="144850"/>
                  </a:lnTo>
                  <a:lnTo>
                    <a:pt x="13886" y="202405"/>
                  </a:lnTo>
                  <a:lnTo>
                    <a:pt x="4848" y="263913"/>
                  </a:lnTo>
                  <a:lnTo>
                    <a:pt x="350" y="315412"/>
                  </a:lnTo>
                  <a:lnTo>
                    <a:pt x="0" y="374735"/>
                  </a:lnTo>
                  <a:lnTo>
                    <a:pt x="6863" y="422155"/>
                  </a:lnTo>
                  <a:lnTo>
                    <a:pt x="8985" y="4421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2484725" y="3587555"/>
            <a:ext cx="1768789" cy="1150269"/>
            <a:chOff x="2484725" y="3587555"/>
            <a:chExt cx="1768789" cy="1150269"/>
          </a:xfrm>
        </p:grpSpPr>
        <p:sp>
          <p:nvSpPr>
            <p:cNvPr id="40" name="Freeform 39"/>
            <p:cNvSpPr/>
            <p:nvPr/>
          </p:nvSpPr>
          <p:spPr>
            <a:xfrm>
              <a:off x="2484725" y="4095585"/>
              <a:ext cx="178985" cy="315856"/>
            </a:xfrm>
            <a:custGeom>
              <a:avLst/>
              <a:gdLst/>
              <a:ahLst/>
              <a:cxnLst/>
              <a:rect l="0" t="0" r="0" b="0"/>
              <a:pathLst>
                <a:path w="178985" h="315856">
                  <a:moveTo>
                    <a:pt x="0" y="0"/>
                  </a:moveTo>
                  <a:lnTo>
                    <a:pt x="26364" y="59941"/>
                  </a:lnTo>
                  <a:lnTo>
                    <a:pt x="59603" y="116609"/>
                  </a:lnTo>
                  <a:lnTo>
                    <a:pt x="91333" y="179054"/>
                  </a:lnTo>
                  <a:lnTo>
                    <a:pt x="128997" y="234926"/>
                  </a:lnTo>
                  <a:lnTo>
                    <a:pt x="166005" y="294067"/>
                  </a:lnTo>
                  <a:lnTo>
                    <a:pt x="178984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484725" y="4085057"/>
              <a:ext cx="221099" cy="315855"/>
            </a:xfrm>
            <a:custGeom>
              <a:avLst/>
              <a:gdLst/>
              <a:ahLst/>
              <a:cxnLst/>
              <a:rect l="0" t="0" r="0" b="0"/>
              <a:pathLst>
                <a:path w="221099" h="315855">
                  <a:moveTo>
                    <a:pt x="0" y="315854"/>
                  </a:moveTo>
                  <a:lnTo>
                    <a:pt x="19128" y="261980"/>
                  </a:lnTo>
                  <a:lnTo>
                    <a:pt x="55393" y="204818"/>
                  </a:lnTo>
                  <a:lnTo>
                    <a:pt x="94194" y="148028"/>
                  </a:lnTo>
                  <a:lnTo>
                    <a:pt x="136821" y="92616"/>
                  </a:lnTo>
                  <a:lnTo>
                    <a:pt x="186001" y="29996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053264" y="3587555"/>
              <a:ext cx="330608" cy="592259"/>
            </a:xfrm>
            <a:custGeom>
              <a:avLst/>
              <a:gdLst/>
              <a:ahLst/>
              <a:cxnLst/>
              <a:rect l="0" t="0" r="0" b="0"/>
              <a:pathLst>
                <a:path w="330608" h="592259">
                  <a:moveTo>
                    <a:pt x="0" y="23719"/>
                  </a:moveTo>
                  <a:lnTo>
                    <a:pt x="11178" y="12541"/>
                  </a:lnTo>
                  <a:lnTo>
                    <a:pt x="40487" y="0"/>
                  </a:lnTo>
                  <a:lnTo>
                    <a:pt x="78807" y="53"/>
                  </a:lnTo>
                  <a:lnTo>
                    <a:pt x="132507" y="11722"/>
                  </a:lnTo>
                  <a:lnTo>
                    <a:pt x="155988" y="22677"/>
                  </a:lnTo>
                  <a:lnTo>
                    <a:pt x="171883" y="38463"/>
                  </a:lnTo>
                  <a:lnTo>
                    <a:pt x="181678" y="58348"/>
                  </a:lnTo>
                  <a:lnTo>
                    <a:pt x="186021" y="94681"/>
                  </a:lnTo>
                  <a:lnTo>
                    <a:pt x="174553" y="149700"/>
                  </a:lnTo>
                  <a:lnTo>
                    <a:pt x="160085" y="190934"/>
                  </a:lnTo>
                  <a:lnTo>
                    <a:pt x="129211" y="230154"/>
                  </a:lnTo>
                  <a:lnTo>
                    <a:pt x="129425" y="236212"/>
                  </a:lnTo>
                  <a:lnTo>
                    <a:pt x="134246" y="241420"/>
                  </a:lnTo>
                  <a:lnTo>
                    <a:pt x="163389" y="254339"/>
                  </a:lnTo>
                  <a:lnTo>
                    <a:pt x="215158" y="274775"/>
                  </a:lnTo>
                  <a:lnTo>
                    <a:pt x="278159" y="315173"/>
                  </a:lnTo>
                  <a:lnTo>
                    <a:pt x="307152" y="344286"/>
                  </a:lnTo>
                  <a:lnTo>
                    <a:pt x="325358" y="385738"/>
                  </a:lnTo>
                  <a:lnTo>
                    <a:pt x="330607" y="410395"/>
                  </a:lnTo>
                  <a:lnTo>
                    <a:pt x="324444" y="454819"/>
                  </a:lnTo>
                  <a:lnTo>
                    <a:pt x="317333" y="475022"/>
                  </a:lnTo>
                  <a:lnTo>
                    <a:pt x="287049" y="519989"/>
                  </a:lnTo>
                  <a:lnTo>
                    <a:pt x="270297" y="534012"/>
                  </a:lnTo>
                  <a:lnTo>
                    <a:pt x="210268" y="560180"/>
                  </a:lnTo>
                  <a:lnTo>
                    <a:pt x="153611" y="581686"/>
                  </a:lnTo>
                  <a:lnTo>
                    <a:pt x="136870" y="5922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937450" y="4242984"/>
              <a:ext cx="547483" cy="42115"/>
            </a:xfrm>
            <a:custGeom>
              <a:avLst/>
              <a:gdLst/>
              <a:ahLst/>
              <a:cxnLst/>
              <a:rect l="0" t="0" r="0" b="0"/>
              <a:pathLst>
                <a:path w="547483" h="42115">
                  <a:moveTo>
                    <a:pt x="0" y="42114"/>
                  </a:moveTo>
                  <a:lnTo>
                    <a:pt x="58617" y="42114"/>
                  </a:lnTo>
                  <a:lnTo>
                    <a:pt x="112791" y="42114"/>
                  </a:lnTo>
                  <a:lnTo>
                    <a:pt x="171672" y="38994"/>
                  </a:lnTo>
                  <a:lnTo>
                    <a:pt x="222052" y="33781"/>
                  </a:lnTo>
                  <a:lnTo>
                    <a:pt x="280299" y="26430"/>
                  </a:lnTo>
                  <a:lnTo>
                    <a:pt x="331446" y="17060"/>
                  </a:lnTo>
                  <a:lnTo>
                    <a:pt x="391054" y="6875"/>
                  </a:lnTo>
                  <a:lnTo>
                    <a:pt x="441992" y="2037"/>
                  </a:lnTo>
                  <a:lnTo>
                    <a:pt x="492309" y="604"/>
                  </a:lnTo>
                  <a:lnTo>
                    <a:pt x="54748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053264" y="4394437"/>
              <a:ext cx="387635" cy="343387"/>
            </a:xfrm>
            <a:custGeom>
              <a:avLst/>
              <a:gdLst/>
              <a:ahLst/>
              <a:cxnLst/>
              <a:rect l="0" t="0" r="0" b="0"/>
              <a:pathLst>
                <a:path w="387635" h="343387">
                  <a:moveTo>
                    <a:pt x="0" y="48589"/>
                  </a:moveTo>
                  <a:lnTo>
                    <a:pt x="11178" y="37410"/>
                  </a:lnTo>
                  <a:lnTo>
                    <a:pt x="73217" y="13745"/>
                  </a:lnTo>
                  <a:lnTo>
                    <a:pt x="125293" y="675"/>
                  </a:lnTo>
                  <a:lnTo>
                    <a:pt x="184453" y="0"/>
                  </a:lnTo>
                  <a:lnTo>
                    <a:pt x="230627" y="10785"/>
                  </a:lnTo>
                  <a:lnTo>
                    <a:pt x="249120" y="23598"/>
                  </a:lnTo>
                  <a:lnTo>
                    <a:pt x="257327" y="31928"/>
                  </a:lnTo>
                  <a:lnTo>
                    <a:pt x="260459" y="39821"/>
                  </a:lnTo>
                  <a:lnTo>
                    <a:pt x="260207" y="47423"/>
                  </a:lnTo>
                  <a:lnTo>
                    <a:pt x="257699" y="54830"/>
                  </a:lnTo>
                  <a:lnTo>
                    <a:pt x="245554" y="69301"/>
                  </a:lnTo>
                  <a:lnTo>
                    <a:pt x="197220" y="108610"/>
                  </a:lnTo>
                  <a:lnTo>
                    <a:pt x="187632" y="113169"/>
                  </a:lnTo>
                  <a:lnTo>
                    <a:pt x="183580" y="118548"/>
                  </a:lnTo>
                  <a:lnTo>
                    <a:pt x="183218" y="124474"/>
                  </a:lnTo>
                  <a:lnTo>
                    <a:pt x="185316" y="130765"/>
                  </a:lnTo>
                  <a:lnTo>
                    <a:pt x="191394" y="136128"/>
                  </a:lnTo>
                  <a:lnTo>
                    <a:pt x="223475" y="149265"/>
                  </a:lnTo>
                  <a:lnTo>
                    <a:pt x="279886" y="164185"/>
                  </a:lnTo>
                  <a:lnTo>
                    <a:pt x="342400" y="183091"/>
                  </a:lnTo>
                  <a:lnTo>
                    <a:pt x="384919" y="214147"/>
                  </a:lnTo>
                  <a:lnTo>
                    <a:pt x="387634" y="222132"/>
                  </a:lnTo>
                  <a:lnTo>
                    <a:pt x="384411" y="240363"/>
                  </a:lnTo>
                  <a:lnTo>
                    <a:pt x="372061" y="257044"/>
                  </a:lnTo>
                  <a:lnTo>
                    <a:pt x="335536" y="286817"/>
                  </a:lnTo>
                  <a:lnTo>
                    <a:pt x="272636" y="310822"/>
                  </a:lnTo>
                  <a:lnTo>
                    <a:pt x="211811" y="329220"/>
                  </a:lnTo>
                  <a:lnTo>
                    <a:pt x="168456" y="3433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916601" y="4095585"/>
              <a:ext cx="273742" cy="42115"/>
            </a:xfrm>
            <a:custGeom>
              <a:avLst/>
              <a:gdLst/>
              <a:ahLst/>
              <a:cxnLst/>
              <a:rect l="0" t="0" r="0" b="0"/>
              <a:pathLst>
                <a:path w="273742" h="42115">
                  <a:moveTo>
                    <a:pt x="0" y="0"/>
                  </a:moveTo>
                  <a:lnTo>
                    <a:pt x="57264" y="8333"/>
                  </a:lnTo>
                  <a:lnTo>
                    <a:pt x="112567" y="15684"/>
                  </a:lnTo>
                  <a:lnTo>
                    <a:pt x="174097" y="21166"/>
                  </a:lnTo>
                  <a:lnTo>
                    <a:pt x="236337" y="32301"/>
                  </a:lnTo>
                  <a:lnTo>
                    <a:pt x="273741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969243" y="4360993"/>
              <a:ext cx="284271" cy="8334"/>
            </a:xfrm>
            <a:custGeom>
              <a:avLst/>
              <a:gdLst/>
              <a:ahLst/>
              <a:cxnLst/>
              <a:rect l="0" t="0" r="0" b="0"/>
              <a:pathLst>
                <a:path w="284271" h="8334">
                  <a:moveTo>
                    <a:pt x="0" y="8333"/>
                  </a:moveTo>
                  <a:lnTo>
                    <a:pt x="48931" y="0"/>
                  </a:lnTo>
                  <a:lnTo>
                    <a:pt x="96777" y="1575"/>
                  </a:lnTo>
                  <a:lnTo>
                    <a:pt x="147997" y="6331"/>
                  </a:lnTo>
                  <a:lnTo>
                    <a:pt x="200219" y="7740"/>
                  </a:lnTo>
                  <a:lnTo>
                    <a:pt x="246498" y="8158"/>
                  </a:lnTo>
                  <a:lnTo>
                    <a:pt x="284270" y="83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3927129" y="1989886"/>
            <a:ext cx="368498" cy="263213"/>
            <a:chOff x="3927129" y="1989886"/>
            <a:chExt cx="368498" cy="263213"/>
          </a:xfrm>
        </p:grpSpPr>
        <p:sp>
          <p:nvSpPr>
            <p:cNvPr id="48" name="Freeform 47"/>
            <p:cNvSpPr/>
            <p:nvPr/>
          </p:nvSpPr>
          <p:spPr>
            <a:xfrm>
              <a:off x="4074528" y="1989886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0" y="31585"/>
                  </a:moveTo>
                  <a:lnTo>
                    <a:pt x="37478" y="23252"/>
                  </a:lnTo>
                  <a:lnTo>
                    <a:pt x="96486" y="12940"/>
                  </a:lnTo>
                  <a:lnTo>
                    <a:pt x="159655" y="2903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927129" y="2215787"/>
              <a:ext cx="252685" cy="37312"/>
            </a:xfrm>
            <a:custGeom>
              <a:avLst/>
              <a:gdLst/>
              <a:ahLst/>
              <a:cxnLst/>
              <a:rect l="0" t="0" r="0" b="0"/>
              <a:pathLst>
                <a:path w="252685" h="37312">
                  <a:moveTo>
                    <a:pt x="0" y="37311"/>
                  </a:moveTo>
                  <a:lnTo>
                    <a:pt x="16768" y="26133"/>
                  </a:lnTo>
                  <a:lnTo>
                    <a:pt x="69516" y="17036"/>
                  </a:lnTo>
                  <a:lnTo>
                    <a:pt x="132448" y="8306"/>
                  </a:lnTo>
                  <a:lnTo>
                    <a:pt x="188202" y="3371"/>
                  </a:lnTo>
                  <a:lnTo>
                    <a:pt x="219346" y="0"/>
                  </a:lnTo>
                  <a:lnTo>
                    <a:pt x="252684" y="5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5769616" y="1387975"/>
            <a:ext cx="2502310" cy="1117808"/>
            <a:chOff x="5769616" y="1387975"/>
            <a:chExt cx="2502310" cy="1117808"/>
          </a:xfrm>
        </p:grpSpPr>
        <p:sp>
          <p:nvSpPr>
            <p:cNvPr id="51" name="Freeform 50"/>
            <p:cNvSpPr/>
            <p:nvPr/>
          </p:nvSpPr>
          <p:spPr>
            <a:xfrm>
              <a:off x="5871633" y="1571448"/>
              <a:ext cx="255953" cy="362867"/>
            </a:xfrm>
            <a:custGeom>
              <a:avLst/>
              <a:gdLst/>
              <a:ahLst/>
              <a:cxnLst/>
              <a:rect l="0" t="0" r="0" b="0"/>
              <a:pathLst>
                <a:path w="255953" h="362867">
                  <a:moveTo>
                    <a:pt x="3268" y="81526"/>
                  </a:moveTo>
                  <a:lnTo>
                    <a:pt x="12843" y="57479"/>
                  </a:lnTo>
                  <a:lnTo>
                    <a:pt x="42672" y="21933"/>
                  </a:lnTo>
                  <a:lnTo>
                    <a:pt x="68756" y="6417"/>
                  </a:lnTo>
                  <a:lnTo>
                    <a:pt x="104301" y="0"/>
                  </a:lnTo>
                  <a:lnTo>
                    <a:pt x="124600" y="4738"/>
                  </a:lnTo>
                  <a:lnTo>
                    <a:pt x="156697" y="26843"/>
                  </a:lnTo>
                  <a:lnTo>
                    <a:pt x="178450" y="46866"/>
                  </a:lnTo>
                  <a:lnTo>
                    <a:pt x="194124" y="78795"/>
                  </a:lnTo>
                  <a:lnTo>
                    <a:pt x="208731" y="131506"/>
                  </a:lnTo>
                  <a:lnTo>
                    <a:pt x="211155" y="171854"/>
                  </a:lnTo>
                  <a:lnTo>
                    <a:pt x="204574" y="233931"/>
                  </a:lnTo>
                  <a:lnTo>
                    <a:pt x="195154" y="287712"/>
                  </a:lnTo>
                  <a:lnTo>
                    <a:pt x="188766" y="311204"/>
                  </a:lnTo>
                  <a:lnTo>
                    <a:pt x="175789" y="330224"/>
                  </a:lnTo>
                  <a:lnTo>
                    <a:pt x="158323" y="345306"/>
                  </a:lnTo>
                  <a:lnTo>
                    <a:pt x="138862" y="355909"/>
                  </a:lnTo>
                  <a:lnTo>
                    <a:pt x="102586" y="362866"/>
                  </a:lnTo>
                  <a:lnTo>
                    <a:pt x="67791" y="359338"/>
                  </a:lnTo>
                  <a:lnTo>
                    <a:pt x="49103" y="350837"/>
                  </a:lnTo>
                  <a:lnTo>
                    <a:pt x="18041" y="326316"/>
                  </a:lnTo>
                  <a:lnTo>
                    <a:pt x="2056" y="300285"/>
                  </a:lnTo>
                  <a:lnTo>
                    <a:pt x="0" y="280528"/>
                  </a:lnTo>
                  <a:lnTo>
                    <a:pt x="1089" y="270345"/>
                  </a:lnTo>
                  <a:lnTo>
                    <a:pt x="6495" y="263558"/>
                  </a:lnTo>
                  <a:lnTo>
                    <a:pt x="24980" y="256015"/>
                  </a:lnTo>
                  <a:lnTo>
                    <a:pt x="61694" y="257358"/>
                  </a:lnTo>
                  <a:lnTo>
                    <a:pt x="118457" y="271548"/>
                  </a:lnTo>
                  <a:lnTo>
                    <a:pt x="171642" y="295889"/>
                  </a:lnTo>
                  <a:lnTo>
                    <a:pt x="232548" y="319888"/>
                  </a:lnTo>
                  <a:lnTo>
                    <a:pt x="255952" y="3342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769616" y="1979357"/>
              <a:ext cx="463255" cy="73701"/>
            </a:xfrm>
            <a:custGeom>
              <a:avLst/>
              <a:gdLst/>
              <a:ahLst/>
              <a:cxnLst/>
              <a:rect l="0" t="0" r="0" b="0"/>
              <a:pathLst>
                <a:path w="463255" h="73701">
                  <a:moveTo>
                    <a:pt x="0" y="73700"/>
                  </a:moveTo>
                  <a:lnTo>
                    <a:pt x="61111" y="55741"/>
                  </a:lnTo>
                  <a:lnTo>
                    <a:pt x="121132" y="38551"/>
                  </a:lnTo>
                  <a:lnTo>
                    <a:pt x="177002" y="31792"/>
                  </a:lnTo>
                  <a:lnTo>
                    <a:pt x="226100" y="24758"/>
                  </a:lnTo>
                  <a:lnTo>
                    <a:pt x="277693" y="20984"/>
                  </a:lnTo>
                  <a:lnTo>
                    <a:pt x="328854" y="14146"/>
                  </a:lnTo>
                  <a:lnTo>
                    <a:pt x="388656" y="8124"/>
                  </a:lnTo>
                  <a:lnTo>
                    <a:pt x="428283" y="2407"/>
                  </a:lnTo>
                  <a:lnTo>
                    <a:pt x="46325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925381" y="2094864"/>
              <a:ext cx="101420" cy="368805"/>
            </a:xfrm>
            <a:custGeom>
              <a:avLst/>
              <a:gdLst/>
              <a:ahLst/>
              <a:cxnLst/>
              <a:rect l="0" t="0" r="0" b="0"/>
              <a:pathLst>
                <a:path w="101420" h="368805">
                  <a:moveTo>
                    <a:pt x="44277" y="126649"/>
                  </a:moveTo>
                  <a:lnTo>
                    <a:pt x="21920" y="126649"/>
                  </a:lnTo>
                  <a:lnTo>
                    <a:pt x="14164" y="123139"/>
                  </a:lnTo>
                  <a:lnTo>
                    <a:pt x="2428" y="109881"/>
                  </a:lnTo>
                  <a:lnTo>
                    <a:pt x="0" y="101432"/>
                  </a:lnTo>
                  <a:lnTo>
                    <a:pt x="422" y="82686"/>
                  </a:lnTo>
                  <a:lnTo>
                    <a:pt x="7628" y="65776"/>
                  </a:lnTo>
                  <a:lnTo>
                    <a:pt x="39147" y="21450"/>
                  </a:lnTo>
                  <a:lnTo>
                    <a:pt x="57205" y="5414"/>
                  </a:lnTo>
                  <a:lnTo>
                    <a:pt x="66933" y="1372"/>
                  </a:lnTo>
                  <a:lnTo>
                    <a:pt x="87102" y="0"/>
                  </a:lnTo>
                  <a:lnTo>
                    <a:pt x="93884" y="5951"/>
                  </a:lnTo>
                  <a:lnTo>
                    <a:pt x="101419" y="28162"/>
                  </a:lnTo>
                  <a:lnTo>
                    <a:pt x="100072" y="62372"/>
                  </a:lnTo>
                  <a:lnTo>
                    <a:pt x="77549" y="119094"/>
                  </a:lnTo>
                  <a:lnTo>
                    <a:pt x="58537" y="179466"/>
                  </a:lnTo>
                  <a:lnTo>
                    <a:pt x="40797" y="240868"/>
                  </a:lnTo>
                  <a:lnTo>
                    <a:pt x="23224" y="294894"/>
                  </a:lnTo>
                  <a:lnTo>
                    <a:pt x="15812" y="329747"/>
                  </a:lnTo>
                  <a:lnTo>
                    <a:pt x="12691" y="3688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585378" y="1831958"/>
              <a:ext cx="15991" cy="305328"/>
            </a:xfrm>
            <a:custGeom>
              <a:avLst/>
              <a:gdLst/>
              <a:ahLst/>
              <a:cxnLst/>
              <a:rect l="0" t="0" r="0" b="0"/>
              <a:pathLst>
                <a:path w="15991" h="305328">
                  <a:moveTo>
                    <a:pt x="15990" y="0"/>
                  </a:moveTo>
                  <a:lnTo>
                    <a:pt x="15990" y="54145"/>
                  </a:lnTo>
                  <a:lnTo>
                    <a:pt x="15990" y="109091"/>
                  </a:lnTo>
                  <a:lnTo>
                    <a:pt x="8754" y="165005"/>
                  </a:lnTo>
                  <a:lnTo>
                    <a:pt x="6111" y="224230"/>
                  </a:lnTo>
                  <a:lnTo>
                    <a:pt x="0" y="280729"/>
                  </a:lnTo>
                  <a:lnTo>
                    <a:pt x="305" y="294394"/>
                  </a:lnTo>
                  <a:lnTo>
                    <a:pt x="5461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443440" y="2043992"/>
              <a:ext cx="263214" cy="9066"/>
            </a:xfrm>
            <a:custGeom>
              <a:avLst/>
              <a:gdLst/>
              <a:ahLst/>
              <a:cxnLst/>
              <a:rect l="0" t="0" r="0" b="0"/>
              <a:pathLst>
                <a:path w="263214" h="9066">
                  <a:moveTo>
                    <a:pt x="0" y="9065"/>
                  </a:moveTo>
                  <a:lnTo>
                    <a:pt x="57265" y="5945"/>
                  </a:lnTo>
                  <a:lnTo>
                    <a:pt x="118157" y="0"/>
                  </a:lnTo>
                  <a:lnTo>
                    <a:pt x="181026" y="7062"/>
                  </a:lnTo>
                  <a:lnTo>
                    <a:pt x="235540" y="8669"/>
                  </a:lnTo>
                  <a:lnTo>
                    <a:pt x="263213" y="90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949247" y="1410818"/>
              <a:ext cx="189765" cy="379571"/>
            </a:xfrm>
            <a:custGeom>
              <a:avLst/>
              <a:gdLst/>
              <a:ahLst/>
              <a:cxnLst/>
              <a:rect l="0" t="0" r="0" b="0"/>
              <a:pathLst>
                <a:path w="189765" h="379571">
                  <a:moveTo>
                    <a:pt x="104846" y="0"/>
                  </a:moveTo>
                  <a:lnTo>
                    <a:pt x="88078" y="5589"/>
                  </a:lnTo>
                  <a:lnTo>
                    <a:pt x="73607" y="17692"/>
                  </a:lnTo>
                  <a:lnTo>
                    <a:pt x="60546" y="35939"/>
                  </a:lnTo>
                  <a:lnTo>
                    <a:pt x="27844" y="98523"/>
                  </a:lnTo>
                  <a:lnTo>
                    <a:pt x="10824" y="148836"/>
                  </a:lnTo>
                  <a:lnTo>
                    <a:pt x="1786" y="203835"/>
                  </a:lnTo>
                  <a:lnTo>
                    <a:pt x="0" y="259759"/>
                  </a:lnTo>
                  <a:lnTo>
                    <a:pt x="2768" y="312747"/>
                  </a:lnTo>
                  <a:lnTo>
                    <a:pt x="9175" y="334361"/>
                  </a:lnTo>
                  <a:lnTo>
                    <a:pt x="19822" y="351766"/>
                  </a:lnTo>
                  <a:lnTo>
                    <a:pt x="44559" y="374718"/>
                  </a:lnTo>
                  <a:lnTo>
                    <a:pt x="54127" y="378494"/>
                  </a:lnTo>
                  <a:lnTo>
                    <a:pt x="74115" y="379570"/>
                  </a:lnTo>
                  <a:lnTo>
                    <a:pt x="110689" y="373598"/>
                  </a:lnTo>
                  <a:lnTo>
                    <a:pt x="131229" y="361406"/>
                  </a:lnTo>
                  <a:lnTo>
                    <a:pt x="185260" y="303448"/>
                  </a:lnTo>
                  <a:lnTo>
                    <a:pt x="188871" y="293546"/>
                  </a:lnTo>
                  <a:lnTo>
                    <a:pt x="189764" y="273185"/>
                  </a:lnTo>
                  <a:lnTo>
                    <a:pt x="186025" y="267521"/>
                  </a:lnTo>
                  <a:lnTo>
                    <a:pt x="180022" y="264915"/>
                  </a:lnTo>
                  <a:lnTo>
                    <a:pt x="172511" y="264348"/>
                  </a:lnTo>
                  <a:lnTo>
                    <a:pt x="154806" y="269956"/>
                  </a:lnTo>
                  <a:lnTo>
                    <a:pt x="97201" y="305919"/>
                  </a:lnTo>
                  <a:lnTo>
                    <a:pt x="82731" y="320798"/>
                  </a:lnTo>
                  <a:lnTo>
                    <a:pt x="67029" y="352706"/>
                  </a:lnTo>
                  <a:lnTo>
                    <a:pt x="62732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822466" y="1884601"/>
              <a:ext cx="452727" cy="31586"/>
            </a:xfrm>
            <a:custGeom>
              <a:avLst/>
              <a:gdLst/>
              <a:ahLst/>
              <a:cxnLst/>
              <a:rect l="0" t="0" r="0" b="0"/>
              <a:pathLst>
                <a:path w="452727" h="31586">
                  <a:moveTo>
                    <a:pt x="0" y="31585"/>
                  </a:moveTo>
                  <a:lnTo>
                    <a:pt x="42692" y="28465"/>
                  </a:lnTo>
                  <a:lnTo>
                    <a:pt x="102068" y="20862"/>
                  </a:lnTo>
                  <a:lnTo>
                    <a:pt x="163093" y="12120"/>
                  </a:lnTo>
                  <a:lnTo>
                    <a:pt x="225152" y="3607"/>
                  </a:lnTo>
                  <a:lnTo>
                    <a:pt x="286803" y="712"/>
                  </a:lnTo>
                  <a:lnTo>
                    <a:pt x="337662" y="211"/>
                  </a:lnTo>
                  <a:lnTo>
                    <a:pt x="386657" y="62"/>
                  </a:lnTo>
                  <a:lnTo>
                    <a:pt x="424571" y="18"/>
                  </a:lnTo>
                  <a:lnTo>
                    <a:pt x="45272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963998" y="1970443"/>
              <a:ext cx="98840" cy="377412"/>
            </a:xfrm>
            <a:custGeom>
              <a:avLst/>
              <a:gdLst/>
              <a:ahLst/>
              <a:cxnLst/>
              <a:rect l="0" t="0" r="0" b="0"/>
              <a:pathLst>
                <a:path w="98840" h="377412">
                  <a:moveTo>
                    <a:pt x="58509" y="166842"/>
                  </a:moveTo>
                  <a:lnTo>
                    <a:pt x="36153" y="166842"/>
                  </a:lnTo>
                  <a:lnTo>
                    <a:pt x="18937" y="160602"/>
                  </a:lnTo>
                  <a:lnTo>
                    <a:pt x="11071" y="155663"/>
                  </a:lnTo>
                  <a:lnTo>
                    <a:pt x="5827" y="146521"/>
                  </a:lnTo>
                  <a:lnTo>
                    <a:pt x="0" y="120765"/>
                  </a:lnTo>
                  <a:lnTo>
                    <a:pt x="2309" y="84559"/>
                  </a:lnTo>
                  <a:lnTo>
                    <a:pt x="14739" y="42054"/>
                  </a:lnTo>
                  <a:lnTo>
                    <a:pt x="45178" y="2562"/>
                  </a:lnTo>
                  <a:lnTo>
                    <a:pt x="53131" y="0"/>
                  </a:lnTo>
                  <a:lnTo>
                    <a:pt x="71326" y="3393"/>
                  </a:lnTo>
                  <a:lnTo>
                    <a:pt x="78752" y="9912"/>
                  </a:lnTo>
                  <a:lnTo>
                    <a:pt x="90123" y="29635"/>
                  </a:lnTo>
                  <a:lnTo>
                    <a:pt x="98549" y="88830"/>
                  </a:lnTo>
                  <a:lnTo>
                    <a:pt x="98839" y="138398"/>
                  </a:lnTo>
                  <a:lnTo>
                    <a:pt x="92169" y="197661"/>
                  </a:lnTo>
                  <a:lnTo>
                    <a:pt x="81963" y="260111"/>
                  </a:lnTo>
                  <a:lnTo>
                    <a:pt x="70971" y="319634"/>
                  </a:lnTo>
                  <a:lnTo>
                    <a:pt x="69038" y="3774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464704" y="1831958"/>
              <a:ext cx="263214" cy="21058"/>
            </a:xfrm>
            <a:custGeom>
              <a:avLst/>
              <a:gdLst/>
              <a:ahLst/>
              <a:cxnLst/>
              <a:rect l="0" t="0" r="0" b="0"/>
              <a:pathLst>
                <a:path w="263214" h="21058">
                  <a:moveTo>
                    <a:pt x="0" y="0"/>
                  </a:moveTo>
                  <a:lnTo>
                    <a:pt x="37479" y="8333"/>
                  </a:lnTo>
                  <a:lnTo>
                    <a:pt x="88902" y="10095"/>
                  </a:lnTo>
                  <a:lnTo>
                    <a:pt x="145290" y="10443"/>
                  </a:lnTo>
                  <a:lnTo>
                    <a:pt x="208421" y="10512"/>
                  </a:lnTo>
                  <a:lnTo>
                    <a:pt x="234181" y="11691"/>
                  </a:lnTo>
                  <a:lnTo>
                    <a:pt x="263213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559461" y="1989886"/>
              <a:ext cx="252685" cy="16306"/>
            </a:xfrm>
            <a:custGeom>
              <a:avLst/>
              <a:gdLst/>
              <a:ahLst/>
              <a:cxnLst/>
              <a:rect l="0" t="0" r="0" b="0"/>
              <a:pathLst>
                <a:path w="252685" h="16306">
                  <a:moveTo>
                    <a:pt x="0" y="0"/>
                  </a:moveTo>
                  <a:lnTo>
                    <a:pt x="37478" y="8333"/>
                  </a:lnTo>
                  <a:lnTo>
                    <a:pt x="94146" y="16305"/>
                  </a:lnTo>
                  <a:lnTo>
                    <a:pt x="152908" y="11520"/>
                  </a:lnTo>
                  <a:lnTo>
                    <a:pt x="206285" y="10724"/>
                  </a:lnTo>
                  <a:lnTo>
                    <a:pt x="252684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040520" y="1387975"/>
              <a:ext cx="210957" cy="489132"/>
            </a:xfrm>
            <a:custGeom>
              <a:avLst/>
              <a:gdLst/>
              <a:ahLst/>
              <a:cxnLst/>
              <a:rect l="0" t="0" r="0" b="0"/>
              <a:pathLst>
                <a:path w="210957" h="489132">
                  <a:moveTo>
                    <a:pt x="203293" y="64957"/>
                  </a:moveTo>
                  <a:lnTo>
                    <a:pt x="173985" y="26584"/>
                  </a:lnTo>
                  <a:lnTo>
                    <a:pt x="148206" y="10953"/>
                  </a:lnTo>
                  <a:lnTo>
                    <a:pt x="122268" y="8980"/>
                  </a:lnTo>
                  <a:lnTo>
                    <a:pt x="69136" y="17245"/>
                  </a:lnTo>
                  <a:lnTo>
                    <a:pt x="41230" y="32363"/>
                  </a:lnTo>
                  <a:lnTo>
                    <a:pt x="18144" y="51660"/>
                  </a:lnTo>
                  <a:lnTo>
                    <a:pt x="2075" y="77785"/>
                  </a:lnTo>
                  <a:lnTo>
                    <a:pt x="0" y="103804"/>
                  </a:lnTo>
                  <a:lnTo>
                    <a:pt x="4147" y="131355"/>
                  </a:lnTo>
                  <a:lnTo>
                    <a:pt x="13788" y="151399"/>
                  </a:lnTo>
                  <a:lnTo>
                    <a:pt x="47447" y="190567"/>
                  </a:lnTo>
                  <a:lnTo>
                    <a:pt x="110854" y="243693"/>
                  </a:lnTo>
                  <a:lnTo>
                    <a:pt x="137689" y="268045"/>
                  </a:lnTo>
                  <a:lnTo>
                    <a:pt x="173727" y="318042"/>
                  </a:lnTo>
                  <a:lnTo>
                    <a:pt x="195616" y="370337"/>
                  </a:lnTo>
                  <a:lnTo>
                    <a:pt x="195429" y="407474"/>
                  </a:lnTo>
                  <a:lnTo>
                    <a:pt x="187965" y="442524"/>
                  </a:lnTo>
                  <a:lnTo>
                    <a:pt x="175424" y="461272"/>
                  </a:lnTo>
                  <a:lnTo>
                    <a:pt x="158152" y="476234"/>
                  </a:lnTo>
                  <a:lnTo>
                    <a:pt x="138777" y="486783"/>
                  </a:lnTo>
                  <a:lnTo>
                    <a:pt x="118468" y="489131"/>
                  </a:lnTo>
                  <a:lnTo>
                    <a:pt x="76833" y="481107"/>
                  </a:lnTo>
                  <a:lnTo>
                    <a:pt x="58962" y="468672"/>
                  </a:lnTo>
                  <a:lnTo>
                    <a:pt x="44389" y="450276"/>
                  </a:lnTo>
                  <a:lnTo>
                    <a:pt x="30778" y="412443"/>
                  </a:lnTo>
                  <a:lnTo>
                    <a:pt x="27396" y="367047"/>
                  </a:lnTo>
                  <a:lnTo>
                    <a:pt x="39215" y="308073"/>
                  </a:lnTo>
                  <a:lnTo>
                    <a:pt x="62131" y="256783"/>
                  </a:lnTo>
                  <a:lnTo>
                    <a:pt x="103769" y="198811"/>
                  </a:lnTo>
                  <a:lnTo>
                    <a:pt x="151410" y="140455"/>
                  </a:lnTo>
                  <a:lnTo>
                    <a:pt x="193818" y="86251"/>
                  </a:lnTo>
                  <a:lnTo>
                    <a:pt x="207375" y="53329"/>
                  </a:lnTo>
                  <a:lnTo>
                    <a:pt x="210956" y="27814"/>
                  </a:lnTo>
                  <a:lnTo>
                    <a:pt x="208402" y="17968"/>
                  </a:lnTo>
                  <a:lnTo>
                    <a:pt x="203190" y="10234"/>
                  </a:lnTo>
                  <a:lnTo>
                    <a:pt x="196205" y="3909"/>
                  </a:lnTo>
                  <a:lnTo>
                    <a:pt x="190379" y="862"/>
                  </a:lnTo>
                  <a:lnTo>
                    <a:pt x="185325" y="0"/>
                  </a:lnTo>
                  <a:lnTo>
                    <a:pt x="171708" y="17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040592" y="1989886"/>
              <a:ext cx="231334" cy="515897"/>
            </a:xfrm>
            <a:custGeom>
              <a:avLst/>
              <a:gdLst/>
              <a:ahLst/>
              <a:cxnLst/>
              <a:rect l="0" t="0" r="0" b="0"/>
              <a:pathLst>
                <a:path w="231334" h="515897">
                  <a:moveTo>
                    <a:pt x="140050" y="0"/>
                  </a:moveTo>
                  <a:lnTo>
                    <a:pt x="86176" y="38256"/>
                  </a:lnTo>
                  <a:lnTo>
                    <a:pt x="40193" y="99606"/>
                  </a:lnTo>
                  <a:lnTo>
                    <a:pt x="11748" y="161918"/>
                  </a:lnTo>
                  <a:lnTo>
                    <a:pt x="0" y="207333"/>
                  </a:lnTo>
                  <a:lnTo>
                    <a:pt x="4058" y="254974"/>
                  </a:lnTo>
                  <a:lnTo>
                    <a:pt x="13709" y="280608"/>
                  </a:lnTo>
                  <a:lnTo>
                    <a:pt x="21898" y="288847"/>
                  </a:lnTo>
                  <a:lnTo>
                    <a:pt x="43474" y="298002"/>
                  </a:lnTo>
                  <a:lnTo>
                    <a:pt x="65542" y="298951"/>
                  </a:lnTo>
                  <a:lnTo>
                    <a:pt x="76340" y="297567"/>
                  </a:lnTo>
                  <a:lnTo>
                    <a:pt x="97697" y="286670"/>
                  </a:lnTo>
                  <a:lnTo>
                    <a:pt x="161087" y="227793"/>
                  </a:lnTo>
                  <a:lnTo>
                    <a:pt x="197628" y="174717"/>
                  </a:lnTo>
                  <a:lnTo>
                    <a:pt x="218971" y="120343"/>
                  </a:lnTo>
                  <a:lnTo>
                    <a:pt x="231333" y="71474"/>
                  </a:lnTo>
                  <a:lnTo>
                    <a:pt x="230924" y="45804"/>
                  </a:lnTo>
                  <a:lnTo>
                    <a:pt x="222943" y="22697"/>
                  </a:lnTo>
                  <a:lnTo>
                    <a:pt x="217539" y="17471"/>
                  </a:lnTo>
                  <a:lnTo>
                    <a:pt x="211596" y="16327"/>
                  </a:lnTo>
                  <a:lnTo>
                    <a:pt x="205295" y="17903"/>
                  </a:lnTo>
                  <a:lnTo>
                    <a:pt x="199925" y="22464"/>
                  </a:lnTo>
                  <a:lnTo>
                    <a:pt x="190838" y="36890"/>
                  </a:lnTo>
                  <a:lnTo>
                    <a:pt x="183878" y="83152"/>
                  </a:lnTo>
                  <a:lnTo>
                    <a:pt x="179383" y="137351"/>
                  </a:lnTo>
                  <a:lnTo>
                    <a:pt x="173167" y="198706"/>
                  </a:lnTo>
                  <a:lnTo>
                    <a:pt x="172089" y="249818"/>
                  </a:lnTo>
                  <a:lnTo>
                    <a:pt x="172895" y="311086"/>
                  </a:lnTo>
                  <a:lnTo>
                    <a:pt x="183106" y="371368"/>
                  </a:lnTo>
                  <a:lnTo>
                    <a:pt x="190799" y="433665"/>
                  </a:lnTo>
                  <a:lnTo>
                    <a:pt x="200777" y="490596"/>
                  </a:lnTo>
                  <a:lnTo>
                    <a:pt x="203221" y="515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7876924" y="1074746"/>
            <a:ext cx="867495" cy="1576718"/>
            <a:chOff x="7876924" y="1074746"/>
            <a:chExt cx="867495" cy="1576718"/>
          </a:xfrm>
        </p:grpSpPr>
        <p:sp>
          <p:nvSpPr>
            <p:cNvPr id="64" name="Freeform 63"/>
            <p:cNvSpPr/>
            <p:nvPr/>
          </p:nvSpPr>
          <p:spPr>
            <a:xfrm>
              <a:off x="7938487" y="1979357"/>
              <a:ext cx="273742" cy="31587"/>
            </a:xfrm>
            <a:custGeom>
              <a:avLst/>
              <a:gdLst/>
              <a:ahLst/>
              <a:cxnLst/>
              <a:rect l="0" t="0" r="0" b="0"/>
              <a:pathLst>
                <a:path w="273742" h="31587">
                  <a:moveTo>
                    <a:pt x="0" y="31586"/>
                  </a:moveTo>
                  <a:lnTo>
                    <a:pt x="58617" y="31586"/>
                  </a:lnTo>
                  <a:lnTo>
                    <a:pt x="120026" y="30416"/>
                  </a:lnTo>
                  <a:lnTo>
                    <a:pt x="178430" y="20133"/>
                  </a:lnTo>
                  <a:lnTo>
                    <a:pt x="240616" y="6837"/>
                  </a:lnTo>
                  <a:lnTo>
                    <a:pt x="27374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138528" y="1916186"/>
              <a:ext cx="284271" cy="31587"/>
            </a:xfrm>
            <a:custGeom>
              <a:avLst/>
              <a:gdLst/>
              <a:ahLst/>
              <a:cxnLst/>
              <a:rect l="0" t="0" r="0" b="0"/>
              <a:pathLst>
                <a:path w="284271" h="31587">
                  <a:moveTo>
                    <a:pt x="0" y="31586"/>
                  </a:moveTo>
                  <a:lnTo>
                    <a:pt x="42692" y="28466"/>
                  </a:lnTo>
                  <a:lnTo>
                    <a:pt x="102069" y="20863"/>
                  </a:lnTo>
                  <a:lnTo>
                    <a:pt x="163093" y="12121"/>
                  </a:lnTo>
                  <a:lnTo>
                    <a:pt x="223512" y="2405"/>
                  </a:lnTo>
                  <a:lnTo>
                    <a:pt x="2842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876924" y="1074746"/>
              <a:ext cx="867495" cy="1576718"/>
            </a:xfrm>
            <a:custGeom>
              <a:avLst/>
              <a:gdLst/>
              <a:ahLst/>
              <a:cxnLst/>
              <a:rect l="0" t="0" r="0" b="0"/>
              <a:pathLst>
                <a:path w="867495" h="1576718">
                  <a:moveTo>
                    <a:pt x="861729" y="557171"/>
                  </a:moveTo>
                  <a:lnTo>
                    <a:pt x="861729" y="508240"/>
                  </a:lnTo>
                  <a:lnTo>
                    <a:pt x="861729" y="460394"/>
                  </a:lnTo>
                  <a:lnTo>
                    <a:pt x="856139" y="397414"/>
                  </a:lnTo>
                  <a:lnTo>
                    <a:pt x="836534" y="338744"/>
                  </a:lnTo>
                  <a:lnTo>
                    <a:pt x="820184" y="278282"/>
                  </a:lnTo>
                  <a:lnTo>
                    <a:pt x="794511" y="220672"/>
                  </a:lnTo>
                  <a:lnTo>
                    <a:pt x="755645" y="161372"/>
                  </a:lnTo>
                  <a:lnTo>
                    <a:pt x="709286" y="101688"/>
                  </a:lnTo>
                  <a:lnTo>
                    <a:pt x="663117" y="59773"/>
                  </a:lnTo>
                  <a:lnTo>
                    <a:pt x="600229" y="25301"/>
                  </a:lnTo>
                  <a:lnTo>
                    <a:pt x="548851" y="8725"/>
                  </a:lnTo>
                  <a:lnTo>
                    <a:pt x="490994" y="1994"/>
                  </a:lnTo>
                  <a:lnTo>
                    <a:pt x="429397" y="0"/>
                  </a:lnTo>
                  <a:lnTo>
                    <a:pt x="368578" y="8901"/>
                  </a:lnTo>
                  <a:lnTo>
                    <a:pt x="305785" y="31977"/>
                  </a:lnTo>
                  <a:lnTo>
                    <a:pt x="253564" y="53476"/>
                  </a:lnTo>
                  <a:lnTo>
                    <a:pt x="195641" y="95524"/>
                  </a:lnTo>
                  <a:lnTo>
                    <a:pt x="152908" y="130759"/>
                  </a:lnTo>
                  <a:lnTo>
                    <a:pt x="111561" y="190290"/>
                  </a:lnTo>
                  <a:lnTo>
                    <a:pt x="94313" y="218638"/>
                  </a:lnTo>
                  <a:lnTo>
                    <a:pt x="76856" y="267482"/>
                  </a:lnTo>
                  <a:lnTo>
                    <a:pt x="53708" y="330149"/>
                  </a:lnTo>
                  <a:lnTo>
                    <a:pt x="33839" y="391444"/>
                  </a:lnTo>
                  <a:lnTo>
                    <a:pt x="24233" y="445286"/>
                  </a:lnTo>
                  <a:lnTo>
                    <a:pt x="19697" y="505692"/>
                  </a:lnTo>
                  <a:lnTo>
                    <a:pt x="12633" y="565704"/>
                  </a:lnTo>
                  <a:lnTo>
                    <a:pt x="6535" y="625970"/>
                  </a:lnTo>
                  <a:lnTo>
                    <a:pt x="0" y="688784"/>
                  </a:lnTo>
                  <a:lnTo>
                    <a:pt x="5945" y="747075"/>
                  </a:lnTo>
                  <a:lnTo>
                    <a:pt x="8039" y="803731"/>
                  </a:lnTo>
                  <a:lnTo>
                    <a:pt x="8528" y="848467"/>
                  </a:lnTo>
                  <a:lnTo>
                    <a:pt x="8746" y="892526"/>
                  </a:lnTo>
                  <a:lnTo>
                    <a:pt x="8869" y="950553"/>
                  </a:lnTo>
                  <a:lnTo>
                    <a:pt x="8905" y="1003621"/>
                  </a:lnTo>
                  <a:lnTo>
                    <a:pt x="8916" y="1057560"/>
                  </a:lnTo>
                  <a:lnTo>
                    <a:pt x="8919" y="1109416"/>
                  </a:lnTo>
                  <a:lnTo>
                    <a:pt x="8920" y="1169235"/>
                  </a:lnTo>
                  <a:lnTo>
                    <a:pt x="8921" y="1228293"/>
                  </a:lnTo>
                  <a:lnTo>
                    <a:pt x="14509" y="1289473"/>
                  </a:lnTo>
                  <a:lnTo>
                    <a:pt x="26879" y="1350994"/>
                  </a:lnTo>
                  <a:lnTo>
                    <a:pt x="43707" y="1409419"/>
                  </a:lnTo>
                  <a:lnTo>
                    <a:pt x="69215" y="1466021"/>
                  </a:lnTo>
                  <a:lnTo>
                    <a:pt x="119816" y="1521041"/>
                  </a:lnTo>
                  <a:lnTo>
                    <a:pt x="179040" y="1548881"/>
                  </a:lnTo>
                  <a:lnTo>
                    <a:pt x="233857" y="1569737"/>
                  </a:lnTo>
                  <a:lnTo>
                    <a:pt x="289745" y="1576717"/>
                  </a:lnTo>
                  <a:lnTo>
                    <a:pt x="345845" y="1574976"/>
                  </a:lnTo>
                  <a:lnTo>
                    <a:pt x="401986" y="1563714"/>
                  </a:lnTo>
                  <a:lnTo>
                    <a:pt x="458137" y="1533413"/>
                  </a:lnTo>
                  <a:lnTo>
                    <a:pt x="514288" y="1493632"/>
                  </a:lnTo>
                  <a:lnTo>
                    <a:pt x="575611" y="1442438"/>
                  </a:lnTo>
                  <a:lnTo>
                    <a:pt x="626484" y="1386893"/>
                  </a:lnTo>
                  <a:lnTo>
                    <a:pt x="661882" y="1333106"/>
                  </a:lnTo>
                  <a:lnTo>
                    <a:pt x="699784" y="1271506"/>
                  </a:lnTo>
                  <a:lnTo>
                    <a:pt x="725451" y="1219456"/>
                  </a:lnTo>
                  <a:lnTo>
                    <a:pt x="753051" y="1164115"/>
                  </a:lnTo>
                  <a:lnTo>
                    <a:pt x="772627" y="1108123"/>
                  </a:lnTo>
                  <a:lnTo>
                    <a:pt x="790880" y="1052002"/>
                  </a:lnTo>
                  <a:lnTo>
                    <a:pt x="811079" y="995857"/>
                  </a:lnTo>
                  <a:lnTo>
                    <a:pt x="826334" y="939706"/>
                  </a:lnTo>
                  <a:lnTo>
                    <a:pt x="840612" y="880434"/>
                  </a:lnTo>
                  <a:lnTo>
                    <a:pt x="849109" y="818337"/>
                  </a:lnTo>
                  <a:lnTo>
                    <a:pt x="850581" y="769604"/>
                  </a:lnTo>
                  <a:lnTo>
                    <a:pt x="858314" y="707971"/>
                  </a:lnTo>
                  <a:lnTo>
                    <a:pt x="861887" y="657874"/>
                  </a:lnTo>
                  <a:lnTo>
                    <a:pt x="867494" y="607156"/>
                  </a:lnTo>
                  <a:lnTo>
                    <a:pt x="863215" y="544384"/>
                  </a:lnTo>
                  <a:lnTo>
                    <a:pt x="856433" y="481595"/>
                  </a:lnTo>
                  <a:lnTo>
                    <a:pt x="843828" y="425302"/>
                  </a:lnTo>
                  <a:lnTo>
                    <a:pt x="820998" y="362727"/>
                  </a:lnTo>
                  <a:lnTo>
                    <a:pt x="787749" y="316677"/>
                  </a:lnTo>
                  <a:lnTo>
                    <a:pt x="780823" y="309104"/>
                  </a:lnTo>
                  <a:lnTo>
                    <a:pt x="763770" y="300690"/>
                  </a:lnTo>
                  <a:lnTo>
                    <a:pt x="735387" y="2939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5980585" y="3265490"/>
            <a:ext cx="2179001" cy="1035193"/>
            <a:chOff x="5980585" y="3265490"/>
            <a:chExt cx="2179001" cy="1035193"/>
          </a:xfrm>
        </p:grpSpPr>
        <p:sp>
          <p:nvSpPr>
            <p:cNvPr id="68" name="Freeform 67"/>
            <p:cNvSpPr/>
            <p:nvPr/>
          </p:nvSpPr>
          <p:spPr>
            <a:xfrm>
              <a:off x="5980585" y="3265490"/>
              <a:ext cx="1926317" cy="1035193"/>
            </a:xfrm>
            <a:custGeom>
              <a:avLst/>
              <a:gdLst/>
              <a:ahLst/>
              <a:cxnLst/>
              <a:rect l="0" t="0" r="0" b="0"/>
              <a:pathLst>
                <a:path w="1926317" h="1035193">
                  <a:moveTo>
                    <a:pt x="10130" y="345784"/>
                  </a:moveTo>
                  <a:lnTo>
                    <a:pt x="19705" y="369831"/>
                  </a:lnTo>
                  <a:lnTo>
                    <a:pt x="54794" y="430906"/>
                  </a:lnTo>
                  <a:lnTo>
                    <a:pt x="75234" y="477892"/>
                  </a:lnTo>
                  <a:lnTo>
                    <a:pt x="89367" y="532234"/>
                  </a:lnTo>
                  <a:lnTo>
                    <a:pt x="93371" y="591147"/>
                  </a:lnTo>
                  <a:lnTo>
                    <a:pt x="94163" y="653174"/>
                  </a:lnTo>
                  <a:lnTo>
                    <a:pt x="82879" y="713167"/>
                  </a:lnTo>
                  <a:lnTo>
                    <a:pt x="64015" y="756176"/>
                  </a:lnTo>
                  <a:lnTo>
                    <a:pt x="56582" y="762098"/>
                  </a:lnTo>
                  <a:lnTo>
                    <a:pt x="48117" y="764877"/>
                  </a:lnTo>
                  <a:lnTo>
                    <a:pt x="38964" y="765559"/>
                  </a:lnTo>
                  <a:lnTo>
                    <a:pt x="30522" y="760165"/>
                  </a:lnTo>
                  <a:lnTo>
                    <a:pt x="14904" y="738574"/>
                  </a:lnTo>
                  <a:lnTo>
                    <a:pt x="4136" y="676766"/>
                  </a:lnTo>
                  <a:lnTo>
                    <a:pt x="945" y="615949"/>
                  </a:lnTo>
                  <a:lnTo>
                    <a:pt x="0" y="560884"/>
                  </a:lnTo>
                  <a:lnTo>
                    <a:pt x="5308" y="507523"/>
                  </a:lnTo>
                  <a:lnTo>
                    <a:pt x="14290" y="449079"/>
                  </a:lnTo>
                  <a:lnTo>
                    <a:pt x="29950" y="392898"/>
                  </a:lnTo>
                  <a:lnTo>
                    <a:pt x="49407" y="339207"/>
                  </a:lnTo>
                  <a:lnTo>
                    <a:pt x="85349" y="277068"/>
                  </a:lnTo>
                  <a:lnTo>
                    <a:pt x="126244" y="222853"/>
                  </a:lnTo>
                  <a:lnTo>
                    <a:pt x="160737" y="191987"/>
                  </a:lnTo>
                  <a:lnTo>
                    <a:pt x="208725" y="160596"/>
                  </a:lnTo>
                  <a:lnTo>
                    <a:pt x="239944" y="155464"/>
                  </a:lnTo>
                  <a:lnTo>
                    <a:pt x="258096" y="155733"/>
                  </a:lnTo>
                  <a:lnTo>
                    <a:pt x="290743" y="168510"/>
                  </a:lnTo>
                  <a:lnTo>
                    <a:pt x="317341" y="188617"/>
                  </a:lnTo>
                  <a:lnTo>
                    <a:pt x="333061" y="209252"/>
                  </a:lnTo>
                  <a:lnTo>
                    <a:pt x="348489" y="246189"/>
                  </a:lnTo>
                  <a:lnTo>
                    <a:pt x="354879" y="292358"/>
                  </a:lnTo>
                  <a:lnTo>
                    <a:pt x="356773" y="354261"/>
                  </a:lnTo>
                  <a:lnTo>
                    <a:pt x="354096" y="400634"/>
                  </a:lnTo>
                  <a:lnTo>
                    <a:pt x="349007" y="448541"/>
                  </a:lnTo>
                  <a:lnTo>
                    <a:pt x="342846" y="497129"/>
                  </a:lnTo>
                  <a:lnTo>
                    <a:pt x="336208" y="549139"/>
                  </a:lnTo>
                  <a:lnTo>
                    <a:pt x="329358" y="603450"/>
                  </a:lnTo>
                  <a:lnTo>
                    <a:pt x="322415" y="658784"/>
                  </a:lnTo>
                  <a:lnTo>
                    <a:pt x="312310" y="711453"/>
                  </a:lnTo>
                  <a:lnTo>
                    <a:pt x="300020" y="762157"/>
                  </a:lnTo>
                  <a:lnTo>
                    <a:pt x="286759" y="811989"/>
                  </a:lnTo>
                  <a:lnTo>
                    <a:pt x="276185" y="858313"/>
                  </a:lnTo>
                  <a:lnTo>
                    <a:pt x="260536" y="917615"/>
                  </a:lnTo>
                  <a:lnTo>
                    <a:pt x="239877" y="979574"/>
                  </a:lnTo>
                  <a:lnTo>
                    <a:pt x="222613" y="1017105"/>
                  </a:lnTo>
                  <a:lnTo>
                    <a:pt x="218466" y="1019109"/>
                  </a:lnTo>
                  <a:lnTo>
                    <a:pt x="215701" y="1014596"/>
                  </a:lnTo>
                  <a:lnTo>
                    <a:pt x="210899" y="956730"/>
                  </a:lnTo>
                  <a:lnTo>
                    <a:pt x="211557" y="907651"/>
                  </a:lnTo>
                  <a:lnTo>
                    <a:pt x="217470" y="849175"/>
                  </a:lnTo>
                  <a:lnTo>
                    <a:pt x="222082" y="786226"/>
                  </a:lnTo>
                  <a:lnTo>
                    <a:pt x="231452" y="740018"/>
                  </a:lnTo>
                  <a:lnTo>
                    <a:pt x="240296" y="692185"/>
                  </a:lnTo>
                  <a:lnTo>
                    <a:pt x="249297" y="643629"/>
                  </a:lnTo>
                  <a:lnTo>
                    <a:pt x="261095" y="594753"/>
                  </a:lnTo>
                  <a:lnTo>
                    <a:pt x="274138" y="545734"/>
                  </a:lnTo>
                  <a:lnTo>
                    <a:pt x="287734" y="496652"/>
                  </a:lnTo>
                  <a:lnTo>
                    <a:pt x="301576" y="447541"/>
                  </a:lnTo>
                  <a:lnTo>
                    <a:pt x="315526" y="398418"/>
                  </a:lnTo>
                  <a:lnTo>
                    <a:pt x="330695" y="350460"/>
                  </a:lnTo>
                  <a:lnTo>
                    <a:pt x="349135" y="305748"/>
                  </a:lnTo>
                  <a:lnTo>
                    <a:pt x="365909" y="262480"/>
                  </a:lnTo>
                  <a:lnTo>
                    <a:pt x="391626" y="201778"/>
                  </a:lnTo>
                  <a:lnTo>
                    <a:pt x="418353" y="146748"/>
                  </a:lnTo>
                  <a:lnTo>
                    <a:pt x="444210" y="99637"/>
                  </a:lnTo>
                  <a:lnTo>
                    <a:pt x="486353" y="42489"/>
                  </a:lnTo>
                  <a:lnTo>
                    <a:pt x="510502" y="17533"/>
                  </a:lnTo>
                  <a:lnTo>
                    <a:pt x="533554" y="2583"/>
                  </a:lnTo>
                  <a:lnTo>
                    <a:pt x="543913" y="0"/>
                  </a:lnTo>
                  <a:lnTo>
                    <a:pt x="553158" y="618"/>
                  </a:lnTo>
                  <a:lnTo>
                    <a:pt x="561662" y="3369"/>
                  </a:lnTo>
                  <a:lnTo>
                    <a:pt x="577349" y="15785"/>
                  </a:lnTo>
                  <a:lnTo>
                    <a:pt x="584808" y="24009"/>
                  </a:lnTo>
                  <a:lnTo>
                    <a:pt x="600895" y="74709"/>
                  </a:lnTo>
                  <a:lnTo>
                    <a:pt x="601893" y="124826"/>
                  </a:lnTo>
                  <a:lnTo>
                    <a:pt x="600368" y="174900"/>
                  </a:lnTo>
                  <a:lnTo>
                    <a:pt x="594326" y="226782"/>
                  </a:lnTo>
                  <a:lnTo>
                    <a:pt x="590717" y="284788"/>
                  </a:lnTo>
                  <a:lnTo>
                    <a:pt x="584058" y="346429"/>
                  </a:lnTo>
                  <a:lnTo>
                    <a:pt x="574676" y="409146"/>
                  </a:lnTo>
                  <a:lnTo>
                    <a:pt x="558898" y="472183"/>
                  </a:lnTo>
                  <a:lnTo>
                    <a:pt x="544994" y="529725"/>
                  </a:lnTo>
                  <a:lnTo>
                    <a:pt x="533466" y="583819"/>
                  </a:lnTo>
                  <a:lnTo>
                    <a:pt x="522642" y="636891"/>
                  </a:lnTo>
                  <a:lnTo>
                    <a:pt x="512026" y="689661"/>
                  </a:lnTo>
                  <a:lnTo>
                    <a:pt x="497957" y="750319"/>
                  </a:lnTo>
                  <a:lnTo>
                    <a:pt x="480404" y="808238"/>
                  </a:lnTo>
                  <a:lnTo>
                    <a:pt x="462855" y="861575"/>
                  </a:lnTo>
                  <a:lnTo>
                    <a:pt x="445308" y="921545"/>
                  </a:lnTo>
                  <a:lnTo>
                    <a:pt x="433349" y="982648"/>
                  </a:lnTo>
                  <a:lnTo>
                    <a:pt x="425615" y="1022056"/>
                  </a:lnTo>
                  <a:lnTo>
                    <a:pt x="426330" y="1021240"/>
                  </a:lnTo>
                  <a:lnTo>
                    <a:pt x="427976" y="1017186"/>
                  </a:lnTo>
                  <a:lnTo>
                    <a:pt x="431789" y="968654"/>
                  </a:lnTo>
                  <a:lnTo>
                    <a:pt x="439482" y="919763"/>
                  </a:lnTo>
                  <a:lnTo>
                    <a:pt x="452563" y="857079"/>
                  </a:lnTo>
                  <a:lnTo>
                    <a:pt x="469906" y="794611"/>
                  </a:lnTo>
                  <a:lnTo>
                    <a:pt x="480412" y="738213"/>
                  </a:lnTo>
                  <a:lnTo>
                    <a:pt x="494443" y="682224"/>
                  </a:lnTo>
                  <a:lnTo>
                    <a:pt x="508479" y="626451"/>
                  </a:lnTo>
                  <a:lnTo>
                    <a:pt x="526026" y="564675"/>
                  </a:lnTo>
                  <a:lnTo>
                    <a:pt x="540065" y="510295"/>
                  </a:lnTo>
                  <a:lnTo>
                    <a:pt x="554102" y="454493"/>
                  </a:lnTo>
                  <a:lnTo>
                    <a:pt x="571260" y="398410"/>
                  </a:lnTo>
                  <a:lnTo>
                    <a:pt x="596411" y="336640"/>
                  </a:lnTo>
                  <a:lnTo>
                    <a:pt x="622701" y="282796"/>
                  </a:lnTo>
                  <a:lnTo>
                    <a:pt x="654275" y="219458"/>
                  </a:lnTo>
                  <a:lnTo>
                    <a:pt x="684667" y="178255"/>
                  </a:lnTo>
                  <a:lnTo>
                    <a:pt x="742193" y="128250"/>
                  </a:lnTo>
                  <a:lnTo>
                    <a:pt x="769840" y="112743"/>
                  </a:lnTo>
                  <a:lnTo>
                    <a:pt x="793095" y="110799"/>
                  </a:lnTo>
                  <a:lnTo>
                    <a:pt x="816689" y="115005"/>
                  </a:lnTo>
                  <a:lnTo>
                    <a:pt x="834974" y="124672"/>
                  </a:lnTo>
                  <a:lnTo>
                    <a:pt x="858422" y="148858"/>
                  </a:lnTo>
                  <a:lnTo>
                    <a:pt x="878900" y="189642"/>
                  </a:lnTo>
                  <a:lnTo>
                    <a:pt x="894210" y="244665"/>
                  </a:lnTo>
                  <a:lnTo>
                    <a:pt x="901839" y="294376"/>
                  </a:lnTo>
                  <a:lnTo>
                    <a:pt x="904100" y="349270"/>
                  </a:lnTo>
                  <a:lnTo>
                    <a:pt x="904771" y="403749"/>
                  </a:lnTo>
                  <a:lnTo>
                    <a:pt x="901849" y="455766"/>
                  </a:lnTo>
                  <a:lnTo>
                    <a:pt x="893575" y="509393"/>
                  </a:lnTo>
                  <a:lnTo>
                    <a:pt x="885887" y="569435"/>
                  </a:lnTo>
                  <a:lnTo>
                    <a:pt x="875963" y="626355"/>
                  </a:lnTo>
                  <a:lnTo>
                    <a:pt x="862739" y="682659"/>
                  </a:lnTo>
                  <a:lnTo>
                    <a:pt x="848861" y="738841"/>
                  </a:lnTo>
                  <a:lnTo>
                    <a:pt x="834468" y="800704"/>
                  </a:lnTo>
                  <a:lnTo>
                    <a:pt x="823357" y="861753"/>
                  </a:lnTo>
                  <a:lnTo>
                    <a:pt x="813222" y="918150"/>
                  </a:lnTo>
                  <a:lnTo>
                    <a:pt x="816462" y="979680"/>
                  </a:lnTo>
                  <a:lnTo>
                    <a:pt x="825125" y="1002252"/>
                  </a:lnTo>
                  <a:lnTo>
                    <a:pt x="830710" y="1011547"/>
                  </a:lnTo>
                  <a:lnTo>
                    <a:pt x="839113" y="1016574"/>
                  </a:lnTo>
                  <a:lnTo>
                    <a:pt x="860928" y="1019039"/>
                  </a:lnTo>
                  <a:lnTo>
                    <a:pt x="886221" y="1009997"/>
                  </a:lnTo>
                  <a:lnTo>
                    <a:pt x="937667" y="974105"/>
                  </a:lnTo>
                  <a:lnTo>
                    <a:pt x="1000588" y="921739"/>
                  </a:lnTo>
                  <a:lnTo>
                    <a:pt x="1054715" y="861408"/>
                  </a:lnTo>
                  <a:lnTo>
                    <a:pt x="1107487" y="806819"/>
                  </a:lnTo>
                  <a:lnTo>
                    <a:pt x="1164279" y="744274"/>
                  </a:lnTo>
                  <a:lnTo>
                    <a:pt x="1206827" y="697211"/>
                  </a:lnTo>
                  <a:lnTo>
                    <a:pt x="1205671" y="694712"/>
                  </a:lnTo>
                  <a:lnTo>
                    <a:pt x="1188789" y="698175"/>
                  </a:lnTo>
                  <a:lnTo>
                    <a:pt x="1151988" y="730047"/>
                  </a:lnTo>
                  <a:lnTo>
                    <a:pt x="1106648" y="790404"/>
                  </a:lnTo>
                  <a:lnTo>
                    <a:pt x="1070204" y="851255"/>
                  </a:lnTo>
                  <a:lnTo>
                    <a:pt x="1034930" y="912719"/>
                  </a:lnTo>
                  <a:lnTo>
                    <a:pt x="1008003" y="970592"/>
                  </a:lnTo>
                  <a:lnTo>
                    <a:pt x="996517" y="1007035"/>
                  </a:lnTo>
                  <a:lnTo>
                    <a:pt x="997565" y="1029228"/>
                  </a:lnTo>
                  <a:lnTo>
                    <a:pt x="1000653" y="1034210"/>
                  </a:lnTo>
                  <a:lnTo>
                    <a:pt x="1005050" y="1035192"/>
                  </a:lnTo>
                  <a:lnTo>
                    <a:pt x="1010322" y="1033507"/>
                  </a:lnTo>
                  <a:lnTo>
                    <a:pt x="1034510" y="1014368"/>
                  </a:lnTo>
                  <a:lnTo>
                    <a:pt x="1077765" y="952837"/>
                  </a:lnTo>
                  <a:lnTo>
                    <a:pt x="1097127" y="922615"/>
                  </a:lnTo>
                  <a:lnTo>
                    <a:pt x="1124134" y="863004"/>
                  </a:lnTo>
                  <a:lnTo>
                    <a:pt x="1154813" y="809212"/>
                  </a:lnTo>
                  <a:lnTo>
                    <a:pt x="1182134" y="755249"/>
                  </a:lnTo>
                  <a:lnTo>
                    <a:pt x="1202875" y="694691"/>
                  </a:lnTo>
                  <a:lnTo>
                    <a:pt x="1205377" y="693032"/>
                  </a:lnTo>
                  <a:lnTo>
                    <a:pt x="1208156" y="706787"/>
                  </a:lnTo>
                  <a:lnTo>
                    <a:pt x="1201752" y="766154"/>
                  </a:lnTo>
                  <a:lnTo>
                    <a:pt x="1200413" y="822458"/>
                  </a:lnTo>
                  <a:lnTo>
                    <a:pt x="1203136" y="880475"/>
                  </a:lnTo>
                  <a:lnTo>
                    <a:pt x="1211352" y="931591"/>
                  </a:lnTo>
                  <a:lnTo>
                    <a:pt x="1219000" y="959432"/>
                  </a:lnTo>
                  <a:lnTo>
                    <a:pt x="1230198" y="979605"/>
                  </a:lnTo>
                  <a:lnTo>
                    <a:pt x="1246094" y="993250"/>
                  </a:lnTo>
                  <a:lnTo>
                    <a:pt x="1255246" y="998527"/>
                  </a:lnTo>
                  <a:lnTo>
                    <a:pt x="1263686" y="998535"/>
                  </a:lnTo>
                  <a:lnTo>
                    <a:pt x="1271653" y="995031"/>
                  </a:lnTo>
                  <a:lnTo>
                    <a:pt x="1301251" y="969780"/>
                  </a:lnTo>
                  <a:lnTo>
                    <a:pt x="1334641" y="913646"/>
                  </a:lnTo>
                  <a:lnTo>
                    <a:pt x="1354333" y="863670"/>
                  </a:lnTo>
                  <a:lnTo>
                    <a:pt x="1376421" y="805618"/>
                  </a:lnTo>
                  <a:lnTo>
                    <a:pt x="1391768" y="755382"/>
                  </a:lnTo>
                  <a:lnTo>
                    <a:pt x="1411132" y="703453"/>
                  </a:lnTo>
                  <a:lnTo>
                    <a:pt x="1428568" y="651022"/>
                  </a:lnTo>
                  <a:lnTo>
                    <a:pt x="1441144" y="598442"/>
                  </a:lnTo>
                  <a:lnTo>
                    <a:pt x="1452279" y="545818"/>
                  </a:lnTo>
                  <a:lnTo>
                    <a:pt x="1466106" y="490061"/>
                  </a:lnTo>
                  <a:lnTo>
                    <a:pt x="1481902" y="435326"/>
                  </a:lnTo>
                  <a:lnTo>
                    <a:pt x="1493991" y="386353"/>
                  </a:lnTo>
                  <a:lnTo>
                    <a:pt x="1508557" y="322992"/>
                  </a:lnTo>
                  <a:lnTo>
                    <a:pt x="1521529" y="265416"/>
                  </a:lnTo>
                  <a:lnTo>
                    <a:pt x="1528424" y="212103"/>
                  </a:lnTo>
                  <a:lnTo>
                    <a:pt x="1542899" y="151579"/>
                  </a:lnTo>
                  <a:lnTo>
                    <a:pt x="1544363" y="154313"/>
                  </a:lnTo>
                  <a:lnTo>
                    <a:pt x="1544819" y="171779"/>
                  </a:lnTo>
                  <a:lnTo>
                    <a:pt x="1538054" y="234598"/>
                  </a:lnTo>
                  <a:lnTo>
                    <a:pt x="1537144" y="281515"/>
                  </a:lnTo>
                  <a:lnTo>
                    <a:pt x="1531285" y="332460"/>
                  </a:lnTo>
                  <a:lnTo>
                    <a:pt x="1527231" y="394842"/>
                  </a:lnTo>
                  <a:lnTo>
                    <a:pt x="1526529" y="445068"/>
                  </a:lnTo>
                  <a:lnTo>
                    <a:pt x="1526321" y="496994"/>
                  </a:lnTo>
                  <a:lnTo>
                    <a:pt x="1526259" y="549424"/>
                  </a:lnTo>
                  <a:lnTo>
                    <a:pt x="1526241" y="602004"/>
                  </a:lnTo>
                  <a:lnTo>
                    <a:pt x="1527405" y="653458"/>
                  </a:lnTo>
                  <a:lnTo>
                    <a:pt x="1534640" y="701199"/>
                  </a:lnTo>
                  <a:lnTo>
                    <a:pt x="1545361" y="756419"/>
                  </a:lnTo>
                  <a:lnTo>
                    <a:pt x="1562837" y="801116"/>
                  </a:lnTo>
                  <a:lnTo>
                    <a:pt x="1576037" y="821505"/>
                  </a:lnTo>
                  <a:lnTo>
                    <a:pt x="1582832" y="825538"/>
                  </a:lnTo>
                  <a:lnTo>
                    <a:pt x="1589703" y="825887"/>
                  </a:lnTo>
                  <a:lnTo>
                    <a:pt x="1596622" y="823780"/>
                  </a:lnTo>
                  <a:lnTo>
                    <a:pt x="1610550" y="805842"/>
                  </a:lnTo>
                  <a:lnTo>
                    <a:pt x="1638332" y="745663"/>
                  </a:lnTo>
                  <a:lnTo>
                    <a:pt x="1660637" y="689372"/>
                  </a:lnTo>
                  <a:lnTo>
                    <a:pt x="1676655" y="627863"/>
                  </a:lnTo>
                  <a:lnTo>
                    <a:pt x="1687526" y="579232"/>
                  </a:lnTo>
                  <a:lnTo>
                    <a:pt x="1698157" y="527778"/>
                  </a:lnTo>
                  <a:lnTo>
                    <a:pt x="1708715" y="475487"/>
                  </a:lnTo>
                  <a:lnTo>
                    <a:pt x="1719252" y="422949"/>
                  </a:lnTo>
                  <a:lnTo>
                    <a:pt x="1729783" y="370338"/>
                  </a:lnTo>
                  <a:lnTo>
                    <a:pt x="1736587" y="307394"/>
                  </a:lnTo>
                  <a:lnTo>
                    <a:pt x="1744798" y="258240"/>
                  </a:lnTo>
                  <a:lnTo>
                    <a:pt x="1754640" y="211181"/>
                  </a:lnTo>
                  <a:lnTo>
                    <a:pt x="1763795" y="156163"/>
                  </a:lnTo>
                  <a:lnTo>
                    <a:pt x="1767028" y="119714"/>
                  </a:lnTo>
                  <a:lnTo>
                    <a:pt x="1768210" y="180284"/>
                  </a:lnTo>
                  <a:lnTo>
                    <a:pt x="1768335" y="230197"/>
                  </a:lnTo>
                  <a:lnTo>
                    <a:pt x="1768373" y="280211"/>
                  </a:lnTo>
                  <a:lnTo>
                    <a:pt x="1768386" y="342277"/>
                  </a:lnTo>
                  <a:lnTo>
                    <a:pt x="1767218" y="392448"/>
                  </a:lnTo>
                  <a:lnTo>
                    <a:pt x="1762323" y="443189"/>
                  </a:lnTo>
                  <a:lnTo>
                    <a:pt x="1766844" y="505968"/>
                  </a:lnTo>
                  <a:lnTo>
                    <a:pt x="1768083" y="568758"/>
                  </a:lnTo>
                  <a:lnTo>
                    <a:pt x="1768328" y="626222"/>
                  </a:lnTo>
                  <a:lnTo>
                    <a:pt x="1771496" y="682632"/>
                  </a:lnTo>
                  <a:lnTo>
                    <a:pt x="1779838" y="731030"/>
                  </a:lnTo>
                  <a:lnTo>
                    <a:pt x="1789719" y="783585"/>
                  </a:lnTo>
                  <a:lnTo>
                    <a:pt x="1803175" y="825673"/>
                  </a:lnTo>
                  <a:lnTo>
                    <a:pt x="1823094" y="871336"/>
                  </a:lnTo>
                  <a:lnTo>
                    <a:pt x="1829425" y="877476"/>
                  </a:lnTo>
                  <a:lnTo>
                    <a:pt x="1837155" y="880400"/>
                  </a:lnTo>
                  <a:lnTo>
                    <a:pt x="1845819" y="881179"/>
                  </a:lnTo>
                  <a:lnTo>
                    <a:pt x="1851594" y="877019"/>
                  </a:lnTo>
                  <a:lnTo>
                    <a:pt x="1860892" y="848808"/>
                  </a:lnTo>
                  <a:lnTo>
                    <a:pt x="1871707" y="813153"/>
                  </a:lnTo>
                  <a:lnTo>
                    <a:pt x="1900807" y="755679"/>
                  </a:lnTo>
                  <a:lnTo>
                    <a:pt x="1923141" y="695132"/>
                  </a:lnTo>
                  <a:lnTo>
                    <a:pt x="1926316" y="6932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169907" y="3548321"/>
              <a:ext cx="989679" cy="147182"/>
            </a:xfrm>
            <a:custGeom>
              <a:avLst/>
              <a:gdLst/>
              <a:ahLst/>
              <a:cxnLst/>
              <a:rect l="0" t="0" r="0" b="0"/>
              <a:pathLst>
                <a:path w="989679" h="147182">
                  <a:moveTo>
                    <a:pt x="0" y="147181"/>
                  </a:moveTo>
                  <a:lnTo>
                    <a:pt x="21490" y="129201"/>
                  </a:lnTo>
                  <a:lnTo>
                    <a:pt x="82234" y="99305"/>
                  </a:lnTo>
                  <a:lnTo>
                    <a:pt x="131989" y="82303"/>
                  </a:lnTo>
                  <a:lnTo>
                    <a:pt x="191186" y="65567"/>
                  </a:lnTo>
                  <a:lnTo>
                    <a:pt x="233541" y="55926"/>
                  </a:lnTo>
                  <a:lnTo>
                    <a:pt x="279660" y="43842"/>
                  </a:lnTo>
                  <a:lnTo>
                    <a:pt x="327454" y="33793"/>
                  </a:lnTo>
                  <a:lnTo>
                    <a:pt x="375992" y="25427"/>
                  </a:lnTo>
                  <a:lnTo>
                    <a:pt x="424861" y="17809"/>
                  </a:lnTo>
                  <a:lnTo>
                    <a:pt x="476996" y="13643"/>
                  </a:lnTo>
                  <a:lnTo>
                    <a:pt x="531362" y="10622"/>
                  </a:lnTo>
                  <a:lnTo>
                    <a:pt x="586721" y="5380"/>
                  </a:lnTo>
                  <a:lnTo>
                    <a:pt x="642520" y="2270"/>
                  </a:lnTo>
                  <a:lnTo>
                    <a:pt x="698515" y="888"/>
                  </a:lnTo>
                  <a:lnTo>
                    <a:pt x="754597" y="274"/>
                  </a:lnTo>
                  <a:lnTo>
                    <a:pt x="807599" y="0"/>
                  </a:lnTo>
                  <a:lnTo>
                    <a:pt x="857281" y="1049"/>
                  </a:lnTo>
                  <a:lnTo>
                    <a:pt x="902759" y="5415"/>
                  </a:lnTo>
                  <a:lnTo>
                    <a:pt x="956645" y="8860"/>
                  </a:lnTo>
                  <a:lnTo>
                    <a:pt x="989678" y="10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6259593" y="4312816"/>
            <a:ext cx="2822427" cy="1006775"/>
            <a:chOff x="6259593" y="4312816"/>
            <a:chExt cx="2822427" cy="1006775"/>
          </a:xfrm>
        </p:grpSpPr>
        <p:sp>
          <p:nvSpPr>
            <p:cNvPr id="71" name="Freeform 70"/>
            <p:cNvSpPr/>
            <p:nvPr/>
          </p:nvSpPr>
          <p:spPr>
            <a:xfrm>
              <a:off x="6259593" y="4312816"/>
              <a:ext cx="2822427" cy="1006775"/>
            </a:xfrm>
            <a:custGeom>
              <a:avLst/>
              <a:gdLst/>
              <a:ahLst/>
              <a:cxnLst/>
              <a:rect l="0" t="0" r="0" b="0"/>
              <a:pathLst>
                <a:path w="2822427" h="1006775">
                  <a:moveTo>
                    <a:pt x="57505" y="235495"/>
                  </a:moveTo>
                  <a:lnTo>
                    <a:pt x="120933" y="253453"/>
                  </a:lnTo>
                  <a:lnTo>
                    <a:pt x="173353" y="276233"/>
                  </a:lnTo>
                  <a:lnTo>
                    <a:pt x="207034" y="303766"/>
                  </a:lnTo>
                  <a:lnTo>
                    <a:pt x="249236" y="362284"/>
                  </a:lnTo>
                  <a:lnTo>
                    <a:pt x="270953" y="414538"/>
                  </a:lnTo>
                  <a:lnTo>
                    <a:pt x="276337" y="462849"/>
                  </a:lnTo>
                  <a:lnTo>
                    <a:pt x="272343" y="504850"/>
                  </a:lnTo>
                  <a:lnTo>
                    <a:pt x="263732" y="525224"/>
                  </a:lnTo>
                  <a:lnTo>
                    <a:pt x="218688" y="588194"/>
                  </a:lnTo>
                  <a:lnTo>
                    <a:pt x="192220" y="604900"/>
                  </a:lnTo>
                  <a:lnTo>
                    <a:pt x="150973" y="622849"/>
                  </a:lnTo>
                  <a:lnTo>
                    <a:pt x="96118" y="626217"/>
                  </a:lnTo>
                  <a:lnTo>
                    <a:pt x="62188" y="616209"/>
                  </a:lnTo>
                  <a:lnTo>
                    <a:pt x="46589" y="608627"/>
                  </a:lnTo>
                  <a:lnTo>
                    <a:pt x="23018" y="584605"/>
                  </a:lnTo>
                  <a:lnTo>
                    <a:pt x="7082" y="555601"/>
                  </a:lnTo>
                  <a:lnTo>
                    <a:pt x="0" y="527113"/>
                  </a:lnTo>
                  <a:lnTo>
                    <a:pt x="1602" y="479177"/>
                  </a:lnTo>
                  <a:lnTo>
                    <a:pt x="21030" y="417814"/>
                  </a:lnTo>
                  <a:lnTo>
                    <a:pt x="41758" y="368934"/>
                  </a:lnTo>
                  <a:lnTo>
                    <a:pt x="79611" y="309902"/>
                  </a:lnTo>
                  <a:lnTo>
                    <a:pt x="126473" y="253182"/>
                  </a:lnTo>
                  <a:lnTo>
                    <a:pt x="180790" y="206493"/>
                  </a:lnTo>
                  <a:lnTo>
                    <a:pt x="239698" y="173527"/>
                  </a:lnTo>
                  <a:lnTo>
                    <a:pt x="301724" y="144485"/>
                  </a:lnTo>
                  <a:lnTo>
                    <a:pt x="359037" y="125794"/>
                  </a:lnTo>
                  <a:lnTo>
                    <a:pt x="400181" y="122662"/>
                  </a:lnTo>
                  <a:lnTo>
                    <a:pt x="456961" y="134574"/>
                  </a:lnTo>
                  <a:lnTo>
                    <a:pt x="483399" y="150090"/>
                  </a:lnTo>
                  <a:lnTo>
                    <a:pt x="506050" y="175094"/>
                  </a:lnTo>
                  <a:lnTo>
                    <a:pt x="521990" y="204730"/>
                  </a:lnTo>
                  <a:lnTo>
                    <a:pt x="529450" y="262996"/>
                  </a:lnTo>
                  <a:lnTo>
                    <a:pt x="529573" y="313573"/>
                  </a:lnTo>
                  <a:lnTo>
                    <a:pt x="522721" y="367943"/>
                  </a:lnTo>
                  <a:lnTo>
                    <a:pt x="516562" y="411734"/>
                  </a:lnTo>
                  <a:lnTo>
                    <a:pt x="509925" y="458493"/>
                  </a:lnTo>
                  <a:lnTo>
                    <a:pt x="501906" y="505401"/>
                  </a:lnTo>
                  <a:lnTo>
                    <a:pt x="490543" y="549645"/>
                  </a:lnTo>
                  <a:lnTo>
                    <a:pt x="477694" y="595825"/>
                  </a:lnTo>
                  <a:lnTo>
                    <a:pt x="464184" y="642476"/>
                  </a:lnTo>
                  <a:lnTo>
                    <a:pt x="450381" y="686607"/>
                  </a:lnTo>
                  <a:lnTo>
                    <a:pt x="436447" y="732737"/>
                  </a:lnTo>
                  <a:lnTo>
                    <a:pt x="422456" y="778195"/>
                  </a:lnTo>
                  <a:lnTo>
                    <a:pt x="401426" y="835502"/>
                  </a:lnTo>
                  <a:lnTo>
                    <a:pt x="376477" y="897380"/>
                  </a:lnTo>
                  <a:lnTo>
                    <a:pt x="354349" y="954664"/>
                  </a:lnTo>
                  <a:lnTo>
                    <a:pt x="348988" y="960605"/>
                  </a:lnTo>
                  <a:lnTo>
                    <a:pt x="344244" y="961057"/>
                  </a:lnTo>
                  <a:lnTo>
                    <a:pt x="339911" y="957849"/>
                  </a:lnTo>
                  <a:lnTo>
                    <a:pt x="333813" y="914209"/>
                  </a:lnTo>
                  <a:lnTo>
                    <a:pt x="337597" y="860594"/>
                  </a:lnTo>
                  <a:lnTo>
                    <a:pt x="346126" y="802075"/>
                  </a:lnTo>
                  <a:lnTo>
                    <a:pt x="355797" y="757930"/>
                  </a:lnTo>
                  <a:lnTo>
                    <a:pt x="366724" y="712183"/>
                  </a:lnTo>
                  <a:lnTo>
                    <a:pt x="375480" y="668455"/>
                  </a:lnTo>
                  <a:lnTo>
                    <a:pt x="386391" y="625623"/>
                  </a:lnTo>
                  <a:lnTo>
                    <a:pt x="399038" y="582020"/>
                  </a:lnTo>
                  <a:lnTo>
                    <a:pt x="412458" y="535345"/>
                  </a:lnTo>
                  <a:lnTo>
                    <a:pt x="426222" y="490424"/>
                  </a:lnTo>
                  <a:lnTo>
                    <a:pt x="440139" y="447063"/>
                  </a:lnTo>
                  <a:lnTo>
                    <a:pt x="454122" y="404394"/>
                  </a:lnTo>
                  <a:lnTo>
                    <a:pt x="475149" y="340911"/>
                  </a:lnTo>
                  <a:lnTo>
                    <a:pt x="496196" y="283237"/>
                  </a:lnTo>
                  <a:lnTo>
                    <a:pt x="517250" y="229103"/>
                  </a:lnTo>
                  <a:lnTo>
                    <a:pt x="546496" y="166815"/>
                  </a:lnTo>
                  <a:lnTo>
                    <a:pt x="581735" y="112571"/>
                  </a:lnTo>
                  <a:lnTo>
                    <a:pt x="621076" y="56960"/>
                  </a:lnTo>
                  <a:lnTo>
                    <a:pt x="644113" y="35653"/>
                  </a:lnTo>
                  <a:lnTo>
                    <a:pt x="673069" y="26964"/>
                  </a:lnTo>
                  <a:lnTo>
                    <a:pt x="688980" y="26284"/>
                  </a:lnTo>
                  <a:lnTo>
                    <a:pt x="716016" y="34888"/>
                  </a:lnTo>
                  <a:lnTo>
                    <a:pt x="728140" y="42095"/>
                  </a:lnTo>
                  <a:lnTo>
                    <a:pt x="744729" y="68821"/>
                  </a:lnTo>
                  <a:lnTo>
                    <a:pt x="764911" y="126402"/>
                  </a:lnTo>
                  <a:lnTo>
                    <a:pt x="771758" y="179977"/>
                  </a:lnTo>
                  <a:lnTo>
                    <a:pt x="773110" y="235620"/>
                  </a:lnTo>
                  <a:lnTo>
                    <a:pt x="773377" y="297261"/>
                  </a:lnTo>
                  <a:lnTo>
                    <a:pt x="767834" y="348422"/>
                  </a:lnTo>
                  <a:lnTo>
                    <a:pt x="762716" y="410876"/>
                  </a:lnTo>
                  <a:lnTo>
                    <a:pt x="755967" y="459945"/>
                  </a:lnTo>
                  <a:lnTo>
                    <a:pt x="749974" y="522159"/>
                  </a:lnTo>
                  <a:lnTo>
                    <a:pt x="741143" y="573116"/>
                  </a:lnTo>
                  <a:lnTo>
                    <a:pt x="731117" y="622140"/>
                  </a:lnTo>
                  <a:lnTo>
                    <a:pt x="723857" y="669420"/>
                  </a:lnTo>
                  <a:lnTo>
                    <a:pt x="715815" y="732210"/>
                  </a:lnTo>
                  <a:lnTo>
                    <a:pt x="710197" y="788503"/>
                  </a:lnTo>
                  <a:lnTo>
                    <a:pt x="699036" y="843990"/>
                  </a:lnTo>
                  <a:lnTo>
                    <a:pt x="692125" y="898151"/>
                  </a:lnTo>
                  <a:lnTo>
                    <a:pt x="684200" y="957675"/>
                  </a:lnTo>
                  <a:lnTo>
                    <a:pt x="680321" y="997866"/>
                  </a:lnTo>
                  <a:lnTo>
                    <a:pt x="682116" y="1004615"/>
                  </a:lnTo>
                  <a:lnTo>
                    <a:pt x="685652" y="1006774"/>
                  </a:lnTo>
                  <a:lnTo>
                    <a:pt x="690350" y="1005874"/>
                  </a:lnTo>
                  <a:lnTo>
                    <a:pt x="693481" y="1000595"/>
                  </a:lnTo>
                  <a:lnTo>
                    <a:pt x="704508" y="945616"/>
                  </a:lnTo>
                  <a:lnTo>
                    <a:pt x="710303" y="882910"/>
                  </a:lnTo>
                  <a:lnTo>
                    <a:pt x="717170" y="829224"/>
                  </a:lnTo>
                  <a:lnTo>
                    <a:pt x="720894" y="767174"/>
                  </a:lnTo>
                  <a:lnTo>
                    <a:pt x="728921" y="709275"/>
                  </a:lnTo>
                  <a:lnTo>
                    <a:pt x="736443" y="653125"/>
                  </a:lnTo>
                  <a:lnTo>
                    <a:pt x="741957" y="598143"/>
                  </a:lnTo>
                  <a:lnTo>
                    <a:pt x="756371" y="535848"/>
                  </a:lnTo>
                  <a:lnTo>
                    <a:pt x="766564" y="483585"/>
                  </a:lnTo>
                  <a:lnTo>
                    <a:pt x="780490" y="421024"/>
                  </a:lnTo>
                  <a:lnTo>
                    <a:pt x="798013" y="362698"/>
                  </a:lnTo>
                  <a:lnTo>
                    <a:pt x="820454" y="306591"/>
                  </a:lnTo>
                  <a:lnTo>
                    <a:pt x="862472" y="245641"/>
                  </a:lnTo>
                  <a:lnTo>
                    <a:pt x="890679" y="216664"/>
                  </a:lnTo>
                  <a:lnTo>
                    <a:pt x="910946" y="204509"/>
                  </a:lnTo>
                  <a:lnTo>
                    <a:pt x="947676" y="196678"/>
                  </a:lnTo>
                  <a:lnTo>
                    <a:pt x="971373" y="201085"/>
                  </a:lnTo>
                  <a:lnTo>
                    <a:pt x="992433" y="212012"/>
                  </a:lnTo>
                  <a:lnTo>
                    <a:pt x="1009591" y="228568"/>
                  </a:lnTo>
                  <a:lnTo>
                    <a:pt x="1035402" y="286416"/>
                  </a:lnTo>
                  <a:lnTo>
                    <a:pt x="1043693" y="325452"/>
                  </a:lnTo>
                  <a:lnTo>
                    <a:pt x="1049270" y="374063"/>
                  </a:lnTo>
                  <a:lnTo>
                    <a:pt x="1055211" y="428630"/>
                  </a:lnTo>
                  <a:lnTo>
                    <a:pt x="1056972" y="483013"/>
                  </a:lnTo>
                  <a:lnTo>
                    <a:pt x="1054373" y="535001"/>
                  </a:lnTo>
                  <a:lnTo>
                    <a:pt x="1049315" y="594858"/>
                  </a:lnTo>
                  <a:lnTo>
                    <a:pt x="1044696" y="650808"/>
                  </a:lnTo>
                  <a:lnTo>
                    <a:pt x="1039038" y="700142"/>
                  </a:lnTo>
                  <a:lnTo>
                    <a:pt x="1031537" y="758035"/>
                  </a:lnTo>
                  <a:lnTo>
                    <a:pt x="1027196" y="811671"/>
                  </a:lnTo>
                  <a:lnTo>
                    <a:pt x="1026338" y="867327"/>
                  </a:lnTo>
                  <a:lnTo>
                    <a:pt x="1028560" y="892995"/>
                  </a:lnTo>
                  <a:lnTo>
                    <a:pt x="1037347" y="912202"/>
                  </a:lnTo>
                  <a:lnTo>
                    <a:pt x="1045306" y="918260"/>
                  </a:lnTo>
                  <a:lnTo>
                    <a:pt x="1066626" y="924991"/>
                  </a:lnTo>
                  <a:lnTo>
                    <a:pt x="1076523" y="924446"/>
                  </a:lnTo>
                  <a:lnTo>
                    <a:pt x="1102801" y="912501"/>
                  </a:lnTo>
                  <a:lnTo>
                    <a:pt x="1131124" y="892974"/>
                  </a:lnTo>
                  <a:lnTo>
                    <a:pt x="1183938" y="833938"/>
                  </a:lnTo>
                  <a:lnTo>
                    <a:pt x="1214924" y="781951"/>
                  </a:lnTo>
                  <a:lnTo>
                    <a:pt x="1237985" y="726622"/>
                  </a:lnTo>
                  <a:lnTo>
                    <a:pt x="1257462" y="668060"/>
                  </a:lnTo>
                  <a:lnTo>
                    <a:pt x="1261068" y="657233"/>
                  </a:lnTo>
                  <a:lnTo>
                    <a:pt x="1274435" y="642083"/>
                  </a:lnTo>
                  <a:lnTo>
                    <a:pt x="1282913" y="636405"/>
                  </a:lnTo>
                  <a:lnTo>
                    <a:pt x="1290904" y="634959"/>
                  </a:lnTo>
                  <a:lnTo>
                    <a:pt x="1298572" y="636335"/>
                  </a:lnTo>
                  <a:lnTo>
                    <a:pt x="1313330" y="644103"/>
                  </a:lnTo>
                  <a:lnTo>
                    <a:pt x="1370035" y="695435"/>
                  </a:lnTo>
                  <a:lnTo>
                    <a:pt x="1387384" y="724740"/>
                  </a:lnTo>
                  <a:lnTo>
                    <a:pt x="1387458" y="723095"/>
                  </a:lnTo>
                  <a:lnTo>
                    <a:pt x="1369638" y="660534"/>
                  </a:lnTo>
                  <a:lnTo>
                    <a:pt x="1347531" y="616461"/>
                  </a:lnTo>
                  <a:lnTo>
                    <a:pt x="1334310" y="599395"/>
                  </a:lnTo>
                  <a:lnTo>
                    <a:pt x="1314396" y="587131"/>
                  </a:lnTo>
                  <a:lnTo>
                    <a:pt x="1288778" y="578951"/>
                  </a:lnTo>
                  <a:lnTo>
                    <a:pt x="1257894" y="575315"/>
                  </a:lnTo>
                  <a:lnTo>
                    <a:pt x="1234030" y="579938"/>
                  </a:lnTo>
                  <a:lnTo>
                    <a:pt x="1207441" y="595695"/>
                  </a:lnTo>
                  <a:lnTo>
                    <a:pt x="1177496" y="621980"/>
                  </a:lnTo>
                  <a:lnTo>
                    <a:pt x="1161704" y="653906"/>
                  </a:lnTo>
                  <a:lnTo>
                    <a:pt x="1154293" y="707785"/>
                  </a:lnTo>
                  <a:lnTo>
                    <a:pt x="1155949" y="767301"/>
                  </a:lnTo>
                  <a:lnTo>
                    <a:pt x="1167149" y="802508"/>
                  </a:lnTo>
                  <a:lnTo>
                    <a:pt x="1205476" y="863951"/>
                  </a:lnTo>
                  <a:lnTo>
                    <a:pt x="1238848" y="894638"/>
                  </a:lnTo>
                  <a:lnTo>
                    <a:pt x="1300057" y="937338"/>
                  </a:lnTo>
                  <a:lnTo>
                    <a:pt x="1324128" y="945168"/>
                  </a:lnTo>
                  <a:lnTo>
                    <a:pt x="1349254" y="947478"/>
                  </a:lnTo>
                  <a:lnTo>
                    <a:pt x="1384301" y="941032"/>
                  </a:lnTo>
                  <a:lnTo>
                    <a:pt x="1431233" y="918486"/>
                  </a:lnTo>
                  <a:lnTo>
                    <a:pt x="1491138" y="865045"/>
                  </a:lnTo>
                  <a:lnTo>
                    <a:pt x="1543641" y="803844"/>
                  </a:lnTo>
                  <a:lnTo>
                    <a:pt x="1576051" y="753477"/>
                  </a:lnTo>
                  <a:lnTo>
                    <a:pt x="1604984" y="698467"/>
                  </a:lnTo>
                  <a:lnTo>
                    <a:pt x="1627640" y="642541"/>
                  </a:lnTo>
                  <a:lnTo>
                    <a:pt x="1650616" y="579198"/>
                  </a:lnTo>
                  <a:lnTo>
                    <a:pt x="1667632" y="520413"/>
                  </a:lnTo>
                  <a:lnTo>
                    <a:pt x="1682258" y="458151"/>
                  </a:lnTo>
                  <a:lnTo>
                    <a:pt x="1695243" y="396763"/>
                  </a:lnTo>
                  <a:lnTo>
                    <a:pt x="1698556" y="347878"/>
                  </a:lnTo>
                  <a:lnTo>
                    <a:pt x="1699676" y="288846"/>
                  </a:lnTo>
                  <a:lnTo>
                    <a:pt x="1696750" y="239994"/>
                  </a:lnTo>
                  <a:lnTo>
                    <a:pt x="1685280" y="177372"/>
                  </a:lnTo>
                  <a:lnTo>
                    <a:pt x="1663345" y="132377"/>
                  </a:lnTo>
                  <a:lnTo>
                    <a:pt x="1650146" y="115185"/>
                  </a:lnTo>
                  <a:lnTo>
                    <a:pt x="1642182" y="110834"/>
                  </a:lnTo>
                  <a:lnTo>
                    <a:pt x="1623973" y="109120"/>
                  </a:lnTo>
                  <a:lnTo>
                    <a:pt x="1615373" y="113810"/>
                  </a:lnTo>
                  <a:lnTo>
                    <a:pt x="1599579" y="131500"/>
                  </a:lnTo>
                  <a:lnTo>
                    <a:pt x="1583123" y="173356"/>
                  </a:lnTo>
                  <a:lnTo>
                    <a:pt x="1576428" y="228391"/>
                  </a:lnTo>
                  <a:lnTo>
                    <a:pt x="1580033" y="283563"/>
                  </a:lnTo>
                  <a:lnTo>
                    <a:pt x="1594100" y="331366"/>
                  </a:lnTo>
                  <a:lnTo>
                    <a:pt x="1609622" y="351414"/>
                  </a:lnTo>
                  <a:lnTo>
                    <a:pt x="1618674" y="358397"/>
                  </a:lnTo>
                  <a:lnTo>
                    <a:pt x="1641211" y="363038"/>
                  </a:lnTo>
                  <a:lnTo>
                    <a:pt x="1653772" y="362637"/>
                  </a:lnTo>
                  <a:lnTo>
                    <a:pt x="1677087" y="349714"/>
                  </a:lnTo>
                  <a:lnTo>
                    <a:pt x="1696808" y="329542"/>
                  </a:lnTo>
                  <a:lnTo>
                    <a:pt x="1728769" y="277515"/>
                  </a:lnTo>
                  <a:lnTo>
                    <a:pt x="1756250" y="227070"/>
                  </a:lnTo>
                  <a:lnTo>
                    <a:pt x="1785628" y="163690"/>
                  </a:lnTo>
                  <a:lnTo>
                    <a:pt x="1813297" y="101069"/>
                  </a:lnTo>
                  <a:lnTo>
                    <a:pt x="1828681" y="70883"/>
                  </a:lnTo>
                  <a:lnTo>
                    <a:pt x="1868617" y="8596"/>
                  </a:lnTo>
                  <a:lnTo>
                    <a:pt x="1875566" y="0"/>
                  </a:lnTo>
                  <a:lnTo>
                    <a:pt x="1881368" y="119"/>
                  </a:lnTo>
                  <a:lnTo>
                    <a:pt x="1886406" y="6048"/>
                  </a:lnTo>
                  <a:lnTo>
                    <a:pt x="1890935" y="15850"/>
                  </a:lnTo>
                  <a:lnTo>
                    <a:pt x="1891720" y="63180"/>
                  </a:lnTo>
                  <a:lnTo>
                    <a:pt x="1888740" y="125244"/>
                  </a:lnTo>
                  <a:lnTo>
                    <a:pt x="1881219" y="182565"/>
                  </a:lnTo>
                  <a:lnTo>
                    <a:pt x="1873797" y="244537"/>
                  </a:lnTo>
                  <a:lnTo>
                    <a:pt x="1864414" y="295755"/>
                  </a:lnTo>
                  <a:lnTo>
                    <a:pt x="1854226" y="347976"/>
                  </a:lnTo>
                  <a:lnTo>
                    <a:pt x="1843798" y="400493"/>
                  </a:lnTo>
                  <a:lnTo>
                    <a:pt x="1827710" y="453099"/>
                  </a:lnTo>
                  <a:lnTo>
                    <a:pt x="1808125" y="505730"/>
                  </a:lnTo>
                  <a:lnTo>
                    <a:pt x="1787504" y="558370"/>
                  </a:lnTo>
                  <a:lnTo>
                    <a:pt x="1759576" y="620153"/>
                  </a:lnTo>
                  <a:lnTo>
                    <a:pt x="1728410" y="674298"/>
                  </a:lnTo>
                  <a:lnTo>
                    <a:pt x="1678482" y="734783"/>
                  </a:lnTo>
                  <a:lnTo>
                    <a:pt x="1657653" y="749079"/>
                  </a:lnTo>
                  <a:lnTo>
                    <a:pt x="1633579" y="753093"/>
                  </a:lnTo>
                  <a:lnTo>
                    <a:pt x="1620608" y="752526"/>
                  </a:lnTo>
                  <a:lnTo>
                    <a:pt x="1599957" y="742537"/>
                  </a:lnTo>
                  <a:lnTo>
                    <a:pt x="1567635" y="707528"/>
                  </a:lnTo>
                  <a:lnTo>
                    <a:pt x="1551432" y="677173"/>
                  </a:lnTo>
                  <a:lnTo>
                    <a:pt x="1552975" y="672667"/>
                  </a:lnTo>
                  <a:lnTo>
                    <a:pt x="1558684" y="672002"/>
                  </a:lnTo>
                  <a:lnTo>
                    <a:pt x="1575164" y="677503"/>
                  </a:lnTo>
                  <a:lnTo>
                    <a:pt x="1632376" y="723325"/>
                  </a:lnTo>
                  <a:lnTo>
                    <a:pt x="1678024" y="751436"/>
                  </a:lnTo>
                  <a:lnTo>
                    <a:pt x="1737647" y="774320"/>
                  </a:lnTo>
                  <a:lnTo>
                    <a:pt x="1771297" y="779129"/>
                  </a:lnTo>
                  <a:lnTo>
                    <a:pt x="1817537" y="770658"/>
                  </a:lnTo>
                  <a:lnTo>
                    <a:pt x="1879630" y="733378"/>
                  </a:lnTo>
                  <a:lnTo>
                    <a:pt x="1894062" y="716479"/>
                  </a:lnTo>
                  <a:lnTo>
                    <a:pt x="1938866" y="654976"/>
                  </a:lnTo>
                  <a:lnTo>
                    <a:pt x="1966080" y="593318"/>
                  </a:lnTo>
                  <a:lnTo>
                    <a:pt x="1992476" y="537682"/>
                  </a:lnTo>
                  <a:lnTo>
                    <a:pt x="1996743" y="524691"/>
                  </a:lnTo>
                  <a:lnTo>
                    <a:pt x="1999588" y="523048"/>
                  </a:lnTo>
                  <a:lnTo>
                    <a:pt x="2002749" y="539941"/>
                  </a:lnTo>
                  <a:lnTo>
                    <a:pt x="2004778" y="593506"/>
                  </a:lnTo>
                  <a:lnTo>
                    <a:pt x="2005129" y="646898"/>
                  </a:lnTo>
                  <a:lnTo>
                    <a:pt x="2008368" y="704928"/>
                  </a:lnTo>
                  <a:lnTo>
                    <a:pt x="2019925" y="767299"/>
                  </a:lnTo>
                  <a:lnTo>
                    <a:pt x="2035613" y="804328"/>
                  </a:lnTo>
                  <a:lnTo>
                    <a:pt x="2055080" y="830116"/>
                  </a:lnTo>
                  <a:lnTo>
                    <a:pt x="2065385" y="834290"/>
                  </a:lnTo>
                  <a:lnTo>
                    <a:pt x="2092433" y="835808"/>
                  </a:lnTo>
                  <a:lnTo>
                    <a:pt x="2117713" y="823225"/>
                  </a:lnTo>
                  <a:lnTo>
                    <a:pt x="2139477" y="802034"/>
                  </a:lnTo>
                  <a:lnTo>
                    <a:pt x="2175632" y="747183"/>
                  </a:lnTo>
                  <a:lnTo>
                    <a:pt x="2202761" y="694382"/>
                  </a:lnTo>
                  <a:lnTo>
                    <a:pt x="2225618" y="634284"/>
                  </a:lnTo>
                  <a:lnTo>
                    <a:pt x="2247208" y="572023"/>
                  </a:lnTo>
                  <a:lnTo>
                    <a:pt x="2268423" y="509122"/>
                  </a:lnTo>
                  <a:lnTo>
                    <a:pt x="2282498" y="465901"/>
                  </a:lnTo>
                  <a:lnTo>
                    <a:pt x="2296553" y="419396"/>
                  </a:lnTo>
                  <a:lnTo>
                    <a:pt x="2312030" y="358354"/>
                  </a:lnTo>
                  <a:lnTo>
                    <a:pt x="2329613" y="297633"/>
                  </a:lnTo>
                  <a:lnTo>
                    <a:pt x="2344053" y="235189"/>
                  </a:lnTo>
                  <a:lnTo>
                    <a:pt x="2355740" y="183411"/>
                  </a:lnTo>
                  <a:lnTo>
                    <a:pt x="2361022" y="132845"/>
                  </a:lnTo>
                  <a:lnTo>
                    <a:pt x="2362587" y="69639"/>
                  </a:lnTo>
                  <a:lnTo>
                    <a:pt x="2357462" y="15817"/>
                  </a:lnTo>
                  <a:lnTo>
                    <a:pt x="2350031" y="7154"/>
                  </a:lnTo>
                  <a:lnTo>
                    <a:pt x="2339228" y="3719"/>
                  </a:lnTo>
                  <a:lnTo>
                    <a:pt x="2326178" y="3768"/>
                  </a:lnTo>
                  <a:lnTo>
                    <a:pt x="2312797" y="10821"/>
                  </a:lnTo>
                  <a:lnTo>
                    <a:pt x="2285453" y="37373"/>
                  </a:lnTo>
                  <a:lnTo>
                    <a:pt x="2254929" y="86195"/>
                  </a:lnTo>
                  <a:lnTo>
                    <a:pt x="2236656" y="137706"/>
                  </a:lnTo>
                  <a:lnTo>
                    <a:pt x="2218243" y="195602"/>
                  </a:lnTo>
                  <a:lnTo>
                    <a:pt x="2203559" y="257210"/>
                  </a:lnTo>
                  <a:lnTo>
                    <a:pt x="2195568" y="302078"/>
                  </a:lnTo>
                  <a:lnTo>
                    <a:pt x="2188117" y="349315"/>
                  </a:lnTo>
                  <a:lnTo>
                    <a:pt x="2180906" y="397606"/>
                  </a:lnTo>
                  <a:lnTo>
                    <a:pt x="2176922" y="443245"/>
                  </a:lnTo>
                  <a:lnTo>
                    <a:pt x="2175151" y="486925"/>
                  </a:lnTo>
                  <a:lnTo>
                    <a:pt x="2175323" y="548639"/>
                  </a:lnTo>
                  <a:lnTo>
                    <a:pt x="2182263" y="597600"/>
                  </a:lnTo>
                  <a:lnTo>
                    <a:pt x="2195089" y="652946"/>
                  </a:lnTo>
                  <a:lnTo>
                    <a:pt x="2203112" y="674882"/>
                  </a:lnTo>
                  <a:lnTo>
                    <a:pt x="2214477" y="692431"/>
                  </a:lnTo>
                  <a:lnTo>
                    <a:pt x="2236685" y="704909"/>
                  </a:lnTo>
                  <a:lnTo>
                    <a:pt x="2263713" y="712015"/>
                  </a:lnTo>
                  <a:lnTo>
                    <a:pt x="2287424" y="711274"/>
                  </a:lnTo>
                  <a:lnTo>
                    <a:pt x="2320504" y="698690"/>
                  </a:lnTo>
                  <a:lnTo>
                    <a:pt x="2363122" y="663902"/>
                  </a:lnTo>
                  <a:lnTo>
                    <a:pt x="2408456" y="610063"/>
                  </a:lnTo>
                  <a:lnTo>
                    <a:pt x="2445272" y="560557"/>
                  </a:lnTo>
                  <a:lnTo>
                    <a:pt x="2478406" y="505725"/>
                  </a:lnTo>
                  <a:lnTo>
                    <a:pt x="2507332" y="445024"/>
                  </a:lnTo>
                  <a:lnTo>
                    <a:pt x="2533840" y="382585"/>
                  </a:lnTo>
                  <a:lnTo>
                    <a:pt x="2560801" y="322751"/>
                  </a:lnTo>
                  <a:lnTo>
                    <a:pt x="2580489" y="267977"/>
                  </a:lnTo>
                  <a:lnTo>
                    <a:pt x="2596850" y="217823"/>
                  </a:lnTo>
                  <a:lnTo>
                    <a:pt x="2617750" y="158954"/>
                  </a:lnTo>
                  <a:lnTo>
                    <a:pt x="2623878" y="105191"/>
                  </a:lnTo>
                  <a:lnTo>
                    <a:pt x="2620105" y="61575"/>
                  </a:lnTo>
                  <a:lnTo>
                    <a:pt x="2614034" y="55208"/>
                  </a:lnTo>
                  <a:lnTo>
                    <a:pt x="2605307" y="53302"/>
                  </a:lnTo>
                  <a:lnTo>
                    <a:pt x="2584303" y="57424"/>
                  </a:lnTo>
                  <a:lnTo>
                    <a:pt x="2563270" y="67055"/>
                  </a:lnTo>
                  <a:lnTo>
                    <a:pt x="2537286" y="91220"/>
                  </a:lnTo>
                  <a:lnTo>
                    <a:pt x="2500310" y="140402"/>
                  </a:lnTo>
                  <a:lnTo>
                    <a:pt x="2476648" y="188342"/>
                  </a:lnTo>
                  <a:lnTo>
                    <a:pt x="2455988" y="240761"/>
                  </a:lnTo>
                  <a:lnTo>
                    <a:pt x="2441937" y="299056"/>
                  </a:lnTo>
                  <a:lnTo>
                    <a:pt x="2429196" y="355063"/>
                  </a:lnTo>
                  <a:lnTo>
                    <a:pt x="2413462" y="415591"/>
                  </a:lnTo>
                  <a:lnTo>
                    <a:pt x="2406591" y="475640"/>
                  </a:lnTo>
                  <a:lnTo>
                    <a:pt x="2397501" y="539038"/>
                  </a:lnTo>
                  <a:lnTo>
                    <a:pt x="2398742" y="579287"/>
                  </a:lnTo>
                  <a:lnTo>
                    <a:pt x="2409642" y="624328"/>
                  </a:lnTo>
                  <a:lnTo>
                    <a:pt x="2416403" y="632758"/>
                  </a:lnTo>
                  <a:lnTo>
                    <a:pt x="2436395" y="645242"/>
                  </a:lnTo>
                  <a:lnTo>
                    <a:pt x="2457757" y="648452"/>
                  </a:lnTo>
                  <a:lnTo>
                    <a:pt x="2468368" y="647670"/>
                  </a:lnTo>
                  <a:lnTo>
                    <a:pt x="2489516" y="637442"/>
                  </a:lnTo>
                  <a:lnTo>
                    <a:pt x="2550626" y="591153"/>
                  </a:lnTo>
                  <a:lnTo>
                    <a:pt x="2590602" y="550795"/>
                  </a:lnTo>
                  <a:lnTo>
                    <a:pt x="2626363" y="496593"/>
                  </a:lnTo>
                  <a:lnTo>
                    <a:pt x="2666075" y="441799"/>
                  </a:lnTo>
                  <a:lnTo>
                    <a:pt x="2706307" y="381630"/>
                  </a:lnTo>
                  <a:lnTo>
                    <a:pt x="2740974" y="319348"/>
                  </a:lnTo>
                  <a:lnTo>
                    <a:pt x="2772303" y="257610"/>
                  </a:lnTo>
                  <a:lnTo>
                    <a:pt x="2796923" y="201753"/>
                  </a:lnTo>
                  <a:lnTo>
                    <a:pt x="2816697" y="149328"/>
                  </a:lnTo>
                  <a:lnTo>
                    <a:pt x="2822426" y="103639"/>
                  </a:lnTo>
                  <a:lnTo>
                    <a:pt x="2819620" y="74727"/>
                  </a:lnTo>
                  <a:lnTo>
                    <a:pt x="2814894" y="66315"/>
                  </a:lnTo>
                  <a:lnTo>
                    <a:pt x="2808234" y="61877"/>
                  </a:lnTo>
                  <a:lnTo>
                    <a:pt x="2800285" y="60088"/>
                  </a:lnTo>
                  <a:lnTo>
                    <a:pt x="2782094" y="64339"/>
                  </a:lnTo>
                  <a:lnTo>
                    <a:pt x="2772330" y="68749"/>
                  </a:lnTo>
                  <a:lnTo>
                    <a:pt x="2741820" y="97311"/>
                  </a:lnTo>
                  <a:lnTo>
                    <a:pt x="2701239" y="158459"/>
                  </a:lnTo>
                  <a:lnTo>
                    <a:pt x="2676952" y="217739"/>
                  </a:lnTo>
                  <a:lnTo>
                    <a:pt x="2662158" y="263088"/>
                  </a:lnTo>
                  <a:lnTo>
                    <a:pt x="2647785" y="310539"/>
                  </a:lnTo>
                  <a:lnTo>
                    <a:pt x="2635936" y="358925"/>
                  </a:lnTo>
                  <a:lnTo>
                    <a:pt x="2630671" y="407726"/>
                  </a:lnTo>
                  <a:lnTo>
                    <a:pt x="2628331" y="456711"/>
                  </a:lnTo>
                  <a:lnTo>
                    <a:pt x="2628460" y="505779"/>
                  </a:lnTo>
                  <a:lnTo>
                    <a:pt x="2632418" y="554883"/>
                  </a:lnTo>
                  <a:lnTo>
                    <a:pt x="2641196" y="600883"/>
                  </a:lnTo>
                  <a:lnTo>
                    <a:pt x="2659291" y="663122"/>
                  </a:lnTo>
                  <a:lnTo>
                    <a:pt x="2686366" y="725377"/>
                  </a:lnTo>
                  <a:lnTo>
                    <a:pt x="2700158" y="7513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243813" y="454831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221822" y="262883"/>
            <a:ext cx="1168664" cy="709735"/>
            <a:chOff x="221822" y="262883"/>
            <a:chExt cx="1168664" cy="709735"/>
          </a:xfrm>
        </p:grpSpPr>
        <p:sp>
          <p:nvSpPr>
            <p:cNvPr id="2" name="Freeform 1"/>
            <p:cNvSpPr/>
            <p:nvPr/>
          </p:nvSpPr>
          <p:spPr>
            <a:xfrm>
              <a:off x="308582" y="262883"/>
              <a:ext cx="210127" cy="279666"/>
            </a:xfrm>
            <a:custGeom>
              <a:avLst/>
              <a:gdLst/>
              <a:ahLst/>
              <a:cxnLst/>
              <a:rect l="0" t="0" r="0" b="0"/>
              <a:pathLst>
                <a:path w="210127" h="279666">
                  <a:moveTo>
                    <a:pt x="186981" y="0"/>
                  </a:moveTo>
                  <a:lnTo>
                    <a:pt x="178179" y="2934"/>
                  </a:lnTo>
                  <a:lnTo>
                    <a:pt x="169833" y="5716"/>
                  </a:lnTo>
                  <a:lnTo>
                    <a:pt x="161129" y="8611"/>
                  </a:lnTo>
                  <a:lnTo>
                    <a:pt x="151836" y="11478"/>
                  </a:lnTo>
                  <a:lnTo>
                    <a:pt x="141692" y="13995"/>
                  </a:lnTo>
                  <a:lnTo>
                    <a:pt x="130652" y="16011"/>
                  </a:lnTo>
                  <a:lnTo>
                    <a:pt x="118985" y="17696"/>
                  </a:lnTo>
                  <a:lnTo>
                    <a:pt x="107163" y="19439"/>
                  </a:lnTo>
                  <a:lnTo>
                    <a:pt x="95469" y="21456"/>
                  </a:lnTo>
                  <a:lnTo>
                    <a:pt x="83839" y="23472"/>
                  </a:lnTo>
                  <a:lnTo>
                    <a:pt x="71965" y="24840"/>
                  </a:lnTo>
                  <a:lnTo>
                    <a:pt x="59689" y="25254"/>
                  </a:lnTo>
                  <a:lnTo>
                    <a:pt x="47326" y="25209"/>
                  </a:lnTo>
                  <a:lnTo>
                    <a:pt x="35552" y="25780"/>
                  </a:lnTo>
                  <a:lnTo>
                    <a:pt x="24719" y="27543"/>
                  </a:lnTo>
                  <a:lnTo>
                    <a:pt x="15327" y="30730"/>
                  </a:lnTo>
                  <a:lnTo>
                    <a:pt x="8154" y="35478"/>
                  </a:lnTo>
                  <a:lnTo>
                    <a:pt x="3411" y="41679"/>
                  </a:lnTo>
                  <a:lnTo>
                    <a:pt x="837" y="49082"/>
                  </a:lnTo>
                  <a:lnTo>
                    <a:pt x="0" y="57405"/>
                  </a:lnTo>
                  <a:lnTo>
                    <a:pt x="466" y="66404"/>
                  </a:lnTo>
                  <a:lnTo>
                    <a:pt x="1876" y="75884"/>
                  </a:lnTo>
                  <a:lnTo>
                    <a:pt x="3950" y="85698"/>
                  </a:lnTo>
                  <a:lnTo>
                    <a:pt x="6485" y="95743"/>
                  </a:lnTo>
                  <a:lnTo>
                    <a:pt x="9337" y="105947"/>
                  </a:lnTo>
                  <a:lnTo>
                    <a:pt x="12404" y="116256"/>
                  </a:lnTo>
                  <a:lnTo>
                    <a:pt x="15621" y="126615"/>
                  </a:lnTo>
                  <a:lnTo>
                    <a:pt x="19127" y="136174"/>
                  </a:lnTo>
                  <a:lnTo>
                    <a:pt x="23993" y="143130"/>
                  </a:lnTo>
                  <a:lnTo>
                    <a:pt x="30566" y="146530"/>
                  </a:lnTo>
                  <a:lnTo>
                    <a:pt x="37451" y="146748"/>
                  </a:lnTo>
                  <a:lnTo>
                    <a:pt x="44266" y="144620"/>
                  </a:lnTo>
                  <a:lnTo>
                    <a:pt x="51207" y="141042"/>
                  </a:lnTo>
                  <a:lnTo>
                    <a:pt x="58640" y="136852"/>
                  </a:lnTo>
                  <a:lnTo>
                    <a:pt x="66725" y="132547"/>
                  </a:lnTo>
                  <a:lnTo>
                    <a:pt x="75596" y="128667"/>
                  </a:lnTo>
                  <a:lnTo>
                    <a:pt x="85453" y="125887"/>
                  </a:lnTo>
                  <a:lnTo>
                    <a:pt x="96301" y="124460"/>
                  </a:lnTo>
                  <a:lnTo>
                    <a:pt x="107838" y="124297"/>
                  </a:lnTo>
                  <a:lnTo>
                    <a:pt x="119574" y="125166"/>
                  </a:lnTo>
                  <a:lnTo>
                    <a:pt x="131201" y="126825"/>
                  </a:lnTo>
                  <a:lnTo>
                    <a:pt x="142446" y="129224"/>
                  </a:lnTo>
                  <a:lnTo>
                    <a:pt x="152998" y="132502"/>
                  </a:lnTo>
                  <a:lnTo>
                    <a:pt x="162754" y="136672"/>
                  </a:lnTo>
                  <a:lnTo>
                    <a:pt x="171628" y="141776"/>
                  </a:lnTo>
                  <a:lnTo>
                    <a:pt x="179450" y="147959"/>
                  </a:lnTo>
                  <a:lnTo>
                    <a:pt x="186233" y="155195"/>
                  </a:lnTo>
                  <a:lnTo>
                    <a:pt x="192129" y="163326"/>
                  </a:lnTo>
                  <a:lnTo>
                    <a:pt x="197331" y="172154"/>
                  </a:lnTo>
                  <a:lnTo>
                    <a:pt x="202012" y="181499"/>
                  </a:lnTo>
                  <a:lnTo>
                    <a:pt x="205987" y="191213"/>
                  </a:lnTo>
                  <a:lnTo>
                    <a:pt x="208753" y="201187"/>
                  </a:lnTo>
                  <a:lnTo>
                    <a:pt x="210126" y="211335"/>
                  </a:lnTo>
                  <a:lnTo>
                    <a:pt x="210065" y="221437"/>
                  </a:lnTo>
                  <a:lnTo>
                    <a:pt x="208503" y="231147"/>
                  </a:lnTo>
                  <a:lnTo>
                    <a:pt x="205557" y="240303"/>
                  </a:lnTo>
                  <a:lnTo>
                    <a:pt x="201308" y="248756"/>
                  </a:lnTo>
                  <a:lnTo>
                    <a:pt x="195715" y="256289"/>
                  </a:lnTo>
                  <a:lnTo>
                    <a:pt x="188872" y="262869"/>
                  </a:lnTo>
                  <a:lnTo>
                    <a:pt x="180668" y="268458"/>
                  </a:lnTo>
                  <a:lnTo>
                    <a:pt x="170727" y="272922"/>
                  </a:lnTo>
                  <a:lnTo>
                    <a:pt x="159009" y="276293"/>
                  </a:lnTo>
                  <a:lnTo>
                    <a:pt x="146073" y="278574"/>
                  </a:lnTo>
                  <a:lnTo>
                    <a:pt x="132858" y="279665"/>
                  </a:lnTo>
                  <a:lnTo>
                    <a:pt x="119947" y="279622"/>
                  </a:lnTo>
                  <a:lnTo>
                    <a:pt x="107787" y="278592"/>
                  </a:lnTo>
                  <a:lnTo>
                    <a:pt x="95572" y="276522"/>
                  </a:lnTo>
                  <a:lnTo>
                    <a:pt x="81122" y="272115"/>
                  </a:lnTo>
                  <a:lnTo>
                    <a:pt x="60639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21822" y="589266"/>
              <a:ext cx="389555" cy="10530"/>
            </a:xfrm>
            <a:custGeom>
              <a:avLst/>
              <a:gdLst/>
              <a:ahLst/>
              <a:cxnLst/>
              <a:rect l="0" t="0" r="0" b="0"/>
              <a:pathLst>
                <a:path w="389555" h="10530">
                  <a:moveTo>
                    <a:pt x="389554" y="10529"/>
                  </a:moveTo>
                  <a:lnTo>
                    <a:pt x="374952" y="10529"/>
                  </a:lnTo>
                  <a:lnTo>
                    <a:pt x="361682" y="10529"/>
                  </a:lnTo>
                  <a:lnTo>
                    <a:pt x="348480" y="10528"/>
                  </a:lnTo>
                  <a:lnTo>
                    <a:pt x="335139" y="10528"/>
                  </a:lnTo>
                  <a:lnTo>
                    <a:pt x="321630" y="10528"/>
                  </a:lnTo>
                  <a:lnTo>
                    <a:pt x="307976" y="10528"/>
                  </a:lnTo>
                  <a:lnTo>
                    <a:pt x="294210" y="10528"/>
                  </a:lnTo>
                  <a:lnTo>
                    <a:pt x="280361" y="10528"/>
                  </a:lnTo>
                  <a:lnTo>
                    <a:pt x="266452" y="10528"/>
                  </a:lnTo>
                  <a:lnTo>
                    <a:pt x="252502" y="10528"/>
                  </a:lnTo>
                  <a:lnTo>
                    <a:pt x="238524" y="10528"/>
                  </a:lnTo>
                  <a:lnTo>
                    <a:pt x="224517" y="10528"/>
                  </a:lnTo>
                  <a:lnTo>
                    <a:pt x="210160" y="10528"/>
                  </a:lnTo>
                  <a:lnTo>
                    <a:pt x="194844" y="10528"/>
                  </a:lnTo>
                  <a:lnTo>
                    <a:pt x="178316" y="10524"/>
                  </a:lnTo>
                  <a:lnTo>
                    <a:pt x="160808" y="10351"/>
                  </a:lnTo>
                  <a:lnTo>
                    <a:pt x="142831" y="9703"/>
                  </a:lnTo>
                  <a:lnTo>
                    <a:pt x="124742" y="8455"/>
                  </a:lnTo>
                  <a:lnTo>
                    <a:pt x="106868" y="6802"/>
                  </a:lnTo>
                  <a:lnTo>
                    <a:pt x="89568" y="5154"/>
                  </a:lnTo>
                  <a:lnTo>
                    <a:pt x="72985" y="3751"/>
                  </a:lnTo>
                  <a:lnTo>
                    <a:pt x="57482" y="2656"/>
                  </a:lnTo>
                  <a:lnTo>
                    <a:pt x="42106" y="1727"/>
                  </a:lnTo>
                  <a:lnTo>
                    <a:pt x="24387" y="8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45472" y="673494"/>
              <a:ext cx="159359" cy="299124"/>
            </a:xfrm>
            <a:custGeom>
              <a:avLst/>
              <a:gdLst/>
              <a:ahLst/>
              <a:cxnLst/>
              <a:rect l="0" t="0" r="0" b="0"/>
              <a:pathLst>
                <a:path w="159359" h="299124">
                  <a:moveTo>
                    <a:pt x="129034" y="0"/>
                  </a:moveTo>
                  <a:lnTo>
                    <a:pt x="123166" y="5935"/>
                  </a:lnTo>
                  <a:lnTo>
                    <a:pt x="117602" y="12140"/>
                  </a:lnTo>
                  <a:lnTo>
                    <a:pt x="111803" y="19231"/>
                  </a:lnTo>
                  <a:lnTo>
                    <a:pt x="105722" y="26998"/>
                  </a:lnTo>
                  <a:lnTo>
                    <a:pt x="99392" y="34996"/>
                  </a:lnTo>
                  <a:lnTo>
                    <a:pt x="92864" y="42942"/>
                  </a:lnTo>
                  <a:lnTo>
                    <a:pt x="86188" y="50889"/>
                  </a:lnTo>
                  <a:lnTo>
                    <a:pt x="79405" y="59131"/>
                  </a:lnTo>
                  <a:lnTo>
                    <a:pt x="72548" y="67816"/>
                  </a:lnTo>
                  <a:lnTo>
                    <a:pt x="65638" y="76784"/>
                  </a:lnTo>
                  <a:lnTo>
                    <a:pt x="58693" y="85657"/>
                  </a:lnTo>
                  <a:lnTo>
                    <a:pt x="51728" y="94225"/>
                  </a:lnTo>
                  <a:lnTo>
                    <a:pt x="44916" y="102606"/>
                  </a:lnTo>
                  <a:lnTo>
                    <a:pt x="38567" y="111147"/>
                  </a:lnTo>
                  <a:lnTo>
                    <a:pt x="32817" y="120041"/>
                  </a:lnTo>
                  <a:lnTo>
                    <a:pt x="27633" y="129320"/>
                  </a:lnTo>
                  <a:lnTo>
                    <a:pt x="22917" y="138935"/>
                  </a:lnTo>
                  <a:lnTo>
                    <a:pt x="18559" y="148815"/>
                  </a:lnTo>
                  <a:lnTo>
                    <a:pt x="14461" y="158891"/>
                  </a:lnTo>
                  <a:lnTo>
                    <a:pt x="10549" y="169108"/>
                  </a:lnTo>
                  <a:lnTo>
                    <a:pt x="6774" y="179428"/>
                  </a:lnTo>
                  <a:lnTo>
                    <a:pt x="3425" y="189986"/>
                  </a:lnTo>
                  <a:lnTo>
                    <a:pt x="1087" y="201065"/>
                  </a:lnTo>
                  <a:lnTo>
                    <a:pt x="0" y="212777"/>
                  </a:lnTo>
                  <a:lnTo>
                    <a:pt x="86" y="224914"/>
                  </a:lnTo>
                  <a:lnTo>
                    <a:pt x="1132" y="237062"/>
                  </a:lnTo>
                  <a:lnTo>
                    <a:pt x="2918" y="248964"/>
                  </a:lnTo>
                  <a:lnTo>
                    <a:pt x="5574" y="260227"/>
                  </a:lnTo>
                  <a:lnTo>
                    <a:pt x="9559" y="270258"/>
                  </a:lnTo>
                  <a:lnTo>
                    <a:pt x="15021" y="278848"/>
                  </a:lnTo>
                  <a:lnTo>
                    <a:pt x="21977" y="285953"/>
                  </a:lnTo>
                  <a:lnTo>
                    <a:pt x="30474" y="291517"/>
                  </a:lnTo>
                  <a:lnTo>
                    <a:pt x="40373" y="295661"/>
                  </a:lnTo>
                  <a:lnTo>
                    <a:pt x="51257" y="298310"/>
                  </a:lnTo>
                  <a:lnTo>
                    <a:pt x="62547" y="299123"/>
                  </a:lnTo>
                  <a:lnTo>
                    <a:pt x="73872" y="298079"/>
                  </a:lnTo>
                  <a:lnTo>
                    <a:pt x="84914" y="295431"/>
                  </a:lnTo>
                  <a:lnTo>
                    <a:pt x="95328" y="291521"/>
                  </a:lnTo>
                  <a:lnTo>
                    <a:pt x="104998" y="286670"/>
                  </a:lnTo>
                  <a:lnTo>
                    <a:pt x="113982" y="281145"/>
                  </a:lnTo>
                  <a:lnTo>
                    <a:pt x="122412" y="275144"/>
                  </a:lnTo>
                  <a:lnTo>
                    <a:pt x="130415" y="268812"/>
                  </a:lnTo>
                  <a:lnTo>
                    <a:pt x="137946" y="262086"/>
                  </a:lnTo>
                  <a:lnTo>
                    <a:pt x="144784" y="254732"/>
                  </a:lnTo>
                  <a:lnTo>
                    <a:pt x="150854" y="246675"/>
                  </a:lnTo>
                  <a:lnTo>
                    <a:pt x="155744" y="238145"/>
                  </a:lnTo>
                  <a:lnTo>
                    <a:pt x="158666" y="229572"/>
                  </a:lnTo>
                  <a:lnTo>
                    <a:pt x="159358" y="221223"/>
                  </a:lnTo>
                  <a:lnTo>
                    <a:pt x="157701" y="213499"/>
                  </a:lnTo>
                  <a:lnTo>
                    <a:pt x="153473" y="206996"/>
                  </a:lnTo>
                  <a:lnTo>
                    <a:pt x="146822" y="201934"/>
                  </a:lnTo>
                  <a:lnTo>
                    <a:pt x="138477" y="198519"/>
                  </a:lnTo>
                  <a:lnTo>
                    <a:pt x="129515" y="197119"/>
                  </a:lnTo>
                  <a:lnTo>
                    <a:pt x="120610" y="197737"/>
                  </a:lnTo>
                  <a:lnTo>
                    <a:pt x="112026" y="200252"/>
                  </a:lnTo>
                  <a:lnTo>
                    <a:pt x="103809" y="204599"/>
                  </a:lnTo>
                  <a:lnTo>
                    <a:pt x="95915" y="210551"/>
                  </a:lnTo>
                  <a:lnTo>
                    <a:pt x="88274" y="217629"/>
                  </a:lnTo>
                  <a:lnTo>
                    <a:pt x="80822" y="225210"/>
                  </a:lnTo>
                  <a:lnTo>
                    <a:pt x="73509" y="232890"/>
                  </a:lnTo>
                  <a:lnTo>
                    <a:pt x="66406" y="240387"/>
                  </a:lnTo>
                  <a:lnTo>
                    <a:pt x="58895" y="248278"/>
                  </a:lnTo>
                  <a:lnTo>
                    <a:pt x="49196" y="258366"/>
                  </a:lnTo>
                  <a:lnTo>
                    <a:pt x="34277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69304" y="620852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114540" y="0"/>
                  </a:lnTo>
                  <a:lnTo>
                    <a:pt x="102770" y="0"/>
                  </a:lnTo>
                  <a:lnTo>
                    <a:pt x="89885" y="0"/>
                  </a:lnTo>
                  <a:lnTo>
                    <a:pt x="76069" y="0"/>
                  </a:lnTo>
                  <a:lnTo>
                    <a:pt x="60199" y="0"/>
                  </a:lnTo>
                  <a:lnTo>
                    <a:pt x="3752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64143" y="262883"/>
              <a:ext cx="21058" cy="221099"/>
            </a:xfrm>
            <a:custGeom>
              <a:avLst/>
              <a:gdLst/>
              <a:ahLst/>
              <a:cxnLst/>
              <a:rect l="0" t="0" r="0" b="0"/>
              <a:pathLst>
                <a:path w="21058" h="221099">
                  <a:moveTo>
                    <a:pt x="21057" y="0"/>
                  </a:moveTo>
                  <a:lnTo>
                    <a:pt x="18190" y="11802"/>
                  </a:lnTo>
                  <a:lnTo>
                    <a:pt x="16048" y="23571"/>
                  </a:lnTo>
                  <a:lnTo>
                    <a:pt x="14445" y="36462"/>
                  </a:lnTo>
                  <a:lnTo>
                    <a:pt x="13265" y="50310"/>
                  </a:lnTo>
                  <a:lnTo>
                    <a:pt x="12416" y="64638"/>
                  </a:lnTo>
                  <a:lnTo>
                    <a:pt x="11819" y="79107"/>
                  </a:lnTo>
                  <a:lnTo>
                    <a:pt x="11404" y="93557"/>
                  </a:lnTo>
                  <a:lnTo>
                    <a:pt x="11120" y="107933"/>
                  </a:lnTo>
                  <a:lnTo>
                    <a:pt x="10922" y="122223"/>
                  </a:lnTo>
                  <a:lnTo>
                    <a:pt x="10618" y="136275"/>
                  </a:lnTo>
                  <a:lnTo>
                    <a:pt x="9882" y="149796"/>
                  </a:lnTo>
                  <a:lnTo>
                    <a:pt x="8574" y="162663"/>
                  </a:lnTo>
                  <a:lnTo>
                    <a:pt x="6873" y="174663"/>
                  </a:lnTo>
                  <a:lnTo>
                    <a:pt x="5015" y="186687"/>
                  </a:lnTo>
                  <a:lnTo>
                    <a:pt x="2836" y="200910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37801" y="536624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238082" y="2867"/>
                  </a:lnTo>
                  <a:lnTo>
                    <a:pt x="224811" y="5009"/>
                  </a:lnTo>
                  <a:lnTo>
                    <a:pt x="211610" y="6616"/>
                  </a:lnTo>
                  <a:lnTo>
                    <a:pt x="198268" y="7970"/>
                  </a:lnTo>
                  <a:lnTo>
                    <a:pt x="184760" y="9467"/>
                  </a:lnTo>
                  <a:lnTo>
                    <a:pt x="171106" y="11313"/>
                  </a:lnTo>
                  <a:lnTo>
                    <a:pt x="157340" y="13380"/>
                  </a:lnTo>
                  <a:lnTo>
                    <a:pt x="143490" y="15312"/>
                  </a:lnTo>
                  <a:lnTo>
                    <a:pt x="129586" y="16913"/>
                  </a:lnTo>
                  <a:lnTo>
                    <a:pt x="115809" y="18309"/>
                  </a:lnTo>
                  <a:lnTo>
                    <a:pt x="102479" y="19854"/>
                  </a:lnTo>
                  <a:lnTo>
                    <a:pt x="89735" y="21745"/>
                  </a:lnTo>
                  <a:lnTo>
                    <a:pt x="77549" y="24015"/>
                  </a:lnTo>
                  <a:lnTo>
                    <a:pt x="65826" y="26617"/>
                  </a:lnTo>
                  <a:lnTo>
                    <a:pt x="54465" y="29478"/>
                  </a:lnTo>
                  <a:lnTo>
                    <a:pt x="43633" y="32376"/>
                  </a:lnTo>
                  <a:lnTo>
                    <a:pt x="32593" y="35242"/>
                  </a:lnTo>
                  <a:lnTo>
                    <a:pt x="19255" y="3832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11501" y="620852"/>
              <a:ext cx="158955" cy="284270"/>
            </a:xfrm>
            <a:custGeom>
              <a:avLst/>
              <a:gdLst/>
              <a:ahLst/>
              <a:cxnLst/>
              <a:rect l="0" t="0" r="0" b="0"/>
              <a:pathLst>
                <a:path w="158955" h="284270">
                  <a:moveTo>
                    <a:pt x="126342" y="0"/>
                  </a:moveTo>
                  <a:lnTo>
                    <a:pt x="117473" y="2934"/>
                  </a:lnTo>
                  <a:lnTo>
                    <a:pt x="108487" y="5716"/>
                  </a:lnTo>
                  <a:lnTo>
                    <a:pt x="98491" y="8616"/>
                  </a:lnTo>
                  <a:lnTo>
                    <a:pt x="87511" y="11656"/>
                  </a:lnTo>
                  <a:lnTo>
                    <a:pt x="75699" y="14821"/>
                  </a:lnTo>
                  <a:lnTo>
                    <a:pt x="63254" y="18094"/>
                  </a:lnTo>
                  <a:lnTo>
                    <a:pt x="50835" y="21778"/>
                  </a:lnTo>
                  <a:lnTo>
                    <a:pt x="39499" y="26466"/>
                  </a:lnTo>
                  <a:lnTo>
                    <a:pt x="29741" y="32405"/>
                  </a:lnTo>
                  <a:lnTo>
                    <a:pt x="21702" y="39684"/>
                  </a:lnTo>
                  <a:lnTo>
                    <a:pt x="15439" y="48398"/>
                  </a:lnTo>
                  <a:lnTo>
                    <a:pt x="10785" y="58443"/>
                  </a:lnTo>
                  <a:lnTo>
                    <a:pt x="7607" y="69425"/>
                  </a:lnTo>
                  <a:lnTo>
                    <a:pt x="5899" y="80781"/>
                  </a:lnTo>
                  <a:lnTo>
                    <a:pt x="5543" y="92135"/>
                  </a:lnTo>
                  <a:lnTo>
                    <a:pt x="7124" y="102640"/>
                  </a:lnTo>
                  <a:lnTo>
                    <a:pt x="11915" y="110094"/>
                  </a:lnTo>
                  <a:lnTo>
                    <a:pt x="19349" y="113333"/>
                  </a:lnTo>
                  <a:lnTo>
                    <a:pt x="27697" y="113716"/>
                  </a:lnTo>
                  <a:lnTo>
                    <a:pt x="36640" y="112789"/>
                  </a:lnTo>
                  <a:lnTo>
                    <a:pt x="46433" y="111885"/>
                  </a:lnTo>
                  <a:lnTo>
                    <a:pt x="57169" y="111662"/>
                  </a:lnTo>
                  <a:lnTo>
                    <a:pt x="68594" y="112278"/>
                  </a:lnTo>
                  <a:lnTo>
                    <a:pt x="80236" y="113656"/>
                  </a:lnTo>
                  <a:lnTo>
                    <a:pt x="91791" y="115652"/>
                  </a:lnTo>
                  <a:lnTo>
                    <a:pt x="102983" y="118443"/>
                  </a:lnTo>
                  <a:lnTo>
                    <a:pt x="113497" y="122515"/>
                  </a:lnTo>
                  <a:lnTo>
                    <a:pt x="123228" y="128029"/>
                  </a:lnTo>
                  <a:lnTo>
                    <a:pt x="132083" y="134849"/>
                  </a:lnTo>
                  <a:lnTo>
                    <a:pt x="139893" y="142721"/>
                  </a:lnTo>
                  <a:lnTo>
                    <a:pt x="146658" y="151388"/>
                  </a:lnTo>
                  <a:lnTo>
                    <a:pt x="152203" y="160631"/>
                  </a:lnTo>
                  <a:lnTo>
                    <a:pt x="156106" y="170280"/>
                  </a:lnTo>
                  <a:lnTo>
                    <a:pt x="158286" y="180211"/>
                  </a:lnTo>
                  <a:lnTo>
                    <a:pt x="158954" y="190336"/>
                  </a:lnTo>
                  <a:lnTo>
                    <a:pt x="158423" y="200593"/>
                  </a:lnTo>
                  <a:lnTo>
                    <a:pt x="156985" y="210929"/>
                  </a:lnTo>
                  <a:lnTo>
                    <a:pt x="154565" y="220990"/>
                  </a:lnTo>
                  <a:lnTo>
                    <a:pt x="150739" y="230140"/>
                  </a:lnTo>
                  <a:lnTo>
                    <a:pt x="145387" y="238107"/>
                  </a:lnTo>
                  <a:lnTo>
                    <a:pt x="138676" y="244948"/>
                  </a:lnTo>
                  <a:lnTo>
                    <a:pt x="130875" y="250859"/>
                  </a:lnTo>
                  <a:lnTo>
                    <a:pt x="122252" y="256055"/>
                  </a:lnTo>
                  <a:lnTo>
                    <a:pt x="112868" y="260563"/>
                  </a:lnTo>
                  <a:lnTo>
                    <a:pt x="102593" y="264227"/>
                  </a:lnTo>
                  <a:lnTo>
                    <a:pt x="91422" y="267034"/>
                  </a:lnTo>
                  <a:lnTo>
                    <a:pt x="79481" y="269260"/>
                  </a:lnTo>
                  <a:lnTo>
                    <a:pt x="66934" y="271370"/>
                  </a:lnTo>
                  <a:lnTo>
                    <a:pt x="53955" y="273639"/>
                  </a:lnTo>
                  <a:lnTo>
                    <a:pt x="41277" y="276005"/>
                  </a:lnTo>
                  <a:lnTo>
                    <a:pt x="28945" y="278389"/>
                  </a:lnTo>
                  <a:lnTo>
                    <a:pt x="15878" y="281006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2339472" y="915979"/>
            <a:ext cx="568565" cy="452726"/>
            <a:chOff x="2339472" y="915979"/>
            <a:chExt cx="568565" cy="452726"/>
          </a:xfrm>
        </p:grpSpPr>
        <p:sp>
          <p:nvSpPr>
            <p:cNvPr id="10" name="Freeform 9"/>
            <p:cNvSpPr/>
            <p:nvPr/>
          </p:nvSpPr>
          <p:spPr>
            <a:xfrm>
              <a:off x="2339472" y="945961"/>
              <a:ext cx="314378" cy="422744"/>
            </a:xfrm>
            <a:custGeom>
              <a:avLst/>
              <a:gdLst/>
              <a:ahLst/>
              <a:cxnLst/>
              <a:rect l="0" t="0" r="0" b="0"/>
              <a:pathLst>
                <a:path w="314378" h="422744">
                  <a:moveTo>
                    <a:pt x="113667" y="12132"/>
                  </a:moveTo>
                  <a:lnTo>
                    <a:pt x="96900" y="953"/>
                  </a:lnTo>
                  <a:lnTo>
                    <a:pt x="88451" y="0"/>
                  </a:lnTo>
                  <a:lnTo>
                    <a:pt x="69705" y="5180"/>
                  </a:lnTo>
                  <a:lnTo>
                    <a:pt x="52794" y="18401"/>
                  </a:lnTo>
                  <a:lnTo>
                    <a:pt x="38650" y="35975"/>
                  </a:lnTo>
                  <a:lnTo>
                    <a:pt x="16152" y="86198"/>
                  </a:lnTo>
                  <a:lnTo>
                    <a:pt x="5095" y="134293"/>
                  </a:lnTo>
                  <a:lnTo>
                    <a:pt x="0" y="192997"/>
                  </a:lnTo>
                  <a:lnTo>
                    <a:pt x="4079" y="249255"/>
                  </a:lnTo>
                  <a:lnTo>
                    <a:pt x="12697" y="291791"/>
                  </a:lnTo>
                  <a:lnTo>
                    <a:pt x="33837" y="326621"/>
                  </a:lnTo>
                  <a:lnTo>
                    <a:pt x="56739" y="353578"/>
                  </a:lnTo>
                  <a:lnTo>
                    <a:pt x="80567" y="365877"/>
                  </a:lnTo>
                  <a:lnTo>
                    <a:pt x="110654" y="372903"/>
                  </a:lnTo>
                  <a:lnTo>
                    <a:pt x="159308" y="369111"/>
                  </a:lnTo>
                  <a:lnTo>
                    <a:pt x="218263" y="347462"/>
                  </a:lnTo>
                  <a:lnTo>
                    <a:pt x="263790" y="320655"/>
                  </a:lnTo>
                  <a:lnTo>
                    <a:pt x="295313" y="268783"/>
                  </a:lnTo>
                  <a:lnTo>
                    <a:pt x="313458" y="226347"/>
                  </a:lnTo>
                  <a:lnTo>
                    <a:pt x="314377" y="198196"/>
                  </a:lnTo>
                  <a:lnTo>
                    <a:pt x="309475" y="188817"/>
                  </a:lnTo>
                  <a:lnTo>
                    <a:pt x="301528" y="182564"/>
                  </a:lnTo>
                  <a:lnTo>
                    <a:pt x="291550" y="178396"/>
                  </a:lnTo>
                  <a:lnTo>
                    <a:pt x="282559" y="177957"/>
                  </a:lnTo>
                  <a:lnTo>
                    <a:pt x="266329" y="183708"/>
                  </a:lnTo>
                  <a:lnTo>
                    <a:pt x="222616" y="219774"/>
                  </a:lnTo>
                  <a:lnTo>
                    <a:pt x="187181" y="272600"/>
                  </a:lnTo>
                  <a:lnTo>
                    <a:pt x="166125" y="321064"/>
                  </a:lnTo>
                  <a:lnTo>
                    <a:pt x="160378" y="351036"/>
                  </a:lnTo>
                  <a:lnTo>
                    <a:pt x="164064" y="376836"/>
                  </a:lnTo>
                  <a:lnTo>
                    <a:pt x="187367" y="4227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811108" y="915979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895336" y="113707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2456439" y="1808930"/>
            <a:ext cx="523126" cy="535467"/>
            <a:chOff x="2456439" y="1808930"/>
            <a:chExt cx="523126" cy="535467"/>
          </a:xfrm>
        </p:grpSpPr>
        <p:sp>
          <p:nvSpPr>
            <p:cNvPr id="14" name="Freeform 13"/>
            <p:cNvSpPr/>
            <p:nvPr/>
          </p:nvSpPr>
          <p:spPr>
            <a:xfrm>
              <a:off x="2456439" y="1808930"/>
              <a:ext cx="319592" cy="535467"/>
            </a:xfrm>
            <a:custGeom>
              <a:avLst/>
              <a:gdLst/>
              <a:ahLst/>
              <a:cxnLst/>
              <a:rect l="0" t="0" r="0" b="0"/>
              <a:pathLst>
                <a:path w="319592" h="535467">
                  <a:moveTo>
                    <a:pt x="249384" y="54614"/>
                  </a:moveTo>
                  <a:lnTo>
                    <a:pt x="215763" y="52274"/>
                  </a:lnTo>
                  <a:lnTo>
                    <a:pt x="155977" y="30894"/>
                  </a:lnTo>
                  <a:lnTo>
                    <a:pt x="99044" y="4278"/>
                  </a:lnTo>
                  <a:lnTo>
                    <a:pt x="85986" y="0"/>
                  </a:lnTo>
                  <a:lnTo>
                    <a:pt x="62119" y="1485"/>
                  </a:lnTo>
                  <a:lnTo>
                    <a:pt x="50842" y="5156"/>
                  </a:lnTo>
                  <a:lnTo>
                    <a:pt x="42153" y="12284"/>
                  </a:lnTo>
                  <a:lnTo>
                    <a:pt x="29380" y="32681"/>
                  </a:lnTo>
                  <a:lnTo>
                    <a:pt x="11648" y="94648"/>
                  </a:lnTo>
                  <a:lnTo>
                    <a:pt x="4124" y="137138"/>
                  </a:lnTo>
                  <a:lnTo>
                    <a:pt x="0" y="183318"/>
                  </a:lnTo>
                  <a:lnTo>
                    <a:pt x="798" y="245996"/>
                  </a:lnTo>
                  <a:lnTo>
                    <a:pt x="11548" y="303507"/>
                  </a:lnTo>
                  <a:lnTo>
                    <a:pt x="17127" y="309450"/>
                  </a:lnTo>
                  <a:lnTo>
                    <a:pt x="24356" y="311072"/>
                  </a:lnTo>
                  <a:lnTo>
                    <a:pt x="32685" y="309814"/>
                  </a:lnTo>
                  <a:lnTo>
                    <a:pt x="91843" y="274734"/>
                  </a:lnTo>
                  <a:lnTo>
                    <a:pt x="142053" y="259835"/>
                  </a:lnTo>
                  <a:lnTo>
                    <a:pt x="183137" y="257360"/>
                  </a:lnTo>
                  <a:lnTo>
                    <a:pt x="210972" y="260926"/>
                  </a:lnTo>
                  <a:lnTo>
                    <a:pt x="252951" y="280690"/>
                  </a:lnTo>
                  <a:lnTo>
                    <a:pt x="289436" y="314362"/>
                  </a:lnTo>
                  <a:lnTo>
                    <a:pt x="311294" y="353974"/>
                  </a:lnTo>
                  <a:lnTo>
                    <a:pt x="319591" y="395347"/>
                  </a:lnTo>
                  <a:lnTo>
                    <a:pt x="316460" y="442831"/>
                  </a:lnTo>
                  <a:lnTo>
                    <a:pt x="304932" y="467360"/>
                  </a:lnTo>
                  <a:lnTo>
                    <a:pt x="268936" y="502172"/>
                  </a:lnTo>
                  <a:lnTo>
                    <a:pt x="209267" y="527253"/>
                  </a:lnTo>
                  <a:lnTo>
                    <a:pt x="170038" y="535466"/>
                  </a:lnTo>
                  <a:lnTo>
                    <a:pt x="127608" y="534780"/>
                  </a:lnTo>
                  <a:lnTo>
                    <a:pt x="70400" y="5178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937450" y="181090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979564" y="211622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3039370" y="463253"/>
            <a:ext cx="3064156" cy="810696"/>
            <a:chOff x="3039370" y="463253"/>
            <a:chExt cx="3064156" cy="810696"/>
          </a:xfrm>
        </p:grpSpPr>
        <p:sp>
          <p:nvSpPr>
            <p:cNvPr id="18" name="Freeform 17"/>
            <p:cNvSpPr/>
            <p:nvPr/>
          </p:nvSpPr>
          <p:spPr>
            <a:xfrm>
              <a:off x="3039370" y="758051"/>
              <a:ext cx="268884" cy="431670"/>
            </a:xfrm>
            <a:custGeom>
              <a:avLst/>
              <a:gdLst/>
              <a:ahLst/>
              <a:cxnLst/>
              <a:rect l="0" t="0" r="0" b="0"/>
              <a:pathLst>
                <a:path w="268884" h="431670">
                  <a:moveTo>
                    <a:pt x="66536" y="0"/>
                  </a:moveTo>
                  <a:lnTo>
                    <a:pt x="37228" y="34898"/>
                  </a:lnTo>
                  <a:lnTo>
                    <a:pt x="11311" y="83929"/>
                  </a:lnTo>
                  <a:lnTo>
                    <a:pt x="0" y="133013"/>
                  </a:lnTo>
                  <a:lnTo>
                    <a:pt x="3018" y="191490"/>
                  </a:lnTo>
                  <a:lnTo>
                    <a:pt x="12491" y="248591"/>
                  </a:lnTo>
                  <a:lnTo>
                    <a:pt x="39180" y="297456"/>
                  </a:lnTo>
                  <a:lnTo>
                    <a:pt x="59057" y="321716"/>
                  </a:lnTo>
                  <a:lnTo>
                    <a:pt x="96556" y="347358"/>
                  </a:lnTo>
                  <a:lnTo>
                    <a:pt x="138472" y="361714"/>
                  </a:lnTo>
                  <a:lnTo>
                    <a:pt x="170648" y="365483"/>
                  </a:lnTo>
                  <a:lnTo>
                    <a:pt x="198206" y="360919"/>
                  </a:lnTo>
                  <a:lnTo>
                    <a:pt x="222152" y="349922"/>
                  </a:lnTo>
                  <a:lnTo>
                    <a:pt x="244493" y="333335"/>
                  </a:lnTo>
                  <a:lnTo>
                    <a:pt x="259882" y="311146"/>
                  </a:lnTo>
                  <a:lnTo>
                    <a:pt x="265624" y="298678"/>
                  </a:lnTo>
                  <a:lnTo>
                    <a:pt x="268883" y="269226"/>
                  </a:lnTo>
                  <a:lnTo>
                    <a:pt x="268114" y="253184"/>
                  </a:lnTo>
                  <a:lnTo>
                    <a:pt x="264093" y="241319"/>
                  </a:lnTo>
                  <a:lnTo>
                    <a:pt x="250266" y="225016"/>
                  </a:lnTo>
                  <a:lnTo>
                    <a:pt x="242835" y="222541"/>
                  </a:lnTo>
                  <a:lnTo>
                    <a:pt x="235541" y="223230"/>
                  </a:lnTo>
                  <a:lnTo>
                    <a:pt x="228339" y="226029"/>
                  </a:lnTo>
                  <a:lnTo>
                    <a:pt x="201435" y="252325"/>
                  </a:lnTo>
                  <a:lnTo>
                    <a:pt x="170479" y="304303"/>
                  </a:lnTo>
                  <a:lnTo>
                    <a:pt x="151886" y="363443"/>
                  </a:lnTo>
                  <a:lnTo>
                    <a:pt x="146583" y="387308"/>
                  </a:lnTo>
                  <a:lnTo>
                    <a:pt x="150764" y="4316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358590" y="1084435"/>
              <a:ext cx="73701" cy="189514"/>
            </a:xfrm>
            <a:custGeom>
              <a:avLst/>
              <a:gdLst/>
              <a:ahLst/>
              <a:cxnLst/>
              <a:rect l="0" t="0" r="0" b="0"/>
              <a:pathLst>
                <a:path w="73701" h="189514">
                  <a:moveTo>
                    <a:pt x="73700" y="0"/>
                  </a:moveTo>
                  <a:lnTo>
                    <a:pt x="70580" y="42691"/>
                  </a:lnTo>
                  <a:lnTo>
                    <a:pt x="54572" y="102068"/>
                  </a:lnTo>
                  <a:lnTo>
                    <a:pt x="23896" y="157504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505989" y="652766"/>
              <a:ext cx="52644" cy="389556"/>
            </a:xfrm>
            <a:custGeom>
              <a:avLst/>
              <a:gdLst/>
              <a:ahLst/>
              <a:cxnLst/>
              <a:rect l="0" t="0" r="0" b="0"/>
              <a:pathLst>
                <a:path w="52644" h="389556">
                  <a:moveTo>
                    <a:pt x="0" y="0"/>
                  </a:moveTo>
                  <a:lnTo>
                    <a:pt x="0" y="60384"/>
                  </a:lnTo>
                  <a:lnTo>
                    <a:pt x="5590" y="121632"/>
                  </a:lnTo>
                  <a:lnTo>
                    <a:pt x="10723" y="174762"/>
                  </a:lnTo>
                  <a:lnTo>
                    <a:pt x="18669" y="229623"/>
                  </a:lnTo>
                  <a:lnTo>
                    <a:pt x="26589" y="283676"/>
                  </a:lnTo>
                  <a:lnTo>
                    <a:pt x="37514" y="333617"/>
                  </a:lnTo>
                  <a:lnTo>
                    <a:pt x="43871" y="368691"/>
                  </a:lnTo>
                  <a:lnTo>
                    <a:pt x="52643" y="3895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611274" y="582337"/>
              <a:ext cx="326385" cy="491570"/>
            </a:xfrm>
            <a:custGeom>
              <a:avLst/>
              <a:gdLst/>
              <a:ahLst/>
              <a:cxnLst/>
              <a:rect l="0" t="0" r="0" b="0"/>
              <a:pathLst>
                <a:path w="326385" h="491570">
                  <a:moveTo>
                    <a:pt x="0" y="70429"/>
                  </a:moveTo>
                  <a:lnTo>
                    <a:pt x="48979" y="18894"/>
                  </a:lnTo>
                  <a:lnTo>
                    <a:pt x="90682" y="3817"/>
                  </a:lnTo>
                  <a:lnTo>
                    <a:pt x="134363" y="0"/>
                  </a:lnTo>
                  <a:lnTo>
                    <a:pt x="182661" y="6927"/>
                  </a:lnTo>
                  <a:lnTo>
                    <a:pt x="241495" y="32756"/>
                  </a:lnTo>
                  <a:lnTo>
                    <a:pt x="267598" y="52516"/>
                  </a:lnTo>
                  <a:lnTo>
                    <a:pt x="286999" y="76896"/>
                  </a:lnTo>
                  <a:lnTo>
                    <a:pt x="305486" y="128107"/>
                  </a:lnTo>
                  <a:lnTo>
                    <a:pt x="307194" y="187735"/>
                  </a:lnTo>
                  <a:lnTo>
                    <a:pt x="294701" y="244267"/>
                  </a:lnTo>
                  <a:lnTo>
                    <a:pt x="269519" y="297790"/>
                  </a:lnTo>
                  <a:lnTo>
                    <a:pt x="228055" y="354233"/>
                  </a:lnTo>
                  <a:lnTo>
                    <a:pt x="204702" y="378087"/>
                  </a:lnTo>
                  <a:lnTo>
                    <a:pt x="148244" y="408616"/>
                  </a:lnTo>
                  <a:lnTo>
                    <a:pt x="138604" y="409361"/>
                  </a:lnTo>
                  <a:lnTo>
                    <a:pt x="121653" y="403949"/>
                  </a:lnTo>
                  <a:lnTo>
                    <a:pt x="109440" y="390626"/>
                  </a:lnTo>
                  <a:lnTo>
                    <a:pt x="104546" y="382160"/>
                  </a:lnTo>
                  <a:lnTo>
                    <a:pt x="102227" y="363394"/>
                  </a:lnTo>
                  <a:lnTo>
                    <a:pt x="103246" y="353477"/>
                  </a:lnTo>
                  <a:lnTo>
                    <a:pt x="108605" y="344525"/>
                  </a:lnTo>
                  <a:lnTo>
                    <a:pt x="127038" y="328340"/>
                  </a:lnTo>
                  <a:lnTo>
                    <a:pt x="137334" y="324258"/>
                  </a:lnTo>
                  <a:lnTo>
                    <a:pt x="158134" y="322842"/>
                  </a:lnTo>
                  <a:lnTo>
                    <a:pt x="189574" y="334211"/>
                  </a:lnTo>
                  <a:lnTo>
                    <a:pt x="238036" y="372604"/>
                  </a:lnTo>
                  <a:lnTo>
                    <a:pt x="280707" y="429046"/>
                  </a:lnTo>
                  <a:lnTo>
                    <a:pt x="326384" y="4915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064000" y="610652"/>
              <a:ext cx="31586" cy="452727"/>
            </a:xfrm>
            <a:custGeom>
              <a:avLst/>
              <a:gdLst/>
              <a:ahLst/>
              <a:cxnLst/>
              <a:rect l="0" t="0" r="0" b="0"/>
              <a:pathLst>
                <a:path w="31586" h="452727">
                  <a:moveTo>
                    <a:pt x="0" y="0"/>
                  </a:moveTo>
                  <a:lnTo>
                    <a:pt x="3119" y="48931"/>
                  </a:lnTo>
                  <a:lnTo>
                    <a:pt x="11452" y="99896"/>
                  </a:lnTo>
                  <a:lnTo>
                    <a:pt x="18211" y="153212"/>
                  </a:lnTo>
                  <a:lnTo>
                    <a:pt x="20214" y="208003"/>
                  </a:lnTo>
                  <a:lnTo>
                    <a:pt x="20682" y="251543"/>
                  </a:lnTo>
                  <a:lnTo>
                    <a:pt x="20946" y="314347"/>
                  </a:lnTo>
                  <a:lnTo>
                    <a:pt x="22193" y="369351"/>
                  </a:lnTo>
                  <a:lnTo>
                    <a:pt x="29383" y="424212"/>
                  </a:lnTo>
                  <a:lnTo>
                    <a:pt x="31585" y="4527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990300" y="1031792"/>
              <a:ext cx="63172" cy="147400"/>
            </a:xfrm>
            <a:custGeom>
              <a:avLst/>
              <a:gdLst/>
              <a:ahLst/>
              <a:cxnLst/>
              <a:rect l="0" t="0" r="0" b="0"/>
              <a:pathLst>
                <a:path w="63172" h="147400">
                  <a:moveTo>
                    <a:pt x="63171" y="0"/>
                  </a:moveTo>
                  <a:lnTo>
                    <a:pt x="48599" y="42692"/>
                  </a:lnTo>
                  <a:lnTo>
                    <a:pt x="18507" y="10533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190398" y="550246"/>
              <a:ext cx="227951" cy="429157"/>
            </a:xfrm>
            <a:custGeom>
              <a:avLst/>
              <a:gdLst/>
              <a:ahLst/>
              <a:cxnLst/>
              <a:rect l="0" t="0" r="0" b="0"/>
              <a:pathLst>
                <a:path w="227951" h="429157">
                  <a:moveTo>
                    <a:pt x="136814" y="39349"/>
                  </a:moveTo>
                  <a:lnTo>
                    <a:pt x="131225" y="22582"/>
                  </a:lnTo>
                  <a:lnTo>
                    <a:pt x="119123" y="11230"/>
                  </a:lnTo>
                  <a:lnTo>
                    <a:pt x="110982" y="6565"/>
                  </a:lnTo>
                  <a:lnTo>
                    <a:pt x="71578" y="0"/>
                  </a:lnTo>
                  <a:lnTo>
                    <a:pt x="34037" y="3644"/>
                  </a:lnTo>
                  <a:lnTo>
                    <a:pt x="14706" y="15291"/>
                  </a:lnTo>
                  <a:lnTo>
                    <a:pt x="6276" y="23311"/>
                  </a:lnTo>
                  <a:lnTo>
                    <a:pt x="1825" y="33336"/>
                  </a:lnTo>
                  <a:lnTo>
                    <a:pt x="0" y="56954"/>
                  </a:lnTo>
                  <a:lnTo>
                    <a:pt x="3491" y="67463"/>
                  </a:lnTo>
                  <a:lnTo>
                    <a:pt x="16728" y="85380"/>
                  </a:lnTo>
                  <a:lnTo>
                    <a:pt x="78511" y="134622"/>
                  </a:lnTo>
                  <a:lnTo>
                    <a:pt x="133616" y="165143"/>
                  </a:lnTo>
                  <a:lnTo>
                    <a:pt x="180702" y="200786"/>
                  </a:lnTo>
                  <a:lnTo>
                    <a:pt x="198434" y="219894"/>
                  </a:lnTo>
                  <a:lnTo>
                    <a:pt x="214993" y="251551"/>
                  </a:lnTo>
                  <a:lnTo>
                    <a:pt x="227950" y="306697"/>
                  </a:lnTo>
                  <a:lnTo>
                    <a:pt x="227622" y="338325"/>
                  </a:lnTo>
                  <a:lnTo>
                    <a:pt x="214283" y="381269"/>
                  </a:lnTo>
                  <a:lnTo>
                    <a:pt x="202050" y="405393"/>
                  </a:lnTo>
                  <a:lnTo>
                    <a:pt x="185695" y="421574"/>
                  </a:lnTo>
                  <a:lnTo>
                    <a:pt x="176420" y="427527"/>
                  </a:lnTo>
                  <a:lnTo>
                    <a:pt x="167897" y="429156"/>
                  </a:lnTo>
                  <a:lnTo>
                    <a:pt x="159876" y="427902"/>
                  </a:lnTo>
                  <a:lnTo>
                    <a:pt x="152189" y="424726"/>
                  </a:lnTo>
                  <a:lnTo>
                    <a:pt x="140528" y="411839"/>
                  </a:lnTo>
                  <a:lnTo>
                    <a:pt x="127386" y="378614"/>
                  </a:lnTo>
                  <a:lnTo>
                    <a:pt x="116083" y="331725"/>
                  </a:lnTo>
                  <a:lnTo>
                    <a:pt x="108445" y="277668"/>
                  </a:lnTo>
                  <a:lnTo>
                    <a:pt x="109301" y="220316"/>
                  </a:lnTo>
                  <a:lnTo>
                    <a:pt x="113844" y="166279"/>
                  </a:lnTo>
                  <a:lnTo>
                    <a:pt x="120969" y="106796"/>
                  </a:lnTo>
                  <a:lnTo>
                    <a:pt x="137038" y="50441"/>
                  </a:lnTo>
                  <a:lnTo>
                    <a:pt x="147343" y="1829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453554" y="905450"/>
              <a:ext cx="136872" cy="315856"/>
            </a:xfrm>
            <a:custGeom>
              <a:avLst/>
              <a:gdLst/>
              <a:ahLst/>
              <a:cxnLst/>
              <a:rect l="0" t="0" r="0" b="0"/>
              <a:pathLst>
                <a:path w="136872" h="315856">
                  <a:moveTo>
                    <a:pt x="136871" y="0"/>
                  </a:moveTo>
                  <a:lnTo>
                    <a:pt x="122216" y="55141"/>
                  </a:lnTo>
                  <a:lnTo>
                    <a:pt x="112121" y="103556"/>
                  </a:lnTo>
                  <a:lnTo>
                    <a:pt x="90994" y="162742"/>
                  </a:lnTo>
                  <a:lnTo>
                    <a:pt x="71223" y="215681"/>
                  </a:lnTo>
                  <a:lnTo>
                    <a:pt x="51909" y="255368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622010" y="523162"/>
              <a:ext cx="210571" cy="455989"/>
            </a:xfrm>
            <a:custGeom>
              <a:avLst/>
              <a:gdLst/>
              <a:ahLst/>
              <a:cxnLst/>
              <a:rect l="0" t="0" r="0" b="0"/>
              <a:pathLst>
                <a:path w="210571" h="455989">
                  <a:moveTo>
                    <a:pt x="0" y="34848"/>
                  </a:moveTo>
                  <a:lnTo>
                    <a:pt x="5589" y="18080"/>
                  </a:lnTo>
                  <a:lnTo>
                    <a:pt x="17692" y="6729"/>
                  </a:lnTo>
                  <a:lnTo>
                    <a:pt x="25833" y="2064"/>
                  </a:lnTo>
                  <a:lnTo>
                    <a:pt x="44236" y="0"/>
                  </a:lnTo>
                  <a:lnTo>
                    <a:pt x="64114" y="4152"/>
                  </a:lnTo>
                  <a:lnTo>
                    <a:pt x="84648" y="13796"/>
                  </a:lnTo>
                  <a:lnTo>
                    <a:pt x="115938" y="43558"/>
                  </a:lnTo>
                  <a:lnTo>
                    <a:pt x="148377" y="101603"/>
                  </a:lnTo>
                  <a:lnTo>
                    <a:pt x="171170" y="160275"/>
                  </a:lnTo>
                  <a:lnTo>
                    <a:pt x="176271" y="219934"/>
                  </a:lnTo>
                  <a:lnTo>
                    <a:pt x="167227" y="281805"/>
                  </a:lnTo>
                  <a:lnTo>
                    <a:pt x="158551" y="306043"/>
                  </a:lnTo>
                  <a:lnTo>
                    <a:pt x="114509" y="360896"/>
                  </a:lnTo>
                  <a:lnTo>
                    <a:pt x="78252" y="381539"/>
                  </a:lnTo>
                  <a:lnTo>
                    <a:pt x="66206" y="382959"/>
                  </a:lnTo>
                  <a:lnTo>
                    <a:pt x="43463" y="378297"/>
                  </a:lnTo>
                  <a:lnTo>
                    <a:pt x="24776" y="365306"/>
                  </a:lnTo>
                  <a:lnTo>
                    <a:pt x="16517" y="356929"/>
                  </a:lnTo>
                  <a:lnTo>
                    <a:pt x="12181" y="346665"/>
                  </a:lnTo>
                  <a:lnTo>
                    <a:pt x="10483" y="322782"/>
                  </a:lnTo>
                  <a:lnTo>
                    <a:pt x="14008" y="312202"/>
                  </a:lnTo>
                  <a:lnTo>
                    <a:pt x="27283" y="294207"/>
                  </a:lnTo>
                  <a:lnTo>
                    <a:pt x="54487" y="270922"/>
                  </a:lnTo>
                  <a:lnTo>
                    <a:pt x="80758" y="262602"/>
                  </a:lnTo>
                  <a:lnTo>
                    <a:pt x="108422" y="261244"/>
                  </a:lnTo>
                  <a:lnTo>
                    <a:pt x="128516" y="268439"/>
                  </a:lnTo>
                  <a:lnTo>
                    <a:pt x="152983" y="285644"/>
                  </a:lnTo>
                  <a:lnTo>
                    <a:pt x="181041" y="328060"/>
                  </a:lnTo>
                  <a:lnTo>
                    <a:pt x="202898" y="382079"/>
                  </a:lnTo>
                  <a:lnTo>
                    <a:pt x="209560" y="436997"/>
                  </a:lnTo>
                  <a:lnTo>
                    <a:pt x="210570" y="45598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930449" y="558010"/>
              <a:ext cx="144287" cy="304790"/>
            </a:xfrm>
            <a:custGeom>
              <a:avLst/>
              <a:gdLst/>
              <a:ahLst/>
              <a:cxnLst/>
              <a:rect l="0" t="0" r="0" b="0"/>
              <a:pathLst>
                <a:path w="144287" h="304790">
                  <a:moveTo>
                    <a:pt x="49530" y="0"/>
                  </a:moveTo>
                  <a:lnTo>
                    <a:pt x="34876" y="53027"/>
                  </a:lnTo>
                  <a:lnTo>
                    <a:pt x="24781" y="101110"/>
                  </a:lnTo>
                  <a:lnTo>
                    <a:pt x="10890" y="155023"/>
                  </a:lnTo>
                  <a:lnTo>
                    <a:pt x="0" y="205707"/>
                  </a:lnTo>
                  <a:lnTo>
                    <a:pt x="3092" y="265761"/>
                  </a:lnTo>
                  <a:lnTo>
                    <a:pt x="11733" y="288132"/>
                  </a:lnTo>
                  <a:lnTo>
                    <a:pt x="17313" y="297373"/>
                  </a:lnTo>
                  <a:lnTo>
                    <a:pt x="24543" y="302364"/>
                  </a:lnTo>
                  <a:lnTo>
                    <a:pt x="41934" y="304789"/>
                  </a:lnTo>
                  <a:lnTo>
                    <a:pt x="103483" y="293803"/>
                  </a:lnTo>
                  <a:lnTo>
                    <a:pt x="144286" y="2842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065714" y="579067"/>
              <a:ext cx="51137" cy="452726"/>
            </a:xfrm>
            <a:custGeom>
              <a:avLst/>
              <a:gdLst/>
              <a:ahLst/>
              <a:cxnLst/>
              <a:rect l="0" t="0" r="0" b="0"/>
              <a:pathLst>
                <a:path w="51137" h="452726">
                  <a:moveTo>
                    <a:pt x="51136" y="0"/>
                  </a:moveTo>
                  <a:lnTo>
                    <a:pt x="36481" y="55141"/>
                  </a:lnTo>
                  <a:lnTo>
                    <a:pt x="26386" y="109145"/>
                  </a:lnTo>
                  <a:lnTo>
                    <a:pt x="19731" y="172295"/>
                  </a:lnTo>
                  <a:lnTo>
                    <a:pt x="11483" y="232255"/>
                  </a:lnTo>
                  <a:lnTo>
                    <a:pt x="9751" y="294984"/>
                  </a:lnTo>
                  <a:lnTo>
                    <a:pt x="6118" y="351785"/>
                  </a:lnTo>
                  <a:lnTo>
                    <a:pt x="0" y="412899"/>
                  </a:lnTo>
                  <a:lnTo>
                    <a:pt x="2282" y="432295"/>
                  </a:lnTo>
                  <a:lnTo>
                    <a:pt x="9021" y="4527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190549" y="926507"/>
              <a:ext cx="52643" cy="210571"/>
            </a:xfrm>
            <a:custGeom>
              <a:avLst/>
              <a:gdLst/>
              <a:ahLst/>
              <a:cxnLst/>
              <a:rect l="0" t="0" r="0" b="0"/>
              <a:pathLst>
                <a:path w="52643" h="210571">
                  <a:moveTo>
                    <a:pt x="52642" y="0"/>
                  </a:moveTo>
                  <a:lnTo>
                    <a:pt x="52642" y="54145"/>
                  </a:lnTo>
                  <a:lnTo>
                    <a:pt x="47053" y="109091"/>
                  </a:lnTo>
                  <a:lnTo>
                    <a:pt x="22978" y="167571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337948" y="508132"/>
              <a:ext cx="302242" cy="485378"/>
            </a:xfrm>
            <a:custGeom>
              <a:avLst/>
              <a:gdLst/>
              <a:ahLst/>
              <a:cxnLst/>
              <a:rect l="0" t="0" r="0" b="0"/>
              <a:pathLst>
                <a:path w="302242" h="485378">
                  <a:moveTo>
                    <a:pt x="0" y="39349"/>
                  </a:moveTo>
                  <a:lnTo>
                    <a:pt x="11178" y="22582"/>
                  </a:lnTo>
                  <a:lnTo>
                    <a:pt x="26025" y="11230"/>
                  </a:lnTo>
                  <a:lnTo>
                    <a:pt x="34898" y="6565"/>
                  </a:lnTo>
                  <a:lnTo>
                    <a:pt x="75331" y="0"/>
                  </a:lnTo>
                  <a:lnTo>
                    <a:pt x="124355" y="3644"/>
                  </a:lnTo>
                  <a:lnTo>
                    <a:pt x="170337" y="23311"/>
                  </a:lnTo>
                  <a:lnTo>
                    <a:pt x="202418" y="51365"/>
                  </a:lnTo>
                  <a:lnTo>
                    <a:pt x="221153" y="87493"/>
                  </a:lnTo>
                  <a:lnTo>
                    <a:pt x="220733" y="114169"/>
                  </a:lnTo>
                  <a:lnTo>
                    <a:pt x="211577" y="141623"/>
                  </a:lnTo>
                  <a:lnTo>
                    <a:pt x="195810" y="169422"/>
                  </a:lnTo>
                  <a:lnTo>
                    <a:pt x="161613" y="200202"/>
                  </a:lnTo>
                  <a:lnTo>
                    <a:pt x="127434" y="218551"/>
                  </a:lnTo>
                  <a:lnTo>
                    <a:pt x="123560" y="223158"/>
                  </a:lnTo>
                  <a:lnTo>
                    <a:pt x="124487" y="227399"/>
                  </a:lnTo>
                  <a:lnTo>
                    <a:pt x="128615" y="231396"/>
                  </a:lnTo>
                  <a:lnTo>
                    <a:pt x="184714" y="252910"/>
                  </a:lnTo>
                  <a:lnTo>
                    <a:pt x="244717" y="278586"/>
                  </a:lnTo>
                  <a:lnTo>
                    <a:pt x="267081" y="298535"/>
                  </a:lnTo>
                  <a:lnTo>
                    <a:pt x="294912" y="343880"/>
                  </a:lnTo>
                  <a:lnTo>
                    <a:pt x="302241" y="381615"/>
                  </a:lnTo>
                  <a:lnTo>
                    <a:pt x="297716" y="405547"/>
                  </a:lnTo>
                  <a:lnTo>
                    <a:pt x="293234" y="416842"/>
                  </a:lnTo>
                  <a:lnTo>
                    <a:pt x="272656" y="438751"/>
                  </a:lnTo>
                  <a:lnTo>
                    <a:pt x="244013" y="457847"/>
                  </a:lnTo>
                  <a:lnTo>
                    <a:pt x="184204" y="479638"/>
                  </a:lnTo>
                  <a:lnTo>
                    <a:pt x="159077" y="485377"/>
                  </a:lnTo>
                  <a:lnTo>
                    <a:pt x="107938" y="479530"/>
                  </a:lnTo>
                  <a:lnTo>
                    <a:pt x="96525" y="476693"/>
                  </a:lnTo>
                  <a:lnTo>
                    <a:pt x="77605" y="464181"/>
                  </a:lnTo>
                  <a:lnTo>
                    <a:pt x="52642" y="43943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713718" y="463253"/>
              <a:ext cx="389808" cy="391029"/>
            </a:xfrm>
            <a:custGeom>
              <a:avLst/>
              <a:gdLst/>
              <a:ahLst/>
              <a:cxnLst/>
              <a:rect l="0" t="0" r="0" b="0"/>
              <a:pathLst>
                <a:path w="389808" h="391029">
                  <a:moveTo>
                    <a:pt x="245411" y="0"/>
                  </a:moveTo>
                  <a:lnTo>
                    <a:pt x="211790" y="10746"/>
                  </a:lnTo>
                  <a:lnTo>
                    <a:pt x="152004" y="48469"/>
                  </a:lnTo>
                  <a:lnTo>
                    <a:pt x="98190" y="95594"/>
                  </a:lnTo>
                  <a:lnTo>
                    <a:pt x="46310" y="158001"/>
                  </a:lnTo>
                  <a:lnTo>
                    <a:pt x="11568" y="220155"/>
                  </a:lnTo>
                  <a:lnTo>
                    <a:pt x="0" y="266183"/>
                  </a:lnTo>
                  <a:lnTo>
                    <a:pt x="1029" y="291439"/>
                  </a:lnTo>
                  <a:lnTo>
                    <a:pt x="13774" y="330978"/>
                  </a:lnTo>
                  <a:lnTo>
                    <a:pt x="43547" y="366739"/>
                  </a:lnTo>
                  <a:lnTo>
                    <a:pt x="87594" y="388384"/>
                  </a:lnTo>
                  <a:lnTo>
                    <a:pt x="143278" y="391028"/>
                  </a:lnTo>
                  <a:lnTo>
                    <a:pt x="199760" y="381440"/>
                  </a:lnTo>
                  <a:lnTo>
                    <a:pt x="255474" y="364844"/>
                  </a:lnTo>
                  <a:lnTo>
                    <a:pt x="308520" y="335969"/>
                  </a:lnTo>
                  <a:lnTo>
                    <a:pt x="345095" y="308650"/>
                  </a:lnTo>
                  <a:lnTo>
                    <a:pt x="373680" y="265082"/>
                  </a:lnTo>
                  <a:lnTo>
                    <a:pt x="386622" y="229842"/>
                  </a:lnTo>
                  <a:lnTo>
                    <a:pt x="389807" y="185735"/>
                  </a:lnTo>
                  <a:lnTo>
                    <a:pt x="382692" y="148229"/>
                  </a:lnTo>
                  <a:lnTo>
                    <a:pt x="359919" y="100467"/>
                  </a:lnTo>
                  <a:lnTo>
                    <a:pt x="353336" y="91544"/>
                  </a:lnTo>
                  <a:lnTo>
                    <a:pt x="316124" y="67809"/>
                  </a:lnTo>
                  <a:lnTo>
                    <a:pt x="262463" y="51547"/>
                  </a:lnTo>
                  <a:lnTo>
                    <a:pt x="225694" y="55665"/>
                  </a:lnTo>
                  <a:lnTo>
                    <a:pt x="165607" y="81316"/>
                  </a:lnTo>
                  <a:lnTo>
                    <a:pt x="109123" y="119012"/>
                  </a:lnTo>
                  <a:lnTo>
                    <a:pt x="76955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3179606" y="1652974"/>
            <a:ext cx="263213" cy="800166"/>
            <a:chOff x="3179606" y="1652974"/>
            <a:chExt cx="263213" cy="800166"/>
          </a:xfrm>
        </p:grpSpPr>
        <p:sp>
          <p:nvSpPr>
            <p:cNvPr id="33" name="Freeform 32"/>
            <p:cNvSpPr/>
            <p:nvPr/>
          </p:nvSpPr>
          <p:spPr>
            <a:xfrm>
              <a:off x="3179606" y="1652974"/>
              <a:ext cx="200042" cy="600125"/>
            </a:xfrm>
            <a:custGeom>
              <a:avLst/>
              <a:gdLst/>
              <a:ahLst/>
              <a:cxnLst/>
              <a:rect l="0" t="0" r="0" b="0"/>
              <a:pathLst>
                <a:path w="200042" h="600125">
                  <a:moveTo>
                    <a:pt x="200041" y="0"/>
                  </a:moveTo>
                  <a:lnTo>
                    <a:pt x="147014" y="23719"/>
                  </a:lnTo>
                  <a:lnTo>
                    <a:pt x="123051" y="24969"/>
                  </a:lnTo>
                  <a:lnTo>
                    <a:pt x="97973" y="20456"/>
                  </a:lnTo>
                  <a:lnTo>
                    <a:pt x="75129" y="10651"/>
                  </a:lnTo>
                  <a:lnTo>
                    <a:pt x="64124" y="9440"/>
                  </a:lnTo>
                  <a:lnTo>
                    <a:pt x="42537" y="14334"/>
                  </a:lnTo>
                  <a:lnTo>
                    <a:pt x="35377" y="21254"/>
                  </a:lnTo>
                  <a:lnTo>
                    <a:pt x="27421" y="41421"/>
                  </a:lnTo>
                  <a:lnTo>
                    <a:pt x="15079" y="100902"/>
                  </a:lnTo>
                  <a:lnTo>
                    <a:pt x="8308" y="162737"/>
                  </a:lnTo>
                  <a:lnTo>
                    <a:pt x="1641" y="215029"/>
                  </a:lnTo>
                  <a:lnTo>
                    <a:pt x="4603" y="225241"/>
                  </a:lnTo>
                  <a:lnTo>
                    <a:pt x="10088" y="233219"/>
                  </a:lnTo>
                  <a:lnTo>
                    <a:pt x="17254" y="239707"/>
                  </a:lnTo>
                  <a:lnTo>
                    <a:pt x="25540" y="242863"/>
                  </a:lnTo>
                  <a:lnTo>
                    <a:pt x="79879" y="242479"/>
                  </a:lnTo>
                  <a:lnTo>
                    <a:pt x="100232" y="248538"/>
                  </a:lnTo>
                  <a:lnTo>
                    <a:pt x="137952" y="277081"/>
                  </a:lnTo>
                  <a:lnTo>
                    <a:pt x="152169" y="302521"/>
                  </a:lnTo>
                  <a:lnTo>
                    <a:pt x="170828" y="360924"/>
                  </a:lnTo>
                  <a:lnTo>
                    <a:pt x="176203" y="416351"/>
                  </a:lnTo>
                  <a:lnTo>
                    <a:pt x="168932" y="452476"/>
                  </a:lnTo>
                  <a:lnTo>
                    <a:pt x="158529" y="478741"/>
                  </a:lnTo>
                  <a:lnTo>
                    <a:pt x="100938" y="541403"/>
                  </a:lnTo>
                  <a:lnTo>
                    <a:pt x="43737" y="578729"/>
                  </a:lnTo>
                  <a:lnTo>
                    <a:pt x="0" y="60012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295419" y="2105699"/>
              <a:ext cx="147400" cy="347441"/>
            </a:xfrm>
            <a:custGeom>
              <a:avLst/>
              <a:gdLst/>
              <a:ahLst/>
              <a:cxnLst/>
              <a:rect l="0" t="0" r="0" b="0"/>
              <a:pathLst>
                <a:path w="147400" h="347441">
                  <a:moveTo>
                    <a:pt x="147399" y="0"/>
                  </a:moveTo>
                  <a:lnTo>
                    <a:pt x="147399" y="58617"/>
                  </a:lnTo>
                  <a:lnTo>
                    <a:pt x="147399" y="120027"/>
                  </a:lnTo>
                  <a:lnTo>
                    <a:pt x="145060" y="162945"/>
                  </a:lnTo>
                  <a:lnTo>
                    <a:pt x="124494" y="209481"/>
                  </a:lnTo>
                  <a:lnTo>
                    <a:pt x="84066" y="270526"/>
                  </a:lnTo>
                  <a:lnTo>
                    <a:pt x="28070" y="328598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3655583" y="1377058"/>
            <a:ext cx="3772517" cy="905331"/>
            <a:chOff x="3655583" y="1377058"/>
            <a:chExt cx="3772517" cy="905331"/>
          </a:xfrm>
        </p:grpSpPr>
        <p:sp>
          <p:nvSpPr>
            <p:cNvPr id="36" name="Freeform 35"/>
            <p:cNvSpPr/>
            <p:nvPr/>
          </p:nvSpPr>
          <p:spPr>
            <a:xfrm>
              <a:off x="3655583" y="1610860"/>
              <a:ext cx="8335" cy="526426"/>
            </a:xfrm>
            <a:custGeom>
              <a:avLst/>
              <a:gdLst/>
              <a:ahLst/>
              <a:cxnLst/>
              <a:rect l="0" t="0" r="0" b="0"/>
              <a:pathLst>
                <a:path w="8335" h="526426">
                  <a:moveTo>
                    <a:pt x="8334" y="0"/>
                  </a:moveTo>
                  <a:lnTo>
                    <a:pt x="0" y="37478"/>
                  </a:lnTo>
                  <a:lnTo>
                    <a:pt x="3828" y="94490"/>
                  </a:lnTo>
                  <a:lnTo>
                    <a:pt x="6999" y="150439"/>
                  </a:lnTo>
                  <a:lnTo>
                    <a:pt x="7938" y="200292"/>
                  </a:lnTo>
                  <a:lnTo>
                    <a:pt x="8216" y="255877"/>
                  </a:lnTo>
                  <a:lnTo>
                    <a:pt x="8299" y="316801"/>
                  </a:lnTo>
                  <a:lnTo>
                    <a:pt x="8323" y="368128"/>
                  </a:lnTo>
                  <a:lnTo>
                    <a:pt x="8330" y="418561"/>
                  </a:lnTo>
                  <a:lnTo>
                    <a:pt x="8333" y="478429"/>
                  </a:lnTo>
                  <a:lnTo>
                    <a:pt x="8334" y="5264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773405" y="1639232"/>
              <a:ext cx="237096" cy="356568"/>
            </a:xfrm>
            <a:custGeom>
              <a:avLst/>
              <a:gdLst/>
              <a:ahLst/>
              <a:cxnLst/>
              <a:rect l="0" t="0" r="0" b="0"/>
              <a:pathLst>
                <a:path w="237096" h="356568">
                  <a:moveTo>
                    <a:pt x="101082" y="24270"/>
                  </a:moveTo>
                  <a:lnTo>
                    <a:pt x="78725" y="29859"/>
                  </a:lnTo>
                  <a:lnTo>
                    <a:pt x="61509" y="41962"/>
                  </a:lnTo>
                  <a:lnTo>
                    <a:pt x="38664" y="71626"/>
                  </a:lnTo>
                  <a:lnTo>
                    <a:pt x="9983" y="129161"/>
                  </a:lnTo>
                  <a:lnTo>
                    <a:pt x="0" y="179611"/>
                  </a:lnTo>
                  <a:lnTo>
                    <a:pt x="2631" y="237193"/>
                  </a:lnTo>
                  <a:lnTo>
                    <a:pt x="16409" y="287530"/>
                  </a:lnTo>
                  <a:lnTo>
                    <a:pt x="31864" y="311290"/>
                  </a:lnTo>
                  <a:lnTo>
                    <a:pt x="63415" y="337821"/>
                  </a:lnTo>
                  <a:lnTo>
                    <a:pt x="89020" y="350799"/>
                  </a:lnTo>
                  <a:lnTo>
                    <a:pt x="115998" y="356567"/>
                  </a:lnTo>
                  <a:lnTo>
                    <a:pt x="140466" y="352892"/>
                  </a:lnTo>
                  <a:lnTo>
                    <a:pt x="184771" y="331469"/>
                  </a:lnTo>
                  <a:lnTo>
                    <a:pt x="211146" y="300386"/>
                  </a:lnTo>
                  <a:lnTo>
                    <a:pt x="228190" y="255951"/>
                  </a:lnTo>
                  <a:lnTo>
                    <a:pt x="235060" y="205740"/>
                  </a:lnTo>
                  <a:lnTo>
                    <a:pt x="237095" y="153818"/>
                  </a:lnTo>
                  <a:lnTo>
                    <a:pt x="229377" y="99513"/>
                  </a:lnTo>
                  <a:lnTo>
                    <a:pt x="218774" y="61122"/>
                  </a:lnTo>
                  <a:lnTo>
                    <a:pt x="207591" y="42209"/>
                  </a:lnTo>
                  <a:lnTo>
                    <a:pt x="182553" y="18407"/>
                  </a:lnTo>
                  <a:lnTo>
                    <a:pt x="147318" y="2126"/>
                  </a:lnTo>
                  <a:lnTo>
                    <a:pt x="123971" y="0"/>
                  </a:lnTo>
                  <a:lnTo>
                    <a:pt x="104236" y="2955"/>
                  </a:lnTo>
                  <a:lnTo>
                    <a:pt x="80025" y="137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042943" y="1842487"/>
              <a:ext cx="94107" cy="410612"/>
            </a:xfrm>
            <a:custGeom>
              <a:avLst/>
              <a:gdLst/>
              <a:ahLst/>
              <a:cxnLst/>
              <a:rect l="0" t="0" r="0" b="0"/>
              <a:pathLst>
                <a:path w="94107" h="410612">
                  <a:moveTo>
                    <a:pt x="84228" y="0"/>
                  </a:moveTo>
                  <a:lnTo>
                    <a:pt x="84228" y="57264"/>
                  </a:lnTo>
                  <a:lnTo>
                    <a:pt x="87347" y="106654"/>
                  </a:lnTo>
                  <a:lnTo>
                    <a:pt x="92561" y="155213"/>
                  </a:lnTo>
                  <a:lnTo>
                    <a:pt x="94106" y="202356"/>
                  </a:lnTo>
                  <a:lnTo>
                    <a:pt x="92128" y="236165"/>
                  </a:lnTo>
                  <a:lnTo>
                    <a:pt x="74913" y="299290"/>
                  </a:lnTo>
                  <a:lnTo>
                    <a:pt x="66050" y="322531"/>
                  </a:lnTo>
                  <a:lnTo>
                    <a:pt x="21646" y="378596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295626" y="1705616"/>
              <a:ext cx="21059" cy="410612"/>
            </a:xfrm>
            <a:custGeom>
              <a:avLst/>
              <a:gdLst/>
              <a:ahLst/>
              <a:cxnLst/>
              <a:rect l="0" t="0" r="0" b="0"/>
              <a:pathLst>
                <a:path w="21059" h="410612">
                  <a:moveTo>
                    <a:pt x="0" y="0"/>
                  </a:moveTo>
                  <a:lnTo>
                    <a:pt x="3120" y="57264"/>
                  </a:lnTo>
                  <a:lnTo>
                    <a:pt x="8334" y="109774"/>
                  </a:lnTo>
                  <a:lnTo>
                    <a:pt x="6759" y="163547"/>
                  </a:lnTo>
                  <a:lnTo>
                    <a:pt x="2003" y="215355"/>
                  </a:lnTo>
                  <a:lnTo>
                    <a:pt x="3713" y="272039"/>
                  </a:lnTo>
                  <a:lnTo>
                    <a:pt x="8510" y="325879"/>
                  </a:lnTo>
                  <a:lnTo>
                    <a:pt x="15720" y="385295"/>
                  </a:lnTo>
                  <a:lnTo>
                    <a:pt x="21058" y="4106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468319" y="1611755"/>
              <a:ext cx="221284" cy="447041"/>
            </a:xfrm>
            <a:custGeom>
              <a:avLst/>
              <a:gdLst/>
              <a:ahLst/>
              <a:cxnLst/>
              <a:rect l="0" t="0" r="0" b="0"/>
              <a:pathLst>
                <a:path w="221284" h="447041">
                  <a:moveTo>
                    <a:pt x="195805" y="41219"/>
                  </a:moveTo>
                  <a:lnTo>
                    <a:pt x="184627" y="57986"/>
                  </a:lnTo>
                  <a:lnTo>
                    <a:pt x="177824" y="60586"/>
                  </a:lnTo>
                  <a:lnTo>
                    <a:pt x="169780" y="59979"/>
                  </a:lnTo>
                  <a:lnTo>
                    <a:pt x="160908" y="57235"/>
                  </a:lnTo>
                  <a:lnTo>
                    <a:pt x="144810" y="44828"/>
                  </a:lnTo>
                  <a:lnTo>
                    <a:pt x="115412" y="8266"/>
                  </a:lnTo>
                  <a:lnTo>
                    <a:pt x="105945" y="2873"/>
                  </a:lnTo>
                  <a:lnTo>
                    <a:pt x="82947" y="0"/>
                  </a:lnTo>
                  <a:lnTo>
                    <a:pt x="63368" y="5742"/>
                  </a:lnTo>
                  <a:lnTo>
                    <a:pt x="54871" y="10548"/>
                  </a:lnTo>
                  <a:lnTo>
                    <a:pt x="39191" y="31487"/>
                  </a:lnTo>
                  <a:lnTo>
                    <a:pt x="10061" y="87000"/>
                  </a:lnTo>
                  <a:lnTo>
                    <a:pt x="0" y="134592"/>
                  </a:lnTo>
                  <a:lnTo>
                    <a:pt x="3885" y="162267"/>
                  </a:lnTo>
                  <a:lnTo>
                    <a:pt x="8197" y="174560"/>
                  </a:lnTo>
                  <a:lnTo>
                    <a:pt x="14581" y="181585"/>
                  </a:lnTo>
                  <a:lnTo>
                    <a:pt x="22347" y="185099"/>
                  </a:lnTo>
                  <a:lnTo>
                    <a:pt x="40334" y="185884"/>
                  </a:lnTo>
                  <a:lnTo>
                    <a:pt x="102022" y="179347"/>
                  </a:lnTo>
                  <a:lnTo>
                    <a:pt x="140331" y="184051"/>
                  </a:lnTo>
                  <a:lnTo>
                    <a:pt x="173909" y="198443"/>
                  </a:lnTo>
                  <a:lnTo>
                    <a:pt x="189193" y="217161"/>
                  </a:lnTo>
                  <a:lnTo>
                    <a:pt x="208537" y="267305"/>
                  </a:lnTo>
                  <a:lnTo>
                    <a:pt x="221283" y="321101"/>
                  </a:lnTo>
                  <a:lnTo>
                    <a:pt x="214962" y="366736"/>
                  </a:lnTo>
                  <a:lnTo>
                    <a:pt x="202651" y="398931"/>
                  </a:lnTo>
                  <a:lnTo>
                    <a:pt x="196860" y="409545"/>
                  </a:lnTo>
                  <a:lnTo>
                    <a:pt x="177947" y="427578"/>
                  </a:lnTo>
                  <a:lnTo>
                    <a:pt x="153943" y="441051"/>
                  </a:lnTo>
                  <a:lnTo>
                    <a:pt x="127676" y="447040"/>
                  </a:lnTo>
                  <a:lnTo>
                    <a:pt x="92171" y="444821"/>
                  </a:lnTo>
                  <a:lnTo>
                    <a:pt x="44334" y="433432"/>
                  </a:lnTo>
                  <a:lnTo>
                    <a:pt x="27349" y="43077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653596" y="2000414"/>
              <a:ext cx="226688" cy="281975"/>
            </a:xfrm>
            <a:custGeom>
              <a:avLst/>
              <a:gdLst/>
              <a:ahLst/>
              <a:cxnLst/>
              <a:rect l="0" t="0" r="0" b="0"/>
              <a:pathLst>
                <a:path w="226688" h="281975">
                  <a:moveTo>
                    <a:pt x="221098" y="0"/>
                  </a:moveTo>
                  <a:lnTo>
                    <a:pt x="226687" y="58617"/>
                  </a:lnTo>
                  <a:lnTo>
                    <a:pt x="222245" y="120027"/>
                  </a:lnTo>
                  <a:lnTo>
                    <a:pt x="206983" y="178430"/>
                  </a:lnTo>
                  <a:lnTo>
                    <a:pt x="188450" y="214695"/>
                  </a:lnTo>
                  <a:lnTo>
                    <a:pt x="165021" y="240258"/>
                  </a:lnTo>
                  <a:lnTo>
                    <a:pt x="135852" y="259531"/>
                  </a:lnTo>
                  <a:lnTo>
                    <a:pt x="88966" y="276523"/>
                  </a:lnTo>
                  <a:lnTo>
                    <a:pt x="48457" y="281974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969450" y="1544161"/>
              <a:ext cx="305328" cy="477311"/>
            </a:xfrm>
            <a:custGeom>
              <a:avLst/>
              <a:gdLst/>
              <a:ahLst/>
              <a:cxnLst/>
              <a:rect l="0" t="0" r="0" b="0"/>
              <a:pathLst>
                <a:path w="305328" h="477311">
                  <a:moveTo>
                    <a:pt x="0" y="45642"/>
                  </a:moveTo>
                  <a:lnTo>
                    <a:pt x="29309" y="16333"/>
                  </a:lnTo>
                  <a:lnTo>
                    <a:pt x="60677" y="1733"/>
                  </a:lnTo>
                  <a:lnTo>
                    <a:pt x="83120" y="0"/>
                  </a:lnTo>
                  <a:lnTo>
                    <a:pt x="105963" y="4300"/>
                  </a:lnTo>
                  <a:lnTo>
                    <a:pt x="158755" y="29243"/>
                  </a:lnTo>
                  <a:lnTo>
                    <a:pt x="194048" y="57551"/>
                  </a:lnTo>
                  <a:lnTo>
                    <a:pt x="219323" y="94404"/>
                  </a:lnTo>
                  <a:lnTo>
                    <a:pt x="232008" y="125805"/>
                  </a:lnTo>
                  <a:lnTo>
                    <a:pt x="237979" y="176369"/>
                  </a:lnTo>
                  <a:lnTo>
                    <a:pt x="230109" y="239617"/>
                  </a:lnTo>
                  <a:lnTo>
                    <a:pt x="222764" y="262874"/>
                  </a:lnTo>
                  <a:lnTo>
                    <a:pt x="192318" y="304373"/>
                  </a:lnTo>
                  <a:lnTo>
                    <a:pt x="149167" y="332059"/>
                  </a:lnTo>
                  <a:lnTo>
                    <a:pt x="115168" y="344845"/>
                  </a:lnTo>
                  <a:lnTo>
                    <a:pt x="89400" y="348247"/>
                  </a:lnTo>
                  <a:lnTo>
                    <a:pt x="68590" y="343520"/>
                  </a:lnTo>
                  <a:lnTo>
                    <a:pt x="59765" y="338983"/>
                  </a:lnTo>
                  <a:lnTo>
                    <a:pt x="53881" y="331280"/>
                  </a:lnTo>
                  <a:lnTo>
                    <a:pt x="47344" y="310242"/>
                  </a:lnTo>
                  <a:lnTo>
                    <a:pt x="47941" y="300421"/>
                  </a:lnTo>
                  <a:lnTo>
                    <a:pt x="54842" y="283269"/>
                  </a:lnTo>
                  <a:lnTo>
                    <a:pt x="71948" y="267847"/>
                  </a:lnTo>
                  <a:lnTo>
                    <a:pt x="83060" y="260459"/>
                  </a:lnTo>
                  <a:lnTo>
                    <a:pt x="107886" y="255370"/>
                  </a:lnTo>
                  <a:lnTo>
                    <a:pt x="134517" y="258177"/>
                  </a:lnTo>
                  <a:lnTo>
                    <a:pt x="189742" y="279043"/>
                  </a:lnTo>
                  <a:lnTo>
                    <a:pt x="234532" y="305695"/>
                  </a:lnTo>
                  <a:lnTo>
                    <a:pt x="258484" y="337684"/>
                  </a:lnTo>
                  <a:lnTo>
                    <a:pt x="283185" y="401052"/>
                  </a:lnTo>
                  <a:lnTo>
                    <a:pt x="300505" y="459642"/>
                  </a:lnTo>
                  <a:lnTo>
                    <a:pt x="305327" y="47731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371820" y="1589803"/>
              <a:ext cx="304855" cy="299778"/>
            </a:xfrm>
            <a:custGeom>
              <a:avLst/>
              <a:gdLst/>
              <a:ahLst/>
              <a:cxnLst/>
              <a:rect l="0" t="0" r="0" b="0"/>
              <a:pathLst>
                <a:path w="304855" h="299778">
                  <a:moveTo>
                    <a:pt x="187226" y="31585"/>
                  </a:moveTo>
                  <a:lnTo>
                    <a:pt x="176048" y="20407"/>
                  </a:lnTo>
                  <a:lnTo>
                    <a:pt x="158082" y="14919"/>
                  </a:lnTo>
                  <a:lnTo>
                    <a:pt x="146740" y="13455"/>
                  </a:lnTo>
                  <a:lnTo>
                    <a:pt x="127898" y="18068"/>
                  </a:lnTo>
                  <a:lnTo>
                    <a:pt x="97898" y="40058"/>
                  </a:lnTo>
                  <a:lnTo>
                    <a:pt x="41228" y="96771"/>
                  </a:lnTo>
                  <a:lnTo>
                    <a:pt x="17617" y="137268"/>
                  </a:lnTo>
                  <a:lnTo>
                    <a:pt x="2858" y="181403"/>
                  </a:lnTo>
                  <a:lnTo>
                    <a:pt x="0" y="211254"/>
                  </a:lnTo>
                  <a:lnTo>
                    <a:pt x="8088" y="240900"/>
                  </a:lnTo>
                  <a:lnTo>
                    <a:pt x="24551" y="267334"/>
                  </a:lnTo>
                  <a:lnTo>
                    <a:pt x="47466" y="286881"/>
                  </a:lnTo>
                  <a:lnTo>
                    <a:pt x="79487" y="297128"/>
                  </a:lnTo>
                  <a:lnTo>
                    <a:pt x="127617" y="299777"/>
                  </a:lnTo>
                  <a:lnTo>
                    <a:pt x="175322" y="290192"/>
                  </a:lnTo>
                  <a:lnTo>
                    <a:pt x="237492" y="253810"/>
                  </a:lnTo>
                  <a:lnTo>
                    <a:pt x="281513" y="219241"/>
                  </a:lnTo>
                  <a:lnTo>
                    <a:pt x="296592" y="192977"/>
                  </a:lnTo>
                  <a:lnTo>
                    <a:pt x="304854" y="162976"/>
                  </a:lnTo>
                  <a:lnTo>
                    <a:pt x="304626" y="134045"/>
                  </a:lnTo>
                  <a:lnTo>
                    <a:pt x="286742" y="85860"/>
                  </a:lnTo>
                  <a:lnTo>
                    <a:pt x="259216" y="45717"/>
                  </a:lnTo>
                  <a:lnTo>
                    <a:pt x="228834" y="22774"/>
                  </a:lnTo>
                  <a:lnTo>
                    <a:pt x="188296" y="5712"/>
                  </a:lnTo>
                  <a:lnTo>
                    <a:pt x="15564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685389" y="1789844"/>
              <a:ext cx="115814" cy="252685"/>
            </a:xfrm>
            <a:custGeom>
              <a:avLst/>
              <a:gdLst/>
              <a:ahLst/>
              <a:cxnLst/>
              <a:rect l="0" t="0" r="0" b="0"/>
              <a:pathLst>
                <a:path w="115814" h="252685">
                  <a:moveTo>
                    <a:pt x="115813" y="0"/>
                  </a:moveTo>
                  <a:lnTo>
                    <a:pt x="112693" y="54144"/>
                  </a:lnTo>
                  <a:lnTo>
                    <a:pt x="101159" y="109091"/>
                  </a:lnTo>
                  <a:lnTo>
                    <a:pt x="79210" y="163835"/>
                  </a:lnTo>
                  <a:lnTo>
                    <a:pt x="45424" y="214901"/>
                  </a:lnTo>
                  <a:lnTo>
                    <a:pt x="18678" y="242794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917015" y="1460198"/>
              <a:ext cx="305328" cy="382290"/>
            </a:xfrm>
            <a:custGeom>
              <a:avLst/>
              <a:gdLst/>
              <a:ahLst/>
              <a:cxnLst/>
              <a:rect l="0" t="0" r="0" b="0"/>
              <a:pathLst>
                <a:path w="305328" h="382290">
                  <a:moveTo>
                    <a:pt x="0" y="34848"/>
                  </a:moveTo>
                  <a:lnTo>
                    <a:pt x="11179" y="18081"/>
                  </a:lnTo>
                  <a:lnTo>
                    <a:pt x="29145" y="6729"/>
                  </a:lnTo>
                  <a:lnTo>
                    <a:pt x="40487" y="2064"/>
                  </a:lnTo>
                  <a:lnTo>
                    <a:pt x="65568" y="0"/>
                  </a:lnTo>
                  <a:lnTo>
                    <a:pt x="92312" y="4152"/>
                  </a:lnTo>
                  <a:lnTo>
                    <a:pt x="131337" y="19644"/>
                  </a:lnTo>
                  <a:lnTo>
                    <a:pt x="174284" y="52704"/>
                  </a:lnTo>
                  <a:lnTo>
                    <a:pt x="201768" y="84723"/>
                  </a:lnTo>
                  <a:lnTo>
                    <a:pt x="220961" y="129435"/>
                  </a:lnTo>
                  <a:lnTo>
                    <a:pt x="228467" y="179727"/>
                  </a:lnTo>
                  <a:lnTo>
                    <a:pt x="219513" y="231673"/>
                  </a:lnTo>
                  <a:lnTo>
                    <a:pt x="202042" y="272931"/>
                  </a:lnTo>
                  <a:lnTo>
                    <a:pt x="182603" y="293131"/>
                  </a:lnTo>
                  <a:lnTo>
                    <a:pt x="158366" y="307568"/>
                  </a:lnTo>
                  <a:lnTo>
                    <a:pt x="131996" y="313984"/>
                  </a:lnTo>
                  <a:lnTo>
                    <a:pt x="110918" y="310597"/>
                  </a:lnTo>
                  <a:lnTo>
                    <a:pt x="93751" y="300123"/>
                  </a:lnTo>
                  <a:lnTo>
                    <a:pt x="78322" y="283769"/>
                  </a:lnTo>
                  <a:lnTo>
                    <a:pt x="74442" y="273325"/>
                  </a:lnTo>
                  <a:lnTo>
                    <a:pt x="73249" y="249243"/>
                  </a:lnTo>
                  <a:lnTo>
                    <a:pt x="79739" y="229180"/>
                  </a:lnTo>
                  <a:lnTo>
                    <a:pt x="84745" y="220555"/>
                  </a:lnTo>
                  <a:lnTo>
                    <a:pt x="91592" y="215975"/>
                  </a:lnTo>
                  <a:lnTo>
                    <a:pt x="108557" y="214005"/>
                  </a:lnTo>
                  <a:lnTo>
                    <a:pt x="143430" y="225062"/>
                  </a:lnTo>
                  <a:lnTo>
                    <a:pt x="188729" y="250929"/>
                  </a:lnTo>
                  <a:lnTo>
                    <a:pt x="251714" y="311107"/>
                  </a:lnTo>
                  <a:lnTo>
                    <a:pt x="291594" y="365742"/>
                  </a:lnTo>
                  <a:lnTo>
                    <a:pt x="305327" y="38228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276297" y="1394000"/>
              <a:ext cx="248977" cy="425978"/>
            </a:xfrm>
            <a:custGeom>
              <a:avLst/>
              <a:gdLst/>
              <a:ahLst/>
              <a:cxnLst/>
              <a:rect l="0" t="0" r="0" b="0"/>
              <a:pathLst>
                <a:path w="248977" h="425978">
                  <a:moveTo>
                    <a:pt x="146086" y="58932"/>
                  </a:moveTo>
                  <a:lnTo>
                    <a:pt x="140497" y="75700"/>
                  </a:lnTo>
                  <a:lnTo>
                    <a:pt x="136511" y="78299"/>
                  </a:lnTo>
                  <a:lnTo>
                    <a:pt x="131514" y="77693"/>
                  </a:lnTo>
                  <a:lnTo>
                    <a:pt x="125843" y="74949"/>
                  </a:lnTo>
                  <a:lnTo>
                    <a:pt x="63948" y="14015"/>
                  </a:lnTo>
                  <a:lnTo>
                    <a:pt x="56232" y="4421"/>
                  </a:lnTo>
                  <a:lnTo>
                    <a:pt x="47579" y="365"/>
                  </a:lnTo>
                  <a:lnTo>
                    <a:pt x="38301" y="0"/>
                  </a:lnTo>
                  <a:lnTo>
                    <a:pt x="28606" y="2097"/>
                  </a:lnTo>
                  <a:lnTo>
                    <a:pt x="22142" y="8174"/>
                  </a:lnTo>
                  <a:lnTo>
                    <a:pt x="5329" y="64538"/>
                  </a:lnTo>
                  <a:lnTo>
                    <a:pt x="0" y="119008"/>
                  </a:lnTo>
                  <a:lnTo>
                    <a:pt x="2066" y="174828"/>
                  </a:lnTo>
                  <a:lnTo>
                    <a:pt x="4449" y="188838"/>
                  </a:lnTo>
                  <a:lnTo>
                    <a:pt x="8378" y="195839"/>
                  </a:lnTo>
                  <a:lnTo>
                    <a:pt x="13336" y="198167"/>
                  </a:lnTo>
                  <a:lnTo>
                    <a:pt x="18981" y="197379"/>
                  </a:lnTo>
                  <a:lnTo>
                    <a:pt x="31493" y="190264"/>
                  </a:lnTo>
                  <a:lnTo>
                    <a:pt x="54811" y="176224"/>
                  </a:lnTo>
                  <a:lnTo>
                    <a:pt x="75104" y="169554"/>
                  </a:lnTo>
                  <a:lnTo>
                    <a:pt x="99720" y="166589"/>
                  </a:lnTo>
                  <a:lnTo>
                    <a:pt x="123139" y="171511"/>
                  </a:lnTo>
                  <a:lnTo>
                    <a:pt x="152935" y="187435"/>
                  </a:lnTo>
                  <a:lnTo>
                    <a:pt x="176581" y="210091"/>
                  </a:lnTo>
                  <a:lnTo>
                    <a:pt x="224904" y="269832"/>
                  </a:lnTo>
                  <a:lnTo>
                    <a:pt x="243284" y="311681"/>
                  </a:lnTo>
                  <a:lnTo>
                    <a:pt x="248976" y="348810"/>
                  </a:lnTo>
                  <a:lnTo>
                    <a:pt x="245073" y="383858"/>
                  </a:lnTo>
                  <a:lnTo>
                    <a:pt x="230244" y="402605"/>
                  </a:lnTo>
                  <a:lnTo>
                    <a:pt x="219739" y="410880"/>
                  </a:lnTo>
                  <a:lnTo>
                    <a:pt x="195588" y="420074"/>
                  </a:lnTo>
                  <a:lnTo>
                    <a:pt x="141956" y="425977"/>
                  </a:lnTo>
                  <a:lnTo>
                    <a:pt x="95878" y="418737"/>
                  </a:lnTo>
                  <a:lnTo>
                    <a:pt x="61858" y="40637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527669" y="1779316"/>
              <a:ext cx="115814" cy="200042"/>
            </a:xfrm>
            <a:custGeom>
              <a:avLst/>
              <a:gdLst/>
              <a:ahLst/>
              <a:cxnLst/>
              <a:rect l="0" t="0" r="0" b="0"/>
              <a:pathLst>
                <a:path w="115814" h="200042">
                  <a:moveTo>
                    <a:pt x="115813" y="0"/>
                  </a:moveTo>
                  <a:lnTo>
                    <a:pt x="100172" y="26386"/>
                  </a:lnTo>
                  <a:lnTo>
                    <a:pt x="75379" y="88901"/>
                  </a:lnTo>
                  <a:lnTo>
                    <a:pt x="47601" y="141779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727710" y="1377058"/>
              <a:ext cx="320572" cy="434651"/>
            </a:xfrm>
            <a:custGeom>
              <a:avLst/>
              <a:gdLst/>
              <a:ahLst/>
              <a:cxnLst/>
              <a:rect l="0" t="0" r="0" b="0"/>
              <a:pathLst>
                <a:path w="320572" h="434651">
                  <a:moveTo>
                    <a:pt x="0" y="33760"/>
                  </a:moveTo>
                  <a:lnTo>
                    <a:pt x="11178" y="16993"/>
                  </a:lnTo>
                  <a:lnTo>
                    <a:pt x="26025" y="5641"/>
                  </a:lnTo>
                  <a:lnTo>
                    <a:pt x="34898" y="976"/>
                  </a:lnTo>
                  <a:lnTo>
                    <a:pt x="80920" y="0"/>
                  </a:lnTo>
                  <a:lnTo>
                    <a:pt x="133420" y="7120"/>
                  </a:lnTo>
                  <a:lnTo>
                    <a:pt x="159123" y="16461"/>
                  </a:lnTo>
                  <a:lnTo>
                    <a:pt x="169253" y="22227"/>
                  </a:lnTo>
                  <a:lnTo>
                    <a:pt x="183628" y="37993"/>
                  </a:lnTo>
                  <a:lnTo>
                    <a:pt x="192746" y="57868"/>
                  </a:lnTo>
                  <a:lnTo>
                    <a:pt x="196799" y="82300"/>
                  </a:lnTo>
                  <a:lnTo>
                    <a:pt x="189241" y="105636"/>
                  </a:lnTo>
                  <a:lnTo>
                    <a:pt x="155794" y="149213"/>
                  </a:lnTo>
                  <a:lnTo>
                    <a:pt x="125710" y="175463"/>
                  </a:lnTo>
                  <a:lnTo>
                    <a:pt x="121241" y="183211"/>
                  </a:lnTo>
                  <a:lnTo>
                    <a:pt x="120602" y="190716"/>
                  </a:lnTo>
                  <a:lnTo>
                    <a:pt x="122515" y="198059"/>
                  </a:lnTo>
                  <a:lnTo>
                    <a:pt x="128470" y="204124"/>
                  </a:lnTo>
                  <a:lnTo>
                    <a:pt x="189546" y="229843"/>
                  </a:lnTo>
                  <a:lnTo>
                    <a:pt x="242159" y="247781"/>
                  </a:lnTo>
                  <a:lnTo>
                    <a:pt x="290336" y="271441"/>
                  </a:lnTo>
                  <a:lnTo>
                    <a:pt x="308802" y="289135"/>
                  </a:lnTo>
                  <a:lnTo>
                    <a:pt x="318569" y="314936"/>
                  </a:lnTo>
                  <a:lnTo>
                    <a:pt x="320571" y="343561"/>
                  </a:lnTo>
                  <a:lnTo>
                    <a:pt x="313661" y="367981"/>
                  </a:lnTo>
                  <a:lnTo>
                    <a:pt x="299671" y="387414"/>
                  </a:lnTo>
                  <a:lnTo>
                    <a:pt x="291028" y="395871"/>
                  </a:lnTo>
                  <a:lnTo>
                    <a:pt x="236298" y="419020"/>
                  </a:lnTo>
                  <a:lnTo>
                    <a:pt x="194536" y="434650"/>
                  </a:lnTo>
                  <a:lnTo>
                    <a:pt x="159416" y="433432"/>
                  </a:lnTo>
                  <a:lnTo>
                    <a:pt x="105285" y="42331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125389" y="1402475"/>
              <a:ext cx="302711" cy="304682"/>
            </a:xfrm>
            <a:custGeom>
              <a:avLst/>
              <a:gdLst/>
              <a:ahLst/>
              <a:cxnLst/>
              <a:rect l="0" t="0" r="0" b="0"/>
              <a:pathLst>
                <a:path w="302711" h="304682">
                  <a:moveTo>
                    <a:pt x="202445" y="50457"/>
                  </a:moveTo>
                  <a:lnTo>
                    <a:pt x="185677" y="44868"/>
                  </a:lnTo>
                  <a:lnTo>
                    <a:pt x="164967" y="48363"/>
                  </a:lnTo>
                  <a:lnTo>
                    <a:pt x="108299" y="70069"/>
                  </a:lnTo>
                  <a:lnTo>
                    <a:pt x="77454" y="95262"/>
                  </a:lnTo>
                  <a:lnTo>
                    <a:pt x="18531" y="158095"/>
                  </a:lnTo>
                  <a:lnTo>
                    <a:pt x="0" y="203910"/>
                  </a:lnTo>
                  <a:lnTo>
                    <a:pt x="1726" y="230573"/>
                  </a:lnTo>
                  <a:lnTo>
                    <a:pt x="11461" y="256851"/>
                  </a:lnTo>
                  <a:lnTo>
                    <a:pt x="27486" y="280228"/>
                  </a:lnTo>
                  <a:lnTo>
                    <a:pt x="52546" y="296077"/>
                  </a:lnTo>
                  <a:lnTo>
                    <a:pt x="84351" y="304681"/>
                  </a:lnTo>
                  <a:lnTo>
                    <a:pt x="140548" y="301778"/>
                  </a:lnTo>
                  <a:lnTo>
                    <a:pt x="193593" y="285450"/>
                  </a:lnTo>
                  <a:lnTo>
                    <a:pt x="238297" y="257735"/>
                  </a:lnTo>
                  <a:lnTo>
                    <a:pt x="273119" y="219237"/>
                  </a:lnTo>
                  <a:lnTo>
                    <a:pt x="296435" y="172476"/>
                  </a:lnTo>
                  <a:lnTo>
                    <a:pt x="302710" y="142902"/>
                  </a:lnTo>
                  <a:lnTo>
                    <a:pt x="295064" y="94356"/>
                  </a:lnTo>
                  <a:lnTo>
                    <a:pt x="277981" y="59695"/>
                  </a:lnTo>
                  <a:lnTo>
                    <a:pt x="246923" y="29018"/>
                  </a:lnTo>
                  <a:lnTo>
                    <a:pt x="213674" y="8880"/>
                  </a:lnTo>
                  <a:lnTo>
                    <a:pt x="154186" y="0"/>
                  </a:lnTo>
                  <a:lnTo>
                    <a:pt x="95470" y="1366"/>
                  </a:lnTo>
                  <a:lnTo>
                    <a:pt x="65575" y="83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6234957" y="421139"/>
            <a:ext cx="671738" cy="589597"/>
            <a:chOff x="6234957" y="421139"/>
            <a:chExt cx="671738" cy="589597"/>
          </a:xfrm>
        </p:grpSpPr>
        <p:sp>
          <p:nvSpPr>
            <p:cNvPr id="51" name="Freeform 50"/>
            <p:cNvSpPr/>
            <p:nvPr/>
          </p:nvSpPr>
          <p:spPr>
            <a:xfrm>
              <a:off x="6234957" y="421139"/>
              <a:ext cx="313769" cy="545233"/>
            </a:xfrm>
            <a:custGeom>
              <a:avLst/>
              <a:gdLst/>
              <a:ahLst/>
              <a:cxnLst/>
              <a:rect l="0" t="0" r="0" b="0"/>
              <a:pathLst>
                <a:path w="313769" h="545233">
                  <a:moveTo>
                    <a:pt x="313768" y="0"/>
                  </a:moveTo>
                  <a:lnTo>
                    <a:pt x="271076" y="3120"/>
                  </a:lnTo>
                  <a:lnTo>
                    <a:pt x="218248" y="9065"/>
                  </a:lnTo>
                  <a:lnTo>
                    <a:pt x="165958" y="3004"/>
                  </a:lnTo>
                  <a:lnTo>
                    <a:pt x="107970" y="3713"/>
                  </a:lnTo>
                  <a:lnTo>
                    <a:pt x="95851" y="5985"/>
                  </a:lnTo>
                  <a:lnTo>
                    <a:pt x="76146" y="20988"/>
                  </a:lnTo>
                  <a:lnTo>
                    <a:pt x="60759" y="43253"/>
                  </a:lnTo>
                  <a:lnTo>
                    <a:pt x="37400" y="103818"/>
                  </a:lnTo>
                  <a:lnTo>
                    <a:pt x="19086" y="157735"/>
                  </a:lnTo>
                  <a:lnTo>
                    <a:pt x="4955" y="211182"/>
                  </a:lnTo>
                  <a:lnTo>
                    <a:pt x="0" y="255335"/>
                  </a:lnTo>
                  <a:lnTo>
                    <a:pt x="2814" y="266150"/>
                  </a:lnTo>
                  <a:lnTo>
                    <a:pt x="8199" y="274530"/>
                  </a:lnTo>
                  <a:lnTo>
                    <a:pt x="15299" y="281286"/>
                  </a:lnTo>
                  <a:lnTo>
                    <a:pt x="23541" y="283450"/>
                  </a:lnTo>
                  <a:lnTo>
                    <a:pt x="83393" y="269893"/>
                  </a:lnTo>
                  <a:lnTo>
                    <a:pt x="138274" y="265192"/>
                  </a:lnTo>
                  <a:lnTo>
                    <a:pt x="193400" y="269389"/>
                  </a:lnTo>
                  <a:lnTo>
                    <a:pt x="222837" y="281165"/>
                  </a:lnTo>
                  <a:lnTo>
                    <a:pt x="270331" y="317322"/>
                  </a:lnTo>
                  <a:lnTo>
                    <a:pt x="297259" y="353465"/>
                  </a:lnTo>
                  <a:lnTo>
                    <a:pt x="308876" y="399398"/>
                  </a:lnTo>
                  <a:lnTo>
                    <a:pt x="305355" y="429805"/>
                  </a:lnTo>
                  <a:lnTo>
                    <a:pt x="294821" y="457746"/>
                  </a:lnTo>
                  <a:lnTo>
                    <a:pt x="249489" y="515171"/>
                  </a:lnTo>
                  <a:lnTo>
                    <a:pt x="213094" y="536089"/>
                  </a:lnTo>
                  <a:lnTo>
                    <a:pt x="151639" y="545232"/>
                  </a:lnTo>
                  <a:lnTo>
                    <a:pt x="96346" y="543918"/>
                  </a:lnTo>
                  <a:lnTo>
                    <a:pt x="68412" y="535898"/>
                  </a:lnTo>
                  <a:lnTo>
                    <a:pt x="50556" y="5264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717181" y="600124"/>
              <a:ext cx="126343" cy="357970"/>
            </a:xfrm>
            <a:custGeom>
              <a:avLst/>
              <a:gdLst/>
              <a:ahLst/>
              <a:cxnLst/>
              <a:rect l="0" t="0" r="0" b="0"/>
              <a:pathLst>
                <a:path w="126343" h="357970">
                  <a:moveTo>
                    <a:pt x="0" y="0"/>
                  </a:moveTo>
                  <a:lnTo>
                    <a:pt x="14654" y="62092"/>
                  </a:lnTo>
                  <a:lnTo>
                    <a:pt x="31667" y="125030"/>
                  </a:lnTo>
                  <a:lnTo>
                    <a:pt x="45640" y="185094"/>
                  </a:lnTo>
                  <a:lnTo>
                    <a:pt x="62005" y="246395"/>
                  </a:lnTo>
                  <a:lnTo>
                    <a:pt x="90367" y="301658"/>
                  </a:lnTo>
                  <a:lnTo>
                    <a:pt x="107104" y="332705"/>
                  </a:lnTo>
                  <a:lnTo>
                    <a:pt x="126342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664538" y="642238"/>
              <a:ext cx="242157" cy="368498"/>
            </a:xfrm>
            <a:custGeom>
              <a:avLst/>
              <a:gdLst/>
              <a:ahLst/>
              <a:cxnLst/>
              <a:rect l="0" t="0" r="0" b="0"/>
              <a:pathLst>
                <a:path w="242157" h="368498">
                  <a:moveTo>
                    <a:pt x="242156" y="0"/>
                  </a:moveTo>
                  <a:lnTo>
                    <a:pt x="209371" y="53027"/>
                  </a:lnTo>
                  <a:lnTo>
                    <a:pt x="177838" y="108134"/>
                  </a:lnTo>
                  <a:lnTo>
                    <a:pt x="133569" y="168860"/>
                  </a:lnTo>
                  <a:lnTo>
                    <a:pt x="92435" y="231662"/>
                  </a:lnTo>
                  <a:lnTo>
                    <a:pt x="65220" y="278685"/>
                  </a:lnTo>
                  <a:lnTo>
                    <a:pt x="18633" y="337007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7603803" y="1295005"/>
            <a:ext cx="524198" cy="400084"/>
            <a:chOff x="7603803" y="1295005"/>
            <a:chExt cx="524198" cy="400084"/>
          </a:xfrm>
        </p:grpSpPr>
        <p:sp>
          <p:nvSpPr>
            <p:cNvPr id="55" name="Freeform 54"/>
            <p:cNvSpPr/>
            <p:nvPr/>
          </p:nvSpPr>
          <p:spPr>
            <a:xfrm>
              <a:off x="7603803" y="1295005"/>
              <a:ext cx="286700" cy="359814"/>
            </a:xfrm>
            <a:custGeom>
              <a:avLst/>
              <a:gdLst/>
              <a:ahLst/>
              <a:cxnLst/>
              <a:rect l="0" t="0" r="0" b="0"/>
              <a:pathLst>
                <a:path w="286700" h="359814">
                  <a:moveTo>
                    <a:pt x="134643" y="0"/>
                  </a:moveTo>
                  <a:lnTo>
                    <a:pt x="117875" y="5589"/>
                  </a:lnTo>
                  <a:lnTo>
                    <a:pt x="90680" y="25832"/>
                  </a:lnTo>
                  <a:lnTo>
                    <a:pt x="59625" y="64114"/>
                  </a:lnTo>
                  <a:lnTo>
                    <a:pt x="26132" y="126425"/>
                  </a:lnTo>
                  <a:lnTo>
                    <a:pt x="5291" y="178995"/>
                  </a:lnTo>
                  <a:lnTo>
                    <a:pt x="0" y="216162"/>
                  </a:lnTo>
                  <a:lnTo>
                    <a:pt x="4021" y="262400"/>
                  </a:lnTo>
                  <a:lnTo>
                    <a:pt x="23800" y="307555"/>
                  </a:lnTo>
                  <a:lnTo>
                    <a:pt x="46298" y="339392"/>
                  </a:lnTo>
                  <a:lnTo>
                    <a:pt x="66913" y="352832"/>
                  </a:lnTo>
                  <a:lnTo>
                    <a:pt x="78961" y="358054"/>
                  </a:lnTo>
                  <a:lnTo>
                    <a:pt x="129452" y="359813"/>
                  </a:lnTo>
                  <a:lnTo>
                    <a:pt x="183277" y="347337"/>
                  </a:lnTo>
                  <a:lnTo>
                    <a:pt x="230681" y="328822"/>
                  </a:lnTo>
                  <a:lnTo>
                    <a:pt x="268773" y="297340"/>
                  </a:lnTo>
                  <a:lnTo>
                    <a:pt x="281993" y="271751"/>
                  </a:lnTo>
                  <a:lnTo>
                    <a:pt x="286699" y="245950"/>
                  </a:lnTo>
                  <a:lnTo>
                    <a:pt x="284891" y="222785"/>
                  </a:lnTo>
                  <a:lnTo>
                    <a:pt x="278092" y="215204"/>
                  </a:lnTo>
                  <a:lnTo>
                    <a:pt x="254940" y="206780"/>
                  </a:lnTo>
                  <a:lnTo>
                    <a:pt x="242917" y="208043"/>
                  </a:lnTo>
                  <a:lnTo>
                    <a:pt x="220199" y="218806"/>
                  </a:lnTo>
                  <a:lnTo>
                    <a:pt x="187678" y="250185"/>
                  </a:lnTo>
                  <a:lnTo>
                    <a:pt x="162060" y="301540"/>
                  </a:lnTo>
                  <a:lnTo>
                    <a:pt x="145171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001658" y="1442404"/>
              <a:ext cx="94758" cy="252685"/>
            </a:xfrm>
            <a:custGeom>
              <a:avLst/>
              <a:gdLst/>
              <a:ahLst/>
              <a:cxnLst/>
              <a:rect l="0" t="0" r="0" b="0"/>
              <a:pathLst>
                <a:path w="94758" h="252685">
                  <a:moveTo>
                    <a:pt x="0" y="0"/>
                  </a:moveTo>
                  <a:lnTo>
                    <a:pt x="23719" y="58617"/>
                  </a:lnTo>
                  <a:lnTo>
                    <a:pt x="45122" y="121452"/>
                  </a:lnTo>
                  <a:lnTo>
                    <a:pt x="65195" y="181528"/>
                  </a:lnTo>
                  <a:lnTo>
                    <a:pt x="89246" y="234864"/>
                  </a:lnTo>
                  <a:lnTo>
                    <a:pt x="94757" y="2526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938487" y="1442404"/>
              <a:ext cx="189514" cy="252685"/>
            </a:xfrm>
            <a:custGeom>
              <a:avLst/>
              <a:gdLst/>
              <a:ahLst/>
              <a:cxnLst/>
              <a:rect l="0" t="0" r="0" b="0"/>
              <a:pathLst>
                <a:path w="189514" h="252685">
                  <a:moveTo>
                    <a:pt x="189513" y="0"/>
                  </a:moveTo>
                  <a:lnTo>
                    <a:pt x="144021" y="63450"/>
                  </a:lnTo>
                  <a:lnTo>
                    <a:pt x="96516" y="121544"/>
                  </a:lnTo>
                  <a:lnTo>
                    <a:pt x="50750" y="184418"/>
                  </a:lnTo>
                  <a:lnTo>
                    <a:pt x="6334" y="243746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2758466" y="2933758"/>
            <a:ext cx="2600540" cy="2460488"/>
            <a:chOff x="2758466" y="2933758"/>
            <a:chExt cx="2600540" cy="2460488"/>
          </a:xfrm>
        </p:grpSpPr>
        <p:sp>
          <p:nvSpPr>
            <p:cNvPr id="59" name="Freeform 58"/>
            <p:cNvSpPr/>
            <p:nvPr/>
          </p:nvSpPr>
          <p:spPr>
            <a:xfrm>
              <a:off x="3030087" y="2984942"/>
              <a:ext cx="307447" cy="594748"/>
            </a:xfrm>
            <a:custGeom>
              <a:avLst/>
              <a:gdLst/>
              <a:ahLst/>
              <a:cxnLst/>
              <a:rect l="0" t="0" r="0" b="0"/>
              <a:pathLst>
                <a:path w="307447" h="594748">
                  <a:moveTo>
                    <a:pt x="307446" y="15679"/>
                  </a:moveTo>
                  <a:lnTo>
                    <a:pt x="290679" y="10090"/>
                  </a:lnTo>
                  <a:lnTo>
                    <a:pt x="273088" y="10466"/>
                  </a:lnTo>
                  <a:lnTo>
                    <a:pt x="227610" y="14650"/>
                  </a:lnTo>
                  <a:lnTo>
                    <a:pt x="171154" y="4091"/>
                  </a:lnTo>
                  <a:lnTo>
                    <a:pt x="149776" y="0"/>
                  </a:lnTo>
                  <a:lnTo>
                    <a:pt x="128576" y="2082"/>
                  </a:lnTo>
                  <a:lnTo>
                    <a:pt x="110575" y="13146"/>
                  </a:lnTo>
                  <a:lnTo>
                    <a:pt x="87287" y="42225"/>
                  </a:lnTo>
                  <a:lnTo>
                    <a:pt x="58458" y="99562"/>
                  </a:lnTo>
                  <a:lnTo>
                    <a:pt x="37270" y="149978"/>
                  </a:lnTo>
                  <a:lnTo>
                    <a:pt x="10320" y="209840"/>
                  </a:lnTo>
                  <a:lnTo>
                    <a:pt x="695" y="234164"/>
                  </a:lnTo>
                  <a:lnTo>
                    <a:pt x="0" y="245564"/>
                  </a:lnTo>
                  <a:lnTo>
                    <a:pt x="5467" y="267589"/>
                  </a:lnTo>
                  <a:lnTo>
                    <a:pt x="12540" y="274866"/>
                  </a:lnTo>
                  <a:lnTo>
                    <a:pt x="32877" y="282952"/>
                  </a:lnTo>
                  <a:lnTo>
                    <a:pt x="91297" y="289312"/>
                  </a:lnTo>
                  <a:lnTo>
                    <a:pt x="145991" y="300621"/>
                  </a:lnTo>
                  <a:lnTo>
                    <a:pt x="169008" y="309606"/>
                  </a:lnTo>
                  <a:lnTo>
                    <a:pt x="200527" y="334396"/>
                  </a:lnTo>
                  <a:lnTo>
                    <a:pt x="224034" y="363968"/>
                  </a:lnTo>
                  <a:lnTo>
                    <a:pt x="237758" y="396126"/>
                  </a:lnTo>
                  <a:lnTo>
                    <a:pt x="241174" y="433601"/>
                  </a:lnTo>
                  <a:lnTo>
                    <a:pt x="234128" y="468621"/>
                  </a:lnTo>
                  <a:lnTo>
                    <a:pt x="223777" y="494627"/>
                  </a:lnTo>
                  <a:lnTo>
                    <a:pt x="193618" y="529987"/>
                  </a:lnTo>
                  <a:lnTo>
                    <a:pt x="149457" y="557101"/>
                  </a:lnTo>
                  <a:lnTo>
                    <a:pt x="99328" y="574364"/>
                  </a:lnTo>
                  <a:lnTo>
                    <a:pt x="36440" y="591254"/>
                  </a:lnTo>
                  <a:lnTo>
                    <a:pt x="23177" y="59474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758466" y="3600746"/>
              <a:ext cx="610654" cy="126343"/>
            </a:xfrm>
            <a:custGeom>
              <a:avLst/>
              <a:gdLst/>
              <a:ahLst/>
              <a:cxnLst/>
              <a:rect l="0" t="0" r="0" b="0"/>
              <a:pathLst>
                <a:path w="610654" h="126343">
                  <a:moveTo>
                    <a:pt x="0" y="0"/>
                  </a:moveTo>
                  <a:lnTo>
                    <a:pt x="57384" y="17958"/>
                  </a:lnTo>
                  <a:lnTo>
                    <a:pt x="110979" y="28197"/>
                  </a:lnTo>
                  <a:lnTo>
                    <a:pt x="173523" y="38640"/>
                  </a:lnTo>
                  <a:lnTo>
                    <a:pt x="231588" y="49530"/>
                  </a:lnTo>
                  <a:lnTo>
                    <a:pt x="287771" y="57617"/>
                  </a:lnTo>
                  <a:lnTo>
                    <a:pt x="342760" y="70479"/>
                  </a:lnTo>
                  <a:lnTo>
                    <a:pt x="405056" y="82186"/>
                  </a:lnTo>
                  <a:lnTo>
                    <a:pt x="453968" y="92230"/>
                  </a:lnTo>
                  <a:lnTo>
                    <a:pt x="514409" y="105479"/>
                  </a:lnTo>
                  <a:lnTo>
                    <a:pt x="576315" y="121688"/>
                  </a:lnTo>
                  <a:lnTo>
                    <a:pt x="610653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951734" y="3832373"/>
              <a:ext cx="287970" cy="394968"/>
            </a:xfrm>
            <a:custGeom>
              <a:avLst/>
              <a:gdLst/>
              <a:ahLst/>
              <a:cxnLst/>
              <a:rect l="0" t="0" r="0" b="0"/>
              <a:pathLst>
                <a:path w="287970" h="394968">
                  <a:moveTo>
                    <a:pt x="154172" y="0"/>
                  </a:moveTo>
                  <a:lnTo>
                    <a:pt x="91914" y="52705"/>
                  </a:lnTo>
                  <a:lnTo>
                    <a:pt x="68915" y="77357"/>
                  </a:lnTo>
                  <a:lnTo>
                    <a:pt x="30376" y="139279"/>
                  </a:lnTo>
                  <a:lnTo>
                    <a:pt x="10618" y="193339"/>
                  </a:lnTo>
                  <a:lnTo>
                    <a:pt x="1023" y="246409"/>
                  </a:lnTo>
                  <a:lnTo>
                    <a:pt x="0" y="303077"/>
                  </a:lnTo>
                  <a:lnTo>
                    <a:pt x="13475" y="342484"/>
                  </a:lnTo>
                  <a:lnTo>
                    <a:pt x="33456" y="369498"/>
                  </a:lnTo>
                  <a:lnTo>
                    <a:pt x="51387" y="384930"/>
                  </a:lnTo>
                  <a:lnTo>
                    <a:pt x="77295" y="393348"/>
                  </a:lnTo>
                  <a:lnTo>
                    <a:pt x="124765" y="394967"/>
                  </a:lnTo>
                  <a:lnTo>
                    <a:pt x="157480" y="388451"/>
                  </a:lnTo>
                  <a:lnTo>
                    <a:pt x="216610" y="355671"/>
                  </a:lnTo>
                  <a:lnTo>
                    <a:pt x="253001" y="325703"/>
                  </a:lnTo>
                  <a:lnTo>
                    <a:pt x="269456" y="303854"/>
                  </a:lnTo>
                  <a:lnTo>
                    <a:pt x="284127" y="264076"/>
                  </a:lnTo>
                  <a:lnTo>
                    <a:pt x="287969" y="232400"/>
                  </a:lnTo>
                  <a:lnTo>
                    <a:pt x="283438" y="208184"/>
                  </a:lnTo>
                  <a:lnTo>
                    <a:pt x="278954" y="198451"/>
                  </a:lnTo>
                  <a:lnTo>
                    <a:pt x="270115" y="193132"/>
                  </a:lnTo>
                  <a:lnTo>
                    <a:pt x="244697" y="190341"/>
                  </a:lnTo>
                  <a:lnTo>
                    <a:pt x="220142" y="196120"/>
                  </a:lnTo>
                  <a:lnTo>
                    <a:pt x="208681" y="200937"/>
                  </a:lnTo>
                  <a:lnTo>
                    <a:pt x="189707" y="218767"/>
                  </a:lnTo>
                  <a:lnTo>
                    <a:pt x="152353" y="281839"/>
                  </a:lnTo>
                  <a:lnTo>
                    <a:pt x="137262" y="327766"/>
                  </a:lnTo>
                  <a:lnTo>
                    <a:pt x="133115" y="3474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600746" y="3390176"/>
              <a:ext cx="147400" cy="326384"/>
            </a:xfrm>
            <a:custGeom>
              <a:avLst/>
              <a:gdLst/>
              <a:ahLst/>
              <a:cxnLst/>
              <a:rect l="0" t="0" r="0" b="0"/>
              <a:pathLst>
                <a:path w="147400" h="326384">
                  <a:moveTo>
                    <a:pt x="0" y="0"/>
                  </a:moveTo>
                  <a:lnTo>
                    <a:pt x="26364" y="63450"/>
                  </a:lnTo>
                  <a:lnTo>
                    <a:pt x="49878" y="121544"/>
                  </a:lnTo>
                  <a:lnTo>
                    <a:pt x="71724" y="178686"/>
                  </a:lnTo>
                  <a:lnTo>
                    <a:pt x="91701" y="229069"/>
                  </a:lnTo>
                  <a:lnTo>
                    <a:pt x="118243" y="281684"/>
                  </a:lnTo>
                  <a:lnTo>
                    <a:pt x="132001" y="311579"/>
                  </a:lnTo>
                  <a:lnTo>
                    <a:pt x="147399" y="3263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579689" y="3400704"/>
              <a:ext cx="200042" cy="357970"/>
            </a:xfrm>
            <a:custGeom>
              <a:avLst/>
              <a:gdLst/>
              <a:ahLst/>
              <a:cxnLst/>
              <a:rect l="0" t="0" r="0" b="0"/>
              <a:pathLst>
                <a:path w="200042" h="357970">
                  <a:moveTo>
                    <a:pt x="200041" y="0"/>
                  </a:moveTo>
                  <a:lnTo>
                    <a:pt x="170733" y="55141"/>
                  </a:lnTo>
                  <a:lnTo>
                    <a:pt x="139828" y="117876"/>
                  </a:lnTo>
                  <a:lnTo>
                    <a:pt x="111307" y="177870"/>
                  </a:lnTo>
                  <a:lnTo>
                    <a:pt x="77338" y="240888"/>
                  </a:lnTo>
                  <a:lnTo>
                    <a:pt x="39477" y="303001"/>
                  </a:lnTo>
                  <a:lnTo>
                    <a:pt x="24695" y="333883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020101" y="3044059"/>
              <a:ext cx="171982" cy="567216"/>
            </a:xfrm>
            <a:custGeom>
              <a:avLst/>
              <a:gdLst/>
              <a:ahLst/>
              <a:cxnLst/>
              <a:rect l="0" t="0" r="0" b="0"/>
              <a:pathLst>
                <a:path w="171982" h="567216">
                  <a:moveTo>
                    <a:pt x="149184" y="40790"/>
                  </a:moveTo>
                  <a:lnTo>
                    <a:pt x="119875" y="2417"/>
                  </a:lnTo>
                  <a:lnTo>
                    <a:pt x="113267" y="0"/>
                  </a:lnTo>
                  <a:lnTo>
                    <a:pt x="106522" y="729"/>
                  </a:lnTo>
                  <a:lnTo>
                    <a:pt x="99686" y="3554"/>
                  </a:lnTo>
                  <a:lnTo>
                    <a:pt x="88970" y="19172"/>
                  </a:lnTo>
                  <a:lnTo>
                    <a:pt x="66515" y="74641"/>
                  </a:lnTo>
                  <a:lnTo>
                    <a:pt x="37838" y="131142"/>
                  </a:lnTo>
                  <a:lnTo>
                    <a:pt x="14625" y="187969"/>
                  </a:lnTo>
                  <a:lnTo>
                    <a:pt x="0" y="227119"/>
                  </a:lnTo>
                  <a:lnTo>
                    <a:pt x="1765" y="234029"/>
                  </a:lnTo>
                  <a:lnTo>
                    <a:pt x="7620" y="237467"/>
                  </a:lnTo>
                  <a:lnTo>
                    <a:pt x="65468" y="251989"/>
                  </a:lnTo>
                  <a:lnTo>
                    <a:pt x="107171" y="271112"/>
                  </a:lnTo>
                  <a:lnTo>
                    <a:pt x="133096" y="296207"/>
                  </a:lnTo>
                  <a:lnTo>
                    <a:pt x="161637" y="354810"/>
                  </a:lnTo>
                  <a:lnTo>
                    <a:pt x="168015" y="365950"/>
                  </a:lnTo>
                  <a:lnTo>
                    <a:pt x="171981" y="393926"/>
                  </a:lnTo>
                  <a:lnTo>
                    <a:pt x="164995" y="448367"/>
                  </a:lnTo>
                  <a:lnTo>
                    <a:pt x="144510" y="482088"/>
                  </a:lnTo>
                  <a:lnTo>
                    <a:pt x="116213" y="508717"/>
                  </a:lnTo>
                  <a:lnTo>
                    <a:pt x="64773" y="534396"/>
                  </a:lnTo>
                  <a:lnTo>
                    <a:pt x="1785" y="56721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811316" y="3642860"/>
              <a:ext cx="452726" cy="21019"/>
            </a:xfrm>
            <a:custGeom>
              <a:avLst/>
              <a:gdLst/>
              <a:ahLst/>
              <a:cxnLst/>
              <a:rect l="0" t="0" r="0" b="0"/>
              <a:pathLst>
                <a:path w="452726" h="21019">
                  <a:moveTo>
                    <a:pt x="0" y="10528"/>
                  </a:moveTo>
                  <a:lnTo>
                    <a:pt x="27556" y="17764"/>
                  </a:lnTo>
                  <a:lnTo>
                    <a:pt x="90018" y="20406"/>
                  </a:lnTo>
                  <a:lnTo>
                    <a:pt x="149115" y="20864"/>
                  </a:lnTo>
                  <a:lnTo>
                    <a:pt x="191445" y="20971"/>
                  </a:lnTo>
                  <a:lnTo>
                    <a:pt x="237555" y="21018"/>
                  </a:lnTo>
                  <a:lnTo>
                    <a:pt x="287196" y="15456"/>
                  </a:lnTo>
                  <a:lnTo>
                    <a:pt x="335309" y="11988"/>
                  </a:lnTo>
                  <a:lnTo>
                    <a:pt x="386609" y="10961"/>
                  </a:lnTo>
                  <a:lnTo>
                    <a:pt x="441592" y="2252"/>
                  </a:lnTo>
                  <a:lnTo>
                    <a:pt x="45272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137699" y="2979564"/>
              <a:ext cx="273742" cy="63172"/>
            </a:xfrm>
            <a:custGeom>
              <a:avLst/>
              <a:gdLst/>
              <a:ahLst/>
              <a:cxnLst/>
              <a:rect l="0" t="0" r="0" b="0"/>
              <a:pathLst>
                <a:path w="273742" h="63172">
                  <a:moveTo>
                    <a:pt x="0" y="0"/>
                  </a:moveTo>
                  <a:lnTo>
                    <a:pt x="11179" y="11179"/>
                  </a:lnTo>
                  <a:lnTo>
                    <a:pt x="29145" y="16667"/>
                  </a:lnTo>
                  <a:lnTo>
                    <a:pt x="91142" y="28885"/>
                  </a:lnTo>
                  <a:lnTo>
                    <a:pt x="152513" y="45730"/>
                  </a:lnTo>
                  <a:lnTo>
                    <a:pt x="206208" y="52447"/>
                  </a:lnTo>
                  <a:lnTo>
                    <a:pt x="248703" y="60707"/>
                  </a:lnTo>
                  <a:lnTo>
                    <a:pt x="273741" y="631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064000" y="2979131"/>
              <a:ext cx="168456" cy="200476"/>
            </a:xfrm>
            <a:custGeom>
              <a:avLst/>
              <a:gdLst/>
              <a:ahLst/>
              <a:cxnLst/>
              <a:rect l="0" t="0" r="0" b="0"/>
              <a:pathLst>
                <a:path w="168456" h="200476">
                  <a:moveTo>
                    <a:pt x="168455" y="10962"/>
                  </a:moveTo>
                  <a:lnTo>
                    <a:pt x="109839" y="10962"/>
                  </a:lnTo>
                  <a:lnTo>
                    <a:pt x="66410" y="0"/>
                  </a:lnTo>
                  <a:lnTo>
                    <a:pt x="59481" y="3654"/>
                  </a:lnTo>
                  <a:lnTo>
                    <a:pt x="53692" y="9600"/>
                  </a:lnTo>
                  <a:lnTo>
                    <a:pt x="39955" y="40324"/>
                  </a:lnTo>
                  <a:lnTo>
                    <a:pt x="24833" y="99863"/>
                  </a:lnTo>
                  <a:lnTo>
                    <a:pt x="10581" y="157898"/>
                  </a:lnTo>
                  <a:lnTo>
                    <a:pt x="0" y="20047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947094" y="3715034"/>
              <a:ext cx="211663" cy="388777"/>
            </a:xfrm>
            <a:custGeom>
              <a:avLst/>
              <a:gdLst/>
              <a:ahLst/>
              <a:cxnLst/>
              <a:rect l="0" t="0" r="0" b="0"/>
              <a:pathLst>
                <a:path w="211663" h="388777">
                  <a:moveTo>
                    <a:pt x="211662" y="43639"/>
                  </a:moveTo>
                  <a:lnTo>
                    <a:pt x="180380" y="34064"/>
                  </a:lnTo>
                  <a:lnTo>
                    <a:pt x="136385" y="4236"/>
                  </a:lnTo>
                  <a:lnTo>
                    <a:pt x="116204" y="0"/>
                  </a:lnTo>
                  <a:lnTo>
                    <a:pt x="105910" y="509"/>
                  </a:lnTo>
                  <a:lnTo>
                    <a:pt x="97877" y="4357"/>
                  </a:lnTo>
                  <a:lnTo>
                    <a:pt x="58992" y="56510"/>
                  </a:lnTo>
                  <a:lnTo>
                    <a:pt x="27347" y="107966"/>
                  </a:lnTo>
                  <a:lnTo>
                    <a:pt x="390" y="168747"/>
                  </a:lnTo>
                  <a:lnTo>
                    <a:pt x="0" y="190490"/>
                  </a:lnTo>
                  <a:lnTo>
                    <a:pt x="3874" y="195352"/>
                  </a:lnTo>
                  <a:lnTo>
                    <a:pt x="9966" y="196254"/>
                  </a:lnTo>
                  <a:lnTo>
                    <a:pt x="26093" y="191017"/>
                  </a:lnTo>
                  <a:lnTo>
                    <a:pt x="80900" y="167624"/>
                  </a:lnTo>
                  <a:lnTo>
                    <a:pt x="121185" y="161874"/>
                  </a:lnTo>
                  <a:lnTo>
                    <a:pt x="145714" y="166768"/>
                  </a:lnTo>
                  <a:lnTo>
                    <a:pt x="176134" y="182677"/>
                  </a:lnTo>
                  <a:lnTo>
                    <a:pt x="191192" y="196681"/>
                  </a:lnTo>
                  <a:lnTo>
                    <a:pt x="201784" y="214603"/>
                  </a:lnTo>
                  <a:lnTo>
                    <a:pt x="204153" y="237386"/>
                  </a:lnTo>
                  <a:lnTo>
                    <a:pt x="196141" y="295730"/>
                  </a:lnTo>
                  <a:lnTo>
                    <a:pt x="186826" y="319846"/>
                  </a:lnTo>
                  <a:lnTo>
                    <a:pt x="173718" y="338363"/>
                  </a:lnTo>
                  <a:lnTo>
                    <a:pt x="146607" y="360772"/>
                  </a:lnTo>
                  <a:lnTo>
                    <a:pt x="95601" y="383304"/>
                  </a:lnTo>
                  <a:lnTo>
                    <a:pt x="58601" y="388776"/>
                  </a:lnTo>
                  <a:lnTo>
                    <a:pt x="34840" y="383817"/>
                  </a:lnTo>
                  <a:lnTo>
                    <a:pt x="1092" y="37002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443026" y="3369552"/>
              <a:ext cx="221099" cy="20625"/>
            </a:xfrm>
            <a:custGeom>
              <a:avLst/>
              <a:gdLst/>
              <a:ahLst/>
              <a:cxnLst/>
              <a:rect l="0" t="0" r="0" b="0"/>
              <a:pathLst>
                <a:path w="221099" h="20625">
                  <a:moveTo>
                    <a:pt x="0" y="10095"/>
                  </a:moveTo>
                  <a:lnTo>
                    <a:pt x="37478" y="1762"/>
                  </a:lnTo>
                  <a:lnTo>
                    <a:pt x="88901" y="0"/>
                  </a:lnTo>
                  <a:lnTo>
                    <a:pt x="142949" y="822"/>
                  </a:lnTo>
                  <a:lnTo>
                    <a:pt x="199455" y="14232"/>
                  </a:lnTo>
                  <a:lnTo>
                    <a:pt x="221098" y="2062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432497" y="3548103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0" y="0"/>
                  </a:moveTo>
                  <a:lnTo>
                    <a:pt x="48931" y="0"/>
                  </a:lnTo>
                  <a:lnTo>
                    <a:pt x="96776" y="0"/>
                  </a:lnTo>
                  <a:lnTo>
                    <a:pt x="154167" y="5589"/>
                  </a:lnTo>
                  <a:lnTo>
                    <a:pt x="178985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769409" y="3463875"/>
              <a:ext cx="431669" cy="21058"/>
            </a:xfrm>
            <a:custGeom>
              <a:avLst/>
              <a:gdLst/>
              <a:ahLst/>
              <a:cxnLst/>
              <a:rect l="0" t="0" r="0" b="0"/>
              <a:pathLst>
                <a:path w="431669" h="21058">
                  <a:moveTo>
                    <a:pt x="0" y="0"/>
                  </a:moveTo>
                  <a:lnTo>
                    <a:pt x="48931" y="0"/>
                  </a:lnTo>
                  <a:lnTo>
                    <a:pt x="96776" y="0"/>
                  </a:lnTo>
                  <a:lnTo>
                    <a:pt x="147997" y="0"/>
                  </a:lnTo>
                  <a:lnTo>
                    <a:pt x="206529" y="5589"/>
                  </a:lnTo>
                  <a:lnTo>
                    <a:pt x="269867" y="9553"/>
                  </a:lnTo>
                  <a:lnTo>
                    <a:pt x="326016" y="10240"/>
                  </a:lnTo>
                  <a:lnTo>
                    <a:pt x="384975" y="13591"/>
                  </a:lnTo>
                  <a:lnTo>
                    <a:pt x="431668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802802" y="2939646"/>
              <a:ext cx="208764" cy="461059"/>
            </a:xfrm>
            <a:custGeom>
              <a:avLst/>
              <a:gdLst/>
              <a:ahLst/>
              <a:cxnLst/>
              <a:rect l="0" t="0" r="0" b="0"/>
              <a:pathLst>
                <a:path w="208764" h="461059">
                  <a:moveTo>
                    <a:pt x="82421" y="8333"/>
                  </a:moveTo>
                  <a:lnTo>
                    <a:pt x="119899" y="0"/>
                  </a:lnTo>
                  <a:lnTo>
                    <a:pt x="143531" y="1120"/>
                  </a:lnTo>
                  <a:lnTo>
                    <a:pt x="165733" y="9417"/>
                  </a:lnTo>
                  <a:lnTo>
                    <a:pt x="181059" y="27142"/>
                  </a:lnTo>
                  <a:lnTo>
                    <a:pt x="196265" y="69668"/>
                  </a:lnTo>
                  <a:lnTo>
                    <a:pt x="202038" y="105783"/>
                  </a:lnTo>
                  <a:lnTo>
                    <a:pt x="198711" y="156660"/>
                  </a:lnTo>
                  <a:lnTo>
                    <a:pt x="189147" y="195001"/>
                  </a:lnTo>
                  <a:lnTo>
                    <a:pt x="165547" y="236278"/>
                  </a:lnTo>
                  <a:lnTo>
                    <a:pt x="117451" y="288877"/>
                  </a:lnTo>
                  <a:lnTo>
                    <a:pt x="72616" y="315957"/>
                  </a:lnTo>
                  <a:lnTo>
                    <a:pt x="46088" y="325599"/>
                  </a:lnTo>
                  <a:lnTo>
                    <a:pt x="21819" y="324425"/>
                  </a:lnTo>
                  <a:lnTo>
                    <a:pt x="10434" y="320836"/>
                  </a:lnTo>
                  <a:lnTo>
                    <a:pt x="4014" y="312595"/>
                  </a:lnTo>
                  <a:lnTo>
                    <a:pt x="0" y="287840"/>
                  </a:lnTo>
                  <a:lnTo>
                    <a:pt x="2907" y="276559"/>
                  </a:lnTo>
                  <a:lnTo>
                    <a:pt x="15496" y="257786"/>
                  </a:lnTo>
                  <a:lnTo>
                    <a:pt x="35908" y="247883"/>
                  </a:lnTo>
                  <a:lnTo>
                    <a:pt x="61748" y="244651"/>
                  </a:lnTo>
                  <a:lnTo>
                    <a:pt x="106841" y="250579"/>
                  </a:lnTo>
                  <a:lnTo>
                    <a:pt x="131878" y="260667"/>
                  </a:lnTo>
                  <a:lnTo>
                    <a:pt x="148466" y="276069"/>
                  </a:lnTo>
                  <a:lnTo>
                    <a:pt x="184838" y="335113"/>
                  </a:lnTo>
                  <a:lnTo>
                    <a:pt x="203705" y="388581"/>
                  </a:lnTo>
                  <a:lnTo>
                    <a:pt x="207764" y="434697"/>
                  </a:lnTo>
                  <a:lnTo>
                    <a:pt x="208763" y="46105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137906" y="2933758"/>
              <a:ext cx="221100" cy="368084"/>
            </a:xfrm>
            <a:custGeom>
              <a:avLst/>
              <a:gdLst/>
              <a:ahLst/>
              <a:cxnLst/>
              <a:rect l="0" t="0" r="0" b="0"/>
              <a:pathLst>
                <a:path w="221100" h="368084">
                  <a:moveTo>
                    <a:pt x="221099" y="24749"/>
                  </a:moveTo>
                  <a:lnTo>
                    <a:pt x="167224" y="6791"/>
                  </a:lnTo>
                  <a:lnTo>
                    <a:pt x="146852" y="0"/>
                  </a:lnTo>
                  <a:lnTo>
                    <a:pt x="136506" y="1231"/>
                  </a:lnTo>
                  <a:lnTo>
                    <a:pt x="115652" y="11957"/>
                  </a:lnTo>
                  <a:lnTo>
                    <a:pt x="89770" y="37727"/>
                  </a:lnTo>
                  <a:lnTo>
                    <a:pt x="61233" y="87451"/>
                  </a:lnTo>
                  <a:lnTo>
                    <a:pt x="43118" y="149265"/>
                  </a:lnTo>
                  <a:lnTo>
                    <a:pt x="28275" y="201293"/>
                  </a:lnTo>
                  <a:lnTo>
                    <a:pt x="29378" y="210296"/>
                  </a:lnTo>
                  <a:lnTo>
                    <a:pt x="33624" y="217467"/>
                  </a:lnTo>
                  <a:lnTo>
                    <a:pt x="39963" y="223418"/>
                  </a:lnTo>
                  <a:lnTo>
                    <a:pt x="47699" y="225045"/>
                  </a:lnTo>
                  <a:lnTo>
                    <a:pt x="106671" y="210555"/>
                  </a:lnTo>
                  <a:lnTo>
                    <a:pt x="150280" y="211344"/>
                  </a:lnTo>
                  <a:lnTo>
                    <a:pt x="172466" y="222324"/>
                  </a:lnTo>
                  <a:lnTo>
                    <a:pt x="181658" y="230165"/>
                  </a:lnTo>
                  <a:lnTo>
                    <a:pt x="186616" y="241242"/>
                  </a:lnTo>
                  <a:lnTo>
                    <a:pt x="189006" y="269147"/>
                  </a:lnTo>
                  <a:lnTo>
                    <a:pt x="183049" y="294808"/>
                  </a:lnTo>
                  <a:lnTo>
                    <a:pt x="166541" y="325865"/>
                  </a:lnTo>
                  <a:lnTo>
                    <a:pt x="143712" y="349885"/>
                  </a:lnTo>
                  <a:lnTo>
                    <a:pt x="134413" y="357320"/>
                  </a:lnTo>
                  <a:lnTo>
                    <a:pt x="111602" y="365581"/>
                  </a:lnTo>
                  <a:lnTo>
                    <a:pt x="87036" y="368083"/>
                  </a:lnTo>
                  <a:lnTo>
                    <a:pt x="26366" y="362738"/>
                  </a:lnTo>
                  <a:lnTo>
                    <a:pt x="11719" y="359020"/>
                  </a:lnTo>
                  <a:lnTo>
                    <a:pt x="0" y="35113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769409" y="3574100"/>
              <a:ext cx="200109" cy="430852"/>
            </a:xfrm>
            <a:custGeom>
              <a:avLst/>
              <a:gdLst/>
              <a:ahLst/>
              <a:cxnLst/>
              <a:rect l="0" t="0" r="0" b="0"/>
              <a:pathLst>
                <a:path w="200109" h="430852">
                  <a:moveTo>
                    <a:pt x="21057" y="5589"/>
                  </a:moveTo>
                  <a:lnTo>
                    <a:pt x="37825" y="0"/>
                  </a:lnTo>
                  <a:lnTo>
                    <a:pt x="55416" y="375"/>
                  </a:lnTo>
                  <a:lnTo>
                    <a:pt x="105650" y="14477"/>
                  </a:lnTo>
                  <a:lnTo>
                    <a:pt x="126504" y="25527"/>
                  </a:lnTo>
                  <a:lnTo>
                    <a:pt x="141232" y="44476"/>
                  </a:lnTo>
                  <a:lnTo>
                    <a:pt x="146797" y="56080"/>
                  </a:lnTo>
                  <a:lnTo>
                    <a:pt x="146742" y="81452"/>
                  </a:lnTo>
                  <a:lnTo>
                    <a:pt x="138918" y="105986"/>
                  </a:lnTo>
                  <a:lnTo>
                    <a:pt x="127642" y="124689"/>
                  </a:lnTo>
                  <a:lnTo>
                    <a:pt x="78478" y="170207"/>
                  </a:lnTo>
                  <a:lnTo>
                    <a:pt x="74546" y="178506"/>
                  </a:lnTo>
                  <a:lnTo>
                    <a:pt x="73296" y="197084"/>
                  </a:lnTo>
                  <a:lnTo>
                    <a:pt x="78110" y="205782"/>
                  </a:lnTo>
                  <a:lnTo>
                    <a:pt x="107242" y="229202"/>
                  </a:lnTo>
                  <a:lnTo>
                    <a:pt x="167096" y="270750"/>
                  </a:lnTo>
                  <a:lnTo>
                    <a:pt x="194049" y="300964"/>
                  </a:lnTo>
                  <a:lnTo>
                    <a:pt x="200108" y="324820"/>
                  </a:lnTo>
                  <a:lnTo>
                    <a:pt x="197731" y="349850"/>
                  </a:lnTo>
                  <a:lnTo>
                    <a:pt x="188876" y="372673"/>
                  </a:lnTo>
                  <a:lnTo>
                    <a:pt x="165148" y="399664"/>
                  </a:lnTo>
                  <a:lnTo>
                    <a:pt x="110047" y="421339"/>
                  </a:lnTo>
                  <a:lnTo>
                    <a:pt x="68222" y="430851"/>
                  </a:lnTo>
                  <a:lnTo>
                    <a:pt x="25174" y="427889"/>
                  </a:lnTo>
                  <a:lnTo>
                    <a:pt x="0" y="4267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988343" y="3619030"/>
              <a:ext cx="221958" cy="272525"/>
            </a:xfrm>
            <a:custGeom>
              <a:avLst/>
              <a:gdLst/>
              <a:ahLst/>
              <a:cxnLst/>
              <a:rect l="0" t="0" r="0" b="0"/>
              <a:pathLst>
                <a:path w="221958" h="272525">
                  <a:moveTo>
                    <a:pt x="160092" y="13301"/>
                  </a:moveTo>
                  <a:lnTo>
                    <a:pt x="148913" y="2123"/>
                  </a:lnTo>
                  <a:lnTo>
                    <a:pt x="142111" y="0"/>
                  </a:lnTo>
                  <a:lnTo>
                    <a:pt x="125194" y="761"/>
                  </a:lnTo>
                  <a:lnTo>
                    <a:pt x="109097" y="8117"/>
                  </a:lnTo>
                  <a:lnTo>
                    <a:pt x="48814" y="62022"/>
                  </a:lnTo>
                  <a:lnTo>
                    <a:pt x="17098" y="98834"/>
                  </a:lnTo>
                  <a:lnTo>
                    <a:pt x="1000" y="135091"/>
                  </a:lnTo>
                  <a:lnTo>
                    <a:pt x="0" y="181058"/>
                  </a:lnTo>
                  <a:lnTo>
                    <a:pt x="18291" y="226134"/>
                  </a:lnTo>
                  <a:lnTo>
                    <a:pt x="36238" y="245544"/>
                  </a:lnTo>
                  <a:lnTo>
                    <a:pt x="58252" y="258070"/>
                  </a:lnTo>
                  <a:lnTo>
                    <a:pt x="116925" y="272524"/>
                  </a:lnTo>
                  <a:lnTo>
                    <a:pt x="144416" y="272401"/>
                  </a:lnTo>
                  <a:lnTo>
                    <a:pt x="178454" y="259177"/>
                  </a:lnTo>
                  <a:lnTo>
                    <a:pt x="195939" y="246972"/>
                  </a:lnTo>
                  <a:lnTo>
                    <a:pt x="208389" y="230628"/>
                  </a:lnTo>
                  <a:lnTo>
                    <a:pt x="216652" y="210497"/>
                  </a:lnTo>
                  <a:lnTo>
                    <a:pt x="221957" y="156325"/>
                  </a:lnTo>
                  <a:lnTo>
                    <a:pt x="217416" y="95235"/>
                  </a:lnTo>
                  <a:lnTo>
                    <a:pt x="202943" y="57855"/>
                  </a:lnTo>
                  <a:lnTo>
                    <a:pt x="183837" y="30142"/>
                  </a:lnTo>
                  <a:lnTo>
                    <a:pt x="164016" y="20786"/>
                  </a:lnTo>
                  <a:lnTo>
                    <a:pt x="140779" y="17798"/>
                  </a:lnTo>
                  <a:lnTo>
                    <a:pt x="118753" y="20369"/>
                  </a:lnTo>
                  <a:lnTo>
                    <a:pt x="103505" y="28531"/>
                  </a:lnTo>
                  <a:lnTo>
                    <a:pt x="86392" y="4488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074321" y="4390383"/>
              <a:ext cx="63172" cy="326385"/>
            </a:xfrm>
            <a:custGeom>
              <a:avLst/>
              <a:gdLst/>
              <a:ahLst/>
              <a:cxnLst/>
              <a:rect l="0" t="0" r="0" b="0"/>
              <a:pathLst>
                <a:path w="63172" h="326385">
                  <a:moveTo>
                    <a:pt x="63171" y="0"/>
                  </a:moveTo>
                  <a:lnTo>
                    <a:pt x="54837" y="37478"/>
                  </a:lnTo>
                  <a:lnTo>
                    <a:pt x="47487" y="88902"/>
                  </a:lnTo>
                  <a:lnTo>
                    <a:pt x="42005" y="150185"/>
                  </a:lnTo>
                  <a:lnTo>
                    <a:pt x="30871" y="201632"/>
                  </a:lnTo>
                  <a:lnTo>
                    <a:pt x="13944" y="263205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821637" y="4790466"/>
              <a:ext cx="431669" cy="63172"/>
            </a:xfrm>
            <a:custGeom>
              <a:avLst/>
              <a:gdLst/>
              <a:ahLst/>
              <a:cxnLst/>
              <a:rect l="0" t="0" r="0" b="0"/>
              <a:pathLst>
                <a:path w="431669" h="63172">
                  <a:moveTo>
                    <a:pt x="0" y="0"/>
                  </a:moveTo>
                  <a:lnTo>
                    <a:pt x="60384" y="8333"/>
                  </a:lnTo>
                  <a:lnTo>
                    <a:pt x="121227" y="12997"/>
                  </a:lnTo>
                  <a:lnTo>
                    <a:pt x="166182" y="18645"/>
                  </a:lnTo>
                  <a:lnTo>
                    <a:pt x="209559" y="25054"/>
                  </a:lnTo>
                  <a:lnTo>
                    <a:pt x="252235" y="28683"/>
                  </a:lnTo>
                  <a:lnTo>
                    <a:pt x="309483" y="33845"/>
                  </a:lnTo>
                  <a:lnTo>
                    <a:pt x="365159" y="46070"/>
                  </a:lnTo>
                  <a:lnTo>
                    <a:pt x="414461" y="60110"/>
                  </a:lnTo>
                  <a:lnTo>
                    <a:pt x="431668" y="631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811108" y="4876769"/>
              <a:ext cx="379027" cy="517477"/>
            </a:xfrm>
            <a:custGeom>
              <a:avLst/>
              <a:gdLst/>
              <a:ahLst/>
              <a:cxnLst/>
              <a:rect l="0" t="0" r="0" b="0"/>
              <a:pathLst>
                <a:path w="379027" h="517477">
                  <a:moveTo>
                    <a:pt x="379026" y="50567"/>
                  </a:moveTo>
                  <a:lnTo>
                    <a:pt x="320409" y="35913"/>
                  </a:lnTo>
                  <a:lnTo>
                    <a:pt x="263813" y="18901"/>
                  </a:lnTo>
                  <a:lnTo>
                    <a:pt x="209479" y="2594"/>
                  </a:lnTo>
                  <a:lnTo>
                    <a:pt x="183959" y="0"/>
                  </a:lnTo>
                  <a:lnTo>
                    <a:pt x="172942" y="3988"/>
                  </a:lnTo>
                  <a:lnTo>
                    <a:pt x="154462" y="20897"/>
                  </a:lnTo>
                  <a:lnTo>
                    <a:pt x="136494" y="56724"/>
                  </a:lnTo>
                  <a:lnTo>
                    <a:pt x="119942" y="117988"/>
                  </a:lnTo>
                  <a:lnTo>
                    <a:pt x="105408" y="179482"/>
                  </a:lnTo>
                  <a:lnTo>
                    <a:pt x="96861" y="242018"/>
                  </a:lnTo>
                  <a:lnTo>
                    <a:pt x="97329" y="248391"/>
                  </a:lnTo>
                  <a:lnTo>
                    <a:pt x="98811" y="249130"/>
                  </a:lnTo>
                  <a:lnTo>
                    <a:pt x="115185" y="230690"/>
                  </a:lnTo>
                  <a:lnTo>
                    <a:pt x="169325" y="190739"/>
                  </a:lnTo>
                  <a:lnTo>
                    <a:pt x="189900" y="186176"/>
                  </a:lnTo>
                  <a:lnTo>
                    <a:pt x="210742" y="189217"/>
                  </a:lnTo>
                  <a:lnTo>
                    <a:pt x="242207" y="205252"/>
                  </a:lnTo>
                  <a:lnTo>
                    <a:pt x="272587" y="232881"/>
                  </a:lnTo>
                  <a:lnTo>
                    <a:pt x="295756" y="271352"/>
                  </a:lnTo>
                  <a:lnTo>
                    <a:pt x="309380" y="319276"/>
                  </a:lnTo>
                  <a:lnTo>
                    <a:pt x="312767" y="369351"/>
                  </a:lnTo>
                  <a:lnTo>
                    <a:pt x="305712" y="414343"/>
                  </a:lnTo>
                  <a:lnTo>
                    <a:pt x="282959" y="468348"/>
                  </a:lnTo>
                  <a:lnTo>
                    <a:pt x="268480" y="488932"/>
                  </a:lnTo>
                  <a:lnTo>
                    <a:pt x="240597" y="507096"/>
                  </a:lnTo>
                  <a:lnTo>
                    <a:pt x="220406" y="515902"/>
                  </a:lnTo>
                  <a:lnTo>
                    <a:pt x="196614" y="517476"/>
                  </a:lnTo>
                  <a:lnTo>
                    <a:pt x="148802" y="508954"/>
                  </a:lnTo>
                  <a:lnTo>
                    <a:pt x="94941" y="481133"/>
                  </a:lnTo>
                  <a:lnTo>
                    <a:pt x="34722" y="448358"/>
                  </a:lnTo>
                  <a:lnTo>
                    <a:pt x="14578" y="435153"/>
                  </a:lnTo>
                  <a:lnTo>
                    <a:pt x="0" y="42959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3463875" y="4432497"/>
            <a:ext cx="1939391" cy="954873"/>
            <a:chOff x="3463875" y="4432497"/>
            <a:chExt cx="1939391" cy="954873"/>
          </a:xfrm>
        </p:grpSpPr>
        <p:sp>
          <p:nvSpPr>
            <p:cNvPr id="80" name="Freeform 79"/>
            <p:cNvSpPr/>
            <p:nvPr/>
          </p:nvSpPr>
          <p:spPr>
            <a:xfrm>
              <a:off x="3495461" y="4653596"/>
              <a:ext cx="136871" cy="336912"/>
            </a:xfrm>
            <a:custGeom>
              <a:avLst/>
              <a:gdLst/>
              <a:ahLst/>
              <a:cxnLst/>
              <a:rect l="0" t="0" r="0" b="0"/>
              <a:pathLst>
                <a:path w="136871" h="336912">
                  <a:moveTo>
                    <a:pt x="0" y="0"/>
                  </a:moveTo>
                  <a:lnTo>
                    <a:pt x="2340" y="34791"/>
                  </a:lnTo>
                  <a:lnTo>
                    <a:pt x="19786" y="90537"/>
                  </a:lnTo>
                  <a:lnTo>
                    <a:pt x="40777" y="149182"/>
                  </a:lnTo>
                  <a:lnTo>
                    <a:pt x="72396" y="212308"/>
                  </a:lnTo>
                  <a:lnTo>
                    <a:pt x="107453" y="274490"/>
                  </a:lnTo>
                  <a:lnTo>
                    <a:pt x="136870" y="3369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463875" y="4664124"/>
              <a:ext cx="200043" cy="294799"/>
            </a:xfrm>
            <a:custGeom>
              <a:avLst/>
              <a:gdLst/>
              <a:ahLst/>
              <a:cxnLst/>
              <a:rect l="0" t="0" r="0" b="0"/>
              <a:pathLst>
                <a:path w="200043" h="294799">
                  <a:moveTo>
                    <a:pt x="200042" y="0"/>
                  </a:moveTo>
                  <a:lnTo>
                    <a:pt x="154261" y="61899"/>
                  </a:lnTo>
                  <a:lnTo>
                    <a:pt x="120679" y="119072"/>
                  </a:lnTo>
                  <a:lnTo>
                    <a:pt x="84407" y="174908"/>
                  </a:lnTo>
                  <a:lnTo>
                    <a:pt x="35105" y="236944"/>
                  </a:lnTo>
                  <a:lnTo>
                    <a:pt x="6241" y="278730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857280" y="4432497"/>
              <a:ext cx="283012" cy="379027"/>
            </a:xfrm>
            <a:custGeom>
              <a:avLst/>
              <a:gdLst/>
              <a:ahLst/>
              <a:cxnLst/>
              <a:rect l="0" t="0" r="0" b="0"/>
              <a:pathLst>
                <a:path w="283012" h="379027">
                  <a:moveTo>
                    <a:pt x="122492" y="0"/>
                  </a:moveTo>
                  <a:lnTo>
                    <a:pt x="66096" y="57565"/>
                  </a:lnTo>
                  <a:lnTo>
                    <a:pt x="41335" y="95729"/>
                  </a:lnTo>
                  <a:lnTo>
                    <a:pt x="13885" y="149867"/>
                  </a:lnTo>
                  <a:lnTo>
                    <a:pt x="0" y="212444"/>
                  </a:lnTo>
                  <a:lnTo>
                    <a:pt x="200" y="242988"/>
                  </a:lnTo>
                  <a:lnTo>
                    <a:pt x="8089" y="264363"/>
                  </a:lnTo>
                  <a:lnTo>
                    <a:pt x="31272" y="295139"/>
                  </a:lnTo>
                  <a:lnTo>
                    <a:pt x="71548" y="320895"/>
                  </a:lnTo>
                  <a:lnTo>
                    <a:pt x="100630" y="326674"/>
                  </a:lnTo>
                  <a:lnTo>
                    <a:pt x="163017" y="320852"/>
                  </a:lnTo>
                  <a:lnTo>
                    <a:pt x="213685" y="307267"/>
                  </a:lnTo>
                  <a:lnTo>
                    <a:pt x="250556" y="280147"/>
                  </a:lnTo>
                  <a:lnTo>
                    <a:pt x="268317" y="261380"/>
                  </a:lnTo>
                  <a:lnTo>
                    <a:pt x="280110" y="241341"/>
                  </a:lnTo>
                  <a:lnTo>
                    <a:pt x="283011" y="217617"/>
                  </a:lnTo>
                  <a:lnTo>
                    <a:pt x="282147" y="204740"/>
                  </a:lnTo>
                  <a:lnTo>
                    <a:pt x="278062" y="197325"/>
                  </a:lnTo>
                  <a:lnTo>
                    <a:pt x="271829" y="193551"/>
                  </a:lnTo>
                  <a:lnTo>
                    <a:pt x="264164" y="192205"/>
                  </a:lnTo>
                  <a:lnTo>
                    <a:pt x="246288" y="200068"/>
                  </a:lnTo>
                  <a:lnTo>
                    <a:pt x="206217" y="233712"/>
                  </a:lnTo>
                  <a:lnTo>
                    <a:pt x="186164" y="263830"/>
                  </a:lnTo>
                  <a:lnTo>
                    <a:pt x="170078" y="306618"/>
                  </a:lnTo>
                  <a:lnTo>
                    <a:pt x="167038" y="332027"/>
                  </a:lnTo>
                  <a:lnTo>
                    <a:pt x="171926" y="352679"/>
                  </a:lnTo>
                  <a:lnTo>
                    <a:pt x="180727" y="367316"/>
                  </a:lnTo>
                  <a:lnTo>
                    <a:pt x="196191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769202" y="4895751"/>
              <a:ext cx="505369" cy="31586"/>
            </a:xfrm>
            <a:custGeom>
              <a:avLst/>
              <a:gdLst/>
              <a:ahLst/>
              <a:cxnLst/>
              <a:rect l="0" t="0" r="0" b="0"/>
              <a:pathLst>
                <a:path w="505369" h="31586">
                  <a:moveTo>
                    <a:pt x="0" y="0"/>
                  </a:moveTo>
                  <a:lnTo>
                    <a:pt x="37478" y="8333"/>
                  </a:lnTo>
                  <a:lnTo>
                    <a:pt x="84804" y="9878"/>
                  </a:lnTo>
                  <a:lnTo>
                    <a:pt x="141331" y="13455"/>
                  </a:lnTo>
                  <a:lnTo>
                    <a:pt x="202352" y="19555"/>
                  </a:lnTo>
                  <a:lnTo>
                    <a:pt x="259466" y="20760"/>
                  </a:lnTo>
                  <a:lnTo>
                    <a:pt x="315808" y="20998"/>
                  </a:lnTo>
                  <a:lnTo>
                    <a:pt x="364194" y="21040"/>
                  </a:lnTo>
                  <a:lnTo>
                    <a:pt x="419865" y="21052"/>
                  </a:lnTo>
                  <a:lnTo>
                    <a:pt x="479899" y="26645"/>
                  </a:lnTo>
                  <a:lnTo>
                    <a:pt x="505368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845370" y="5022093"/>
              <a:ext cx="309416" cy="326385"/>
            </a:xfrm>
            <a:custGeom>
              <a:avLst/>
              <a:gdLst/>
              <a:ahLst/>
              <a:cxnLst/>
              <a:rect l="0" t="0" r="0" b="0"/>
              <a:pathLst>
                <a:path w="309416" h="326385">
                  <a:moveTo>
                    <a:pt x="123873" y="0"/>
                  </a:moveTo>
                  <a:lnTo>
                    <a:pt x="62763" y="46661"/>
                  </a:lnTo>
                  <a:lnTo>
                    <a:pt x="25234" y="101331"/>
                  </a:lnTo>
                  <a:lnTo>
                    <a:pt x="5863" y="157796"/>
                  </a:lnTo>
                  <a:lnTo>
                    <a:pt x="0" y="213650"/>
                  </a:lnTo>
                  <a:lnTo>
                    <a:pt x="9441" y="263475"/>
                  </a:lnTo>
                  <a:lnTo>
                    <a:pt x="27001" y="287116"/>
                  </a:lnTo>
                  <a:lnTo>
                    <a:pt x="38235" y="296695"/>
                  </a:lnTo>
                  <a:lnTo>
                    <a:pt x="66315" y="307339"/>
                  </a:lnTo>
                  <a:lnTo>
                    <a:pt x="118127" y="310212"/>
                  </a:lnTo>
                  <a:lnTo>
                    <a:pt x="168574" y="303654"/>
                  </a:lnTo>
                  <a:lnTo>
                    <a:pt x="211987" y="288063"/>
                  </a:lnTo>
                  <a:lnTo>
                    <a:pt x="273470" y="251354"/>
                  </a:lnTo>
                  <a:lnTo>
                    <a:pt x="305328" y="226294"/>
                  </a:lnTo>
                  <a:lnTo>
                    <a:pt x="309184" y="218713"/>
                  </a:lnTo>
                  <a:lnTo>
                    <a:pt x="309415" y="211319"/>
                  </a:lnTo>
                  <a:lnTo>
                    <a:pt x="307229" y="204050"/>
                  </a:lnTo>
                  <a:lnTo>
                    <a:pt x="301093" y="199204"/>
                  </a:lnTo>
                  <a:lnTo>
                    <a:pt x="281796" y="193820"/>
                  </a:lnTo>
                  <a:lnTo>
                    <a:pt x="272439" y="194724"/>
                  </a:lnTo>
                  <a:lnTo>
                    <a:pt x="218823" y="218446"/>
                  </a:lnTo>
                  <a:lnTo>
                    <a:pt x="157870" y="271801"/>
                  </a:lnTo>
                  <a:lnTo>
                    <a:pt x="150048" y="279467"/>
                  </a:lnTo>
                  <a:lnTo>
                    <a:pt x="141355" y="297343"/>
                  </a:lnTo>
                  <a:lnTo>
                    <a:pt x="134402" y="3263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421969" y="4790466"/>
              <a:ext cx="242156" cy="31587"/>
            </a:xfrm>
            <a:custGeom>
              <a:avLst/>
              <a:gdLst/>
              <a:ahLst/>
              <a:cxnLst/>
              <a:rect l="0" t="0" r="0" b="0"/>
              <a:pathLst>
                <a:path w="242156" h="31587">
                  <a:moveTo>
                    <a:pt x="0" y="0"/>
                  </a:moveTo>
                  <a:lnTo>
                    <a:pt x="48930" y="0"/>
                  </a:lnTo>
                  <a:lnTo>
                    <a:pt x="96776" y="3120"/>
                  </a:lnTo>
                  <a:lnTo>
                    <a:pt x="147997" y="8333"/>
                  </a:lnTo>
                  <a:lnTo>
                    <a:pt x="197099" y="16117"/>
                  </a:lnTo>
                  <a:lnTo>
                    <a:pt x="242155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453554" y="4958922"/>
              <a:ext cx="252685" cy="31586"/>
            </a:xfrm>
            <a:custGeom>
              <a:avLst/>
              <a:gdLst/>
              <a:ahLst/>
              <a:cxnLst/>
              <a:rect l="0" t="0" r="0" b="0"/>
              <a:pathLst>
                <a:path w="252685" h="31586">
                  <a:moveTo>
                    <a:pt x="0" y="0"/>
                  </a:moveTo>
                  <a:lnTo>
                    <a:pt x="34792" y="14471"/>
                  </a:lnTo>
                  <a:lnTo>
                    <a:pt x="96777" y="19756"/>
                  </a:lnTo>
                  <a:lnTo>
                    <a:pt x="147998" y="20671"/>
                  </a:lnTo>
                  <a:lnTo>
                    <a:pt x="197100" y="24062"/>
                  </a:lnTo>
                  <a:lnTo>
                    <a:pt x="252684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861092" y="4506197"/>
              <a:ext cx="298348" cy="347441"/>
            </a:xfrm>
            <a:custGeom>
              <a:avLst/>
              <a:gdLst/>
              <a:ahLst/>
              <a:cxnLst/>
              <a:rect l="0" t="0" r="0" b="0"/>
              <a:pathLst>
                <a:path w="298348" h="347441">
                  <a:moveTo>
                    <a:pt x="203115" y="0"/>
                  </a:moveTo>
                  <a:lnTo>
                    <a:pt x="150087" y="14654"/>
                  </a:lnTo>
                  <a:lnTo>
                    <a:pt x="94981" y="43838"/>
                  </a:lnTo>
                  <a:lnTo>
                    <a:pt x="66051" y="67321"/>
                  </a:lnTo>
                  <a:lnTo>
                    <a:pt x="16915" y="128780"/>
                  </a:lnTo>
                  <a:lnTo>
                    <a:pt x="4055" y="168008"/>
                  </a:lnTo>
                  <a:lnTo>
                    <a:pt x="0" y="202182"/>
                  </a:lnTo>
                  <a:lnTo>
                    <a:pt x="5997" y="232968"/>
                  </a:lnTo>
                  <a:lnTo>
                    <a:pt x="22527" y="265429"/>
                  </a:lnTo>
                  <a:lnTo>
                    <a:pt x="42243" y="289865"/>
                  </a:lnTo>
                  <a:lnTo>
                    <a:pt x="92742" y="317913"/>
                  </a:lnTo>
                  <a:lnTo>
                    <a:pt x="130248" y="330762"/>
                  </a:lnTo>
                  <a:lnTo>
                    <a:pt x="177365" y="333920"/>
                  </a:lnTo>
                  <a:lnTo>
                    <a:pt x="239449" y="325099"/>
                  </a:lnTo>
                  <a:lnTo>
                    <a:pt x="262547" y="317624"/>
                  </a:lnTo>
                  <a:lnTo>
                    <a:pt x="280612" y="306502"/>
                  </a:lnTo>
                  <a:lnTo>
                    <a:pt x="293320" y="290641"/>
                  </a:lnTo>
                  <a:lnTo>
                    <a:pt x="298347" y="281498"/>
                  </a:lnTo>
                  <a:lnTo>
                    <a:pt x="298188" y="271893"/>
                  </a:lnTo>
                  <a:lnTo>
                    <a:pt x="288654" y="251862"/>
                  </a:lnTo>
                  <a:lnTo>
                    <a:pt x="272717" y="237501"/>
                  </a:lnTo>
                  <a:lnTo>
                    <a:pt x="263554" y="232033"/>
                  </a:lnTo>
                  <a:lnTo>
                    <a:pt x="240895" y="229078"/>
                  </a:lnTo>
                  <a:lnTo>
                    <a:pt x="215227" y="232833"/>
                  </a:lnTo>
                  <a:lnTo>
                    <a:pt x="152298" y="260786"/>
                  </a:lnTo>
                  <a:lnTo>
                    <a:pt x="136466" y="277342"/>
                  </a:lnTo>
                  <a:lnTo>
                    <a:pt x="130606" y="286670"/>
                  </a:lnTo>
                  <a:lnTo>
                    <a:pt x="129039" y="296398"/>
                  </a:lnTo>
                  <a:lnTo>
                    <a:pt x="133538" y="316566"/>
                  </a:lnTo>
                  <a:lnTo>
                    <a:pt x="150473" y="3474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800994" y="4895751"/>
              <a:ext cx="515898" cy="37355"/>
            </a:xfrm>
            <a:custGeom>
              <a:avLst/>
              <a:gdLst/>
              <a:ahLst/>
              <a:cxnLst/>
              <a:rect l="0" t="0" r="0" b="0"/>
              <a:pathLst>
                <a:path w="515898" h="37355">
                  <a:moveTo>
                    <a:pt x="0" y="0"/>
                  </a:moveTo>
                  <a:lnTo>
                    <a:pt x="60384" y="0"/>
                  </a:lnTo>
                  <a:lnTo>
                    <a:pt x="111869" y="0"/>
                  </a:lnTo>
                  <a:lnTo>
                    <a:pt x="166118" y="3120"/>
                  </a:lnTo>
                  <a:lnTo>
                    <a:pt x="227815" y="8333"/>
                  </a:lnTo>
                  <a:lnTo>
                    <a:pt x="280021" y="12998"/>
                  </a:lnTo>
                  <a:lnTo>
                    <a:pt x="339583" y="19465"/>
                  </a:lnTo>
                  <a:lnTo>
                    <a:pt x="395238" y="21912"/>
                  </a:lnTo>
                  <a:lnTo>
                    <a:pt x="447480" y="29328"/>
                  </a:lnTo>
                  <a:lnTo>
                    <a:pt x="509140" y="37354"/>
                  </a:lnTo>
                  <a:lnTo>
                    <a:pt x="512562" y="36601"/>
                  </a:lnTo>
                  <a:lnTo>
                    <a:pt x="515897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885223" y="5002337"/>
              <a:ext cx="261721" cy="385033"/>
            </a:xfrm>
            <a:custGeom>
              <a:avLst/>
              <a:gdLst/>
              <a:ahLst/>
              <a:cxnLst/>
              <a:rect l="0" t="0" r="0" b="0"/>
              <a:pathLst>
                <a:path w="261721" h="385033">
                  <a:moveTo>
                    <a:pt x="0" y="19756"/>
                  </a:moveTo>
                  <a:lnTo>
                    <a:pt x="33621" y="5285"/>
                  </a:lnTo>
                  <a:lnTo>
                    <a:pt x="88443" y="0"/>
                  </a:lnTo>
                  <a:lnTo>
                    <a:pt x="149661" y="4545"/>
                  </a:lnTo>
                  <a:lnTo>
                    <a:pt x="197238" y="17878"/>
                  </a:lnTo>
                  <a:lnTo>
                    <a:pt x="214783" y="29060"/>
                  </a:lnTo>
                  <a:lnTo>
                    <a:pt x="218058" y="35317"/>
                  </a:lnTo>
                  <a:lnTo>
                    <a:pt x="217901" y="41828"/>
                  </a:lnTo>
                  <a:lnTo>
                    <a:pt x="215457" y="48509"/>
                  </a:lnTo>
                  <a:lnTo>
                    <a:pt x="189661" y="74679"/>
                  </a:lnTo>
                  <a:lnTo>
                    <a:pt x="147428" y="98152"/>
                  </a:lnTo>
                  <a:lnTo>
                    <a:pt x="84230" y="129733"/>
                  </a:lnTo>
                  <a:lnTo>
                    <a:pt x="63172" y="143114"/>
                  </a:lnTo>
                  <a:lnTo>
                    <a:pt x="57322" y="152297"/>
                  </a:lnTo>
                  <a:lnTo>
                    <a:pt x="53942" y="174979"/>
                  </a:lnTo>
                  <a:lnTo>
                    <a:pt x="57018" y="184070"/>
                  </a:lnTo>
                  <a:lnTo>
                    <a:pt x="69795" y="197289"/>
                  </a:lnTo>
                  <a:lnTo>
                    <a:pt x="116686" y="227478"/>
                  </a:lnTo>
                  <a:lnTo>
                    <a:pt x="175806" y="254734"/>
                  </a:lnTo>
                  <a:lnTo>
                    <a:pt x="236797" y="286645"/>
                  </a:lnTo>
                  <a:lnTo>
                    <a:pt x="254591" y="305659"/>
                  </a:lnTo>
                  <a:lnTo>
                    <a:pt x="260974" y="315643"/>
                  </a:lnTo>
                  <a:lnTo>
                    <a:pt x="261720" y="324639"/>
                  </a:lnTo>
                  <a:lnTo>
                    <a:pt x="258708" y="332976"/>
                  </a:lnTo>
                  <a:lnTo>
                    <a:pt x="253190" y="340873"/>
                  </a:lnTo>
                  <a:lnTo>
                    <a:pt x="237701" y="352767"/>
                  </a:lnTo>
                  <a:lnTo>
                    <a:pt x="186586" y="373702"/>
                  </a:lnTo>
                  <a:lnTo>
                    <a:pt x="127496" y="385032"/>
                  </a:lnTo>
                  <a:lnTo>
                    <a:pt x="87690" y="384179"/>
                  </a:lnTo>
                  <a:lnTo>
                    <a:pt x="42113" y="3777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137010" y="5053679"/>
              <a:ext cx="266256" cy="212892"/>
            </a:xfrm>
            <a:custGeom>
              <a:avLst/>
              <a:gdLst/>
              <a:ahLst/>
              <a:cxnLst/>
              <a:rect l="0" t="0" r="0" b="0"/>
              <a:pathLst>
                <a:path w="266256" h="212892">
                  <a:moveTo>
                    <a:pt x="200938" y="0"/>
                  </a:moveTo>
                  <a:lnTo>
                    <a:pt x="158246" y="3119"/>
                  </a:lnTo>
                  <a:lnTo>
                    <a:pt x="95602" y="21330"/>
                  </a:lnTo>
                  <a:lnTo>
                    <a:pt x="53529" y="40737"/>
                  </a:lnTo>
                  <a:lnTo>
                    <a:pt x="27540" y="60293"/>
                  </a:lnTo>
                  <a:lnTo>
                    <a:pt x="5021" y="92084"/>
                  </a:lnTo>
                  <a:lnTo>
                    <a:pt x="0" y="117745"/>
                  </a:lnTo>
                  <a:lnTo>
                    <a:pt x="299" y="131139"/>
                  </a:lnTo>
                  <a:lnTo>
                    <a:pt x="9989" y="158499"/>
                  </a:lnTo>
                  <a:lnTo>
                    <a:pt x="25995" y="182748"/>
                  </a:lnTo>
                  <a:lnTo>
                    <a:pt x="44807" y="197424"/>
                  </a:lnTo>
                  <a:lnTo>
                    <a:pt x="91896" y="212264"/>
                  </a:lnTo>
                  <a:lnTo>
                    <a:pt x="150302" y="212891"/>
                  </a:lnTo>
                  <a:lnTo>
                    <a:pt x="195293" y="205668"/>
                  </a:lnTo>
                  <a:lnTo>
                    <a:pt x="225262" y="190530"/>
                  </a:lnTo>
                  <a:lnTo>
                    <a:pt x="248959" y="171227"/>
                  </a:lnTo>
                  <a:lnTo>
                    <a:pt x="265209" y="139511"/>
                  </a:lnTo>
                  <a:lnTo>
                    <a:pt x="266255" y="89299"/>
                  </a:lnTo>
                  <a:lnTo>
                    <a:pt x="255704" y="59575"/>
                  </a:lnTo>
                  <a:lnTo>
                    <a:pt x="239316" y="35836"/>
                  </a:lnTo>
                  <a:lnTo>
                    <a:pt x="220334" y="17487"/>
                  </a:lnTo>
                  <a:lnTo>
                    <a:pt x="193961" y="7772"/>
                  </a:lnTo>
                  <a:lnTo>
                    <a:pt x="146228" y="5422"/>
                  </a:lnTo>
                  <a:lnTo>
                    <a:pt x="114621" y="10599"/>
                  </a:lnTo>
                  <a:lnTo>
                    <a:pt x="64067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5927544" y="3284891"/>
            <a:ext cx="2042530" cy="1261754"/>
            <a:chOff x="5927544" y="3284891"/>
            <a:chExt cx="2042530" cy="1261754"/>
          </a:xfrm>
        </p:grpSpPr>
        <p:sp>
          <p:nvSpPr>
            <p:cNvPr id="92" name="Freeform 91"/>
            <p:cNvSpPr/>
            <p:nvPr/>
          </p:nvSpPr>
          <p:spPr>
            <a:xfrm>
              <a:off x="6127572" y="3356957"/>
              <a:ext cx="212177" cy="475417"/>
            </a:xfrm>
            <a:custGeom>
              <a:avLst/>
              <a:gdLst/>
              <a:ahLst/>
              <a:cxnLst/>
              <a:rect l="0" t="0" r="0" b="0"/>
              <a:pathLst>
                <a:path w="212177" h="475417">
                  <a:moveTo>
                    <a:pt x="13" y="138504"/>
                  </a:moveTo>
                  <a:lnTo>
                    <a:pt x="2353" y="104882"/>
                  </a:lnTo>
                  <a:lnTo>
                    <a:pt x="17994" y="67840"/>
                  </a:lnTo>
                  <a:lnTo>
                    <a:pt x="58577" y="18151"/>
                  </a:lnTo>
                  <a:lnTo>
                    <a:pt x="85996" y="938"/>
                  </a:lnTo>
                  <a:lnTo>
                    <a:pt x="97109" y="0"/>
                  </a:lnTo>
                  <a:lnTo>
                    <a:pt x="121936" y="5197"/>
                  </a:lnTo>
                  <a:lnTo>
                    <a:pt x="156631" y="21277"/>
                  </a:lnTo>
                  <a:lnTo>
                    <a:pt x="189138" y="52037"/>
                  </a:lnTo>
                  <a:lnTo>
                    <a:pt x="209819" y="101966"/>
                  </a:lnTo>
                  <a:lnTo>
                    <a:pt x="212176" y="161213"/>
                  </a:lnTo>
                  <a:lnTo>
                    <a:pt x="202493" y="218899"/>
                  </a:lnTo>
                  <a:lnTo>
                    <a:pt x="186195" y="264089"/>
                  </a:lnTo>
                  <a:lnTo>
                    <a:pt x="153993" y="308983"/>
                  </a:lnTo>
                  <a:lnTo>
                    <a:pt x="130904" y="331086"/>
                  </a:lnTo>
                  <a:lnTo>
                    <a:pt x="95468" y="350113"/>
                  </a:lnTo>
                  <a:lnTo>
                    <a:pt x="56502" y="355621"/>
                  </a:lnTo>
                  <a:lnTo>
                    <a:pt x="33308" y="352763"/>
                  </a:lnTo>
                  <a:lnTo>
                    <a:pt x="14421" y="341355"/>
                  </a:lnTo>
                  <a:lnTo>
                    <a:pt x="6109" y="333399"/>
                  </a:lnTo>
                  <a:lnTo>
                    <a:pt x="1737" y="324586"/>
                  </a:lnTo>
                  <a:lnTo>
                    <a:pt x="0" y="305435"/>
                  </a:lnTo>
                  <a:lnTo>
                    <a:pt x="4683" y="297754"/>
                  </a:lnTo>
                  <a:lnTo>
                    <a:pt x="22366" y="286101"/>
                  </a:lnTo>
                  <a:lnTo>
                    <a:pt x="42703" y="283261"/>
                  </a:lnTo>
                  <a:lnTo>
                    <a:pt x="63440" y="287068"/>
                  </a:lnTo>
                  <a:lnTo>
                    <a:pt x="94846" y="303535"/>
                  </a:lnTo>
                  <a:lnTo>
                    <a:pt x="141833" y="344420"/>
                  </a:lnTo>
                  <a:lnTo>
                    <a:pt x="158757" y="377461"/>
                  </a:lnTo>
                  <a:lnTo>
                    <a:pt x="166551" y="435443"/>
                  </a:lnTo>
                  <a:lnTo>
                    <a:pt x="168469" y="47541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450422" y="3327005"/>
              <a:ext cx="294026" cy="446020"/>
            </a:xfrm>
            <a:custGeom>
              <a:avLst/>
              <a:gdLst/>
              <a:ahLst/>
              <a:cxnLst/>
              <a:rect l="0" t="0" r="0" b="0"/>
              <a:pathLst>
                <a:path w="294026" h="446020">
                  <a:moveTo>
                    <a:pt x="193060" y="0"/>
                  </a:moveTo>
                  <a:lnTo>
                    <a:pt x="183484" y="24047"/>
                  </a:lnTo>
                  <a:lnTo>
                    <a:pt x="172816" y="38373"/>
                  </a:lnTo>
                  <a:lnTo>
                    <a:pt x="164356" y="41960"/>
                  </a:lnTo>
                  <a:lnTo>
                    <a:pt x="142477" y="42825"/>
                  </a:lnTo>
                  <a:lnTo>
                    <a:pt x="109442" y="36735"/>
                  </a:lnTo>
                  <a:lnTo>
                    <a:pt x="65668" y="19301"/>
                  </a:lnTo>
                  <a:lnTo>
                    <a:pt x="40125" y="19497"/>
                  </a:lnTo>
                  <a:lnTo>
                    <a:pt x="30272" y="24696"/>
                  </a:lnTo>
                  <a:lnTo>
                    <a:pt x="16205" y="42952"/>
                  </a:lnTo>
                  <a:lnTo>
                    <a:pt x="1708" y="73947"/>
                  </a:lnTo>
                  <a:lnTo>
                    <a:pt x="0" y="94867"/>
                  </a:lnTo>
                  <a:lnTo>
                    <a:pt x="4310" y="115862"/>
                  </a:lnTo>
                  <a:lnTo>
                    <a:pt x="14024" y="136892"/>
                  </a:lnTo>
                  <a:lnTo>
                    <a:pt x="29261" y="151698"/>
                  </a:lnTo>
                  <a:lnTo>
                    <a:pt x="48900" y="161008"/>
                  </a:lnTo>
                  <a:lnTo>
                    <a:pt x="99637" y="166984"/>
                  </a:lnTo>
                  <a:lnTo>
                    <a:pt x="154719" y="168165"/>
                  </a:lnTo>
                  <a:lnTo>
                    <a:pt x="216725" y="177974"/>
                  </a:lnTo>
                  <a:lnTo>
                    <a:pt x="242182" y="188674"/>
                  </a:lnTo>
                  <a:lnTo>
                    <a:pt x="262075" y="207468"/>
                  </a:lnTo>
                  <a:lnTo>
                    <a:pt x="283308" y="244356"/>
                  </a:lnTo>
                  <a:lnTo>
                    <a:pt x="293889" y="284921"/>
                  </a:lnTo>
                  <a:lnTo>
                    <a:pt x="294025" y="312635"/>
                  </a:lnTo>
                  <a:lnTo>
                    <a:pt x="280947" y="353375"/>
                  </a:lnTo>
                  <a:lnTo>
                    <a:pt x="252447" y="399175"/>
                  </a:lnTo>
                  <a:lnTo>
                    <a:pt x="232322" y="418397"/>
                  </a:lnTo>
                  <a:lnTo>
                    <a:pt x="181275" y="440268"/>
                  </a:lnTo>
                  <a:lnTo>
                    <a:pt x="152727" y="446019"/>
                  </a:lnTo>
                  <a:lnTo>
                    <a:pt x="89860" y="443298"/>
                  </a:lnTo>
                  <a:lnTo>
                    <a:pt x="62965" y="440347"/>
                  </a:lnTo>
                  <a:lnTo>
                    <a:pt x="35840" y="429040"/>
                  </a:lnTo>
                  <a:lnTo>
                    <a:pt x="29754" y="428747"/>
                  </a:lnTo>
                  <a:lnTo>
                    <a:pt x="14075" y="4316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927544" y="3874487"/>
              <a:ext cx="884395" cy="39944"/>
            </a:xfrm>
            <a:custGeom>
              <a:avLst/>
              <a:gdLst/>
              <a:ahLst/>
              <a:cxnLst/>
              <a:rect l="0" t="0" r="0" b="0"/>
              <a:pathLst>
                <a:path w="884395" h="39944">
                  <a:moveTo>
                    <a:pt x="0" y="21057"/>
                  </a:moveTo>
                  <a:lnTo>
                    <a:pt x="27556" y="28292"/>
                  </a:lnTo>
                  <a:lnTo>
                    <a:pt x="83778" y="30935"/>
                  </a:lnTo>
                  <a:lnTo>
                    <a:pt x="140291" y="37046"/>
                  </a:lnTo>
                  <a:lnTo>
                    <a:pt x="203750" y="39943"/>
                  </a:lnTo>
                  <a:lnTo>
                    <a:pt x="250533" y="34582"/>
                  </a:lnTo>
                  <a:lnTo>
                    <a:pt x="306639" y="32473"/>
                  </a:lnTo>
                  <a:lnTo>
                    <a:pt x="361997" y="30678"/>
                  </a:lnTo>
                  <a:lnTo>
                    <a:pt x="422333" y="23258"/>
                  </a:lnTo>
                  <a:lnTo>
                    <a:pt x="483494" y="14820"/>
                  </a:lnTo>
                  <a:lnTo>
                    <a:pt x="540351" y="11800"/>
                  </a:lnTo>
                  <a:lnTo>
                    <a:pt x="599961" y="10905"/>
                  </a:lnTo>
                  <a:lnTo>
                    <a:pt x="655189" y="10640"/>
                  </a:lnTo>
                  <a:lnTo>
                    <a:pt x="707426" y="9391"/>
                  </a:lnTo>
                  <a:lnTo>
                    <a:pt x="767592" y="2201"/>
                  </a:lnTo>
                  <a:lnTo>
                    <a:pt x="830126" y="435"/>
                  </a:lnTo>
                  <a:lnTo>
                    <a:pt x="88439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032829" y="4033282"/>
              <a:ext cx="263799" cy="513363"/>
            </a:xfrm>
            <a:custGeom>
              <a:avLst/>
              <a:gdLst/>
              <a:ahLst/>
              <a:cxnLst/>
              <a:rect l="0" t="0" r="0" b="0"/>
              <a:pathLst>
                <a:path w="263799" h="513363">
                  <a:moveTo>
                    <a:pt x="42114" y="20189"/>
                  </a:moveTo>
                  <a:lnTo>
                    <a:pt x="53292" y="9011"/>
                  </a:lnTo>
                  <a:lnTo>
                    <a:pt x="74378" y="3523"/>
                  </a:lnTo>
                  <a:lnTo>
                    <a:pt x="135575" y="0"/>
                  </a:lnTo>
                  <a:lnTo>
                    <a:pt x="186659" y="4978"/>
                  </a:lnTo>
                  <a:lnTo>
                    <a:pt x="227661" y="19452"/>
                  </a:lnTo>
                  <a:lnTo>
                    <a:pt x="244682" y="35069"/>
                  </a:lnTo>
                  <a:lnTo>
                    <a:pt x="250859" y="44147"/>
                  </a:lnTo>
                  <a:lnTo>
                    <a:pt x="252637" y="53709"/>
                  </a:lnTo>
                  <a:lnTo>
                    <a:pt x="248374" y="73691"/>
                  </a:lnTo>
                  <a:lnTo>
                    <a:pt x="232819" y="99083"/>
                  </a:lnTo>
                  <a:lnTo>
                    <a:pt x="175145" y="149934"/>
                  </a:lnTo>
                  <a:lnTo>
                    <a:pt x="114306" y="192145"/>
                  </a:lnTo>
                  <a:lnTo>
                    <a:pt x="51465" y="234268"/>
                  </a:lnTo>
                  <a:lnTo>
                    <a:pt x="36131" y="248306"/>
                  </a:lnTo>
                  <a:lnTo>
                    <a:pt x="35786" y="254155"/>
                  </a:lnTo>
                  <a:lnTo>
                    <a:pt x="40235" y="259225"/>
                  </a:lnTo>
                  <a:lnTo>
                    <a:pt x="92602" y="286717"/>
                  </a:lnTo>
                  <a:lnTo>
                    <a:pt x="142684" y="306847"/>
                  </a:lnTo>
                  <a:lnTo>
                    <a:pt x="202619" y="338596"/>
                  </a:lnTo>
                  <a:lnTo>
                    <a:pt x="242708" y="371426"/>
                  </a:lnTo>
                  <a:lnTo>
                    <a:pt x="258388" y="390374"/>
                  </a:lnTo>
                  <a:lnTo>
                    <a:pt x="263798" y="416733"/>
                  </a:lnTo>
                  <a:lnTo>
                    <a:pt x="257738" y="470136"/>
                  </a:lnTo>
                  <a:lnTo>
                    <a:pt x="252544" y="479251"/>
                  </a:lnTo>
                  <a:lnTo>
                    <a:pt x="237414" y="492498"/>
                  </a:lnTo>
                  <a:lnTo>
                    <a:pt x="197986" y="506533"/>
                  </a:lnTo>
                  <a:lnTo>
                    <a:pt x="149259" y="512511"/>
                  </a:lnTo>
                  <a:lnTo>
                    <a:pt x="88798" y="513362"/>
                  </a:lnTo>
                  <a:lnTo>
                    <a:pt x="34914" y="503478"/>
                  </a:lnTo>
                  <a:lnTo>
                    <a:pt x="0" y="4939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349406" y="4032441"/>
              <a:ext cx="349095" cy="342415"/>
            </a:xfrm>
            <a:custGeom>
              <a:avLst/>
              <a:gdLst/>
              <a:ahLst/>
              <a:cxnLst/>
              <a:rect l="0" t="0" r="0" b="0"/>
              <a:pathLst>
                <a:path w="349095" h="342415">
                  <a:moveTo>
                    <a:pt x="178263" y="52616"/>
                  </a:moveTo>
                  <a:lnTo>
                    <a:pt x="139744" y="62191"/>
                  </a:lnTo>
                  <a:lnTo>
                    <a:pt x="111348" y="81319"/>
                  </a:lnTo>
                  <a:lnTo>
                    <a:pt x="53045" y="130644"/>
                  </a:lnTo>
                  <a:lnTo>
                    <a:pt x="20668" y="170362"/>
                  </a:lnTo>
                  <a:lnTo>
                    <a:pt x="26" y="219175"/>
                  </a:lnTo>
                  <a:lnTo>
                    <a:pt x="0" y="250254"/>
                  </a:lnTo>
                  <a:lnTo>
                    <a:pt x="8958" y="278495"/>
                  </a:lnTo>
                  <a:lnTo>
                    <a:pt x="24637" y="302745"/>
                  </a:lnTo>
                  <a:lnTo>
                    <a:pt x="58784" y="330539"/>
                  </a:lnTo>
                  <a:lnTo>
                    <a:pt x="109716" y="342414"/>
                  </a:lnTo>
                  <a:lnTo>
                    <a:pt x="169260" y="340343"/>
                  </a:lnTo>
                  <a:lnTo>
                    <a:pt x="220179" y="326731"/>
                  </a:lnTo>
                  <a:lnTo>
                    <a:pt x="259312" y="307880"/>
                  </a:lnTo>
                  <a:lnTo>
                    <a:pt x="275895" y="291238"/>
                  </a:lnTo>
                  <a:lnTo>
                    <a:pt x="316730" y="229930"/>
                  </a:lnTo>
                  <a:lnTo>
                    <a:pt x="339538" y="174685"/>
                  </a:lnTo>
                  <a:lnTo>
                    <a:pt x="348596" y="150152"/>
                  </a:lnTo>
                  <a:lnTo>
                    <a:pt x="349094" y="99843"/>
                  </a:lnTo>
                  <a:lnTo>
                    <a:pt x="336244" y="51661"/>
                  </a:lnTo>
                  <a:lnTo>
                    <a:pt x="321006" y="28405"/>
                  </a:lnTo>
                  <a:lnTo>
                    <a:pt x="312030" y="18927"/>
                  </a:lnTo>
                  <a:lnTo>
                    <a:pt x="286457" y="5278"/>
                  </a:lnTo>
                  <a:lnTo>
                    <a:pt x="271449" y="0"/>
                  </a:lnTo>
                  <a:lnTo>
                    <a:pt x="239176" y="375"/>
                  </a:lnTo>
                  <a:lnTo>
                    <a:pt x="188122" y="13741"/>
                  </a:lnTo>
                  <a:lnTo>
                    <a:pt x="145309" y="32518"/>
                  </a:lnTo>
                  <a:lnTo>
                    <a:pt x="104563" y="6314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001450" y="3790259"/>
              <a:ext cx="284271" cy="8384"/>
            </a:xfrm>
            <a:custGeom>
              <a:avLst/>
              <a:gdLst/>
              <a:ahLst/>
              <a:cxnLst/>
              <a:rect l="0" t="0" r="0" b="0"/>
              <a:pathLst>
                <a:path w="284271" h="8384">
                  <a:moveTo>
                    <a:pt x="0" y="0"/>
                  </a:moveTo>
                  <a:lnTo>
                    <a:pt x="58618" y="5589"/>
                  </a:lnTo>
                  <a:lnTo>
                    <a:pt x="121197" y="8383"/>
                  </a:lnTo>
                  <a:lnTo>
                    <a:pt x="172521" y="3004"/>
                  </a:lnTo>
                  <a:lnTo>
                    <a:pt x="223603" y="890"/>
                  </a:lnTo>
                  <a:lnTo>
                    <a:pt x="28427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499908" y="3284891"/>
              <a:ext cx="270070" cy="336913"/>
            </a:xfrm>
            <a:custGeom>
              <a:avLst/>
              <a:gdLst/>
              <a:ahLst/>
              <a:cxnLst/>
              <a:rect l="0" t="0" r="0" b="0"/>
              <a:pathLst>
                <a:path w="270070" h="336913">
                  <a:moveTo>
                    <a:pt x="49025" y="0"/>
                  </a:moveTo>
                  <a:lnTo>
                    <a:pt x="33384" y="17981"/>
                  </a:lnTo>
                  <a:lnTo>
                    <a:pt x="8591" y="69741"/>
                  </a:lnTo>
                  <a:lnTo>
                    <a:pt x="0" y="115290"/>
                  </a:lnTo>
                  <a:lnTo>
                    <a:pt x="3044" y="165831"/>
                  </a:lnTo>
                  <a:lnTo>
                    <a:pt x="16944" y="212262"/>
                  </a:lnTo>
                  <a:lnTo>
                    <a:pt x="35880" y="244476"/>
                  </a:lnTo>
                  <a:lnTo>
                    <a:pt x="67486" y="268839"/>
                  </a:lnTo>
                  <a:lnTo>
                    <a:pt x="106487" y="285287"/>
                  </a:lnTo>
                  <a:lnTo>
                    <a:pt x="153269" y="286391"/>
                  </a:lnTo>
                  <a:lnTo>
                    <a:pt x="198585" y="279309"/>
                  </a:lnTo>
                  <a:lnTo>
                    <a:pt x="224291" y="266856"/>
                  </a:lnTo>
                  <a:lnTo>
                    <a:pt x="263799" y="235856"/>
                  </a:lnTo>
                  <a:lnTo>
                    <a:pt x="268247" y="227427"/>
                  </a:lnTo>
                  <a:lnTo>
                    <a:pt x="270069" y="208703"/>
                  </a:lnTo>
                  <a:lnTo>
                    <a:pt x="264238" y="203476"/>
                  </a:lnTo>
                  <a:lnTo>
                    <a:pt x="242161" y="200788"/>
                  </a:lnTo>
                  <a:lnTo>
                    <a:pt x="208026" y="205852"/>
                  </a:lnTo>
                  <a:lnTo>
                    <a:pt x="181274" y="220350"/>
                  </a:lnTo>
                  <a:lnTo>
                    <a:pt x="135763" y="264500"/>
                  </a:lnTo>
                  <a:lnTo>
                    <a:pt x="127907" y="274599"/>
                  </a:lnTo>
                  <a:lnTo>
                    <a:pt x="119178" y="298299"/>
                  </a:lnTo>
                  <a:lnTo>
                    <a:pt x="112195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348891" y="3716559"/>
              <a:ext cx="621183" cy="31569"/>
            </a:xfrm>
            <a:custGeom>
              <a:avLst/>
              <a:gdLst/>
              <a:ahLst/>
              <a:cxnLst/>
              <a:rect l="0" t="0" r="0" b="0"/>
              <a:pathLst>
                <a:path w="621183" h="31569">
                  <a:moveTo>
                    <a:pt x="0" y="0"/>
                  </a:moveTo>
                  <a:lnTo>
                    <a:pt x="11179" y="11178"/>
                  </a:lnTo>
                  <a:lnTo>
                    <a:pt x="40487" y="23720"/>
                  </a:lnTo>
                  <a:lnTo>
                    <a:pt x="89985" y="29255"/>
                  </a:lnTo>
                  <a:lnTo>
                    <a:pt x="152782" y="31125"/>
                  </a:lnTo>
                  <a:lnTo>
                    <a:pt x="210247" y="31495"/>
                  </a:lnTo>
                  <a:lnTo>
                    <a:pt x="272247" y="31568"/>
                  </a:lnTo>
                  <a:lnTo>
                    <a:pt x="333584" y="24347"/>
                  </a:lnTo>
                  <a:lnTo>
                    <a:pt x="382459" y="22032"/>
                  </a:lnTo>
                  <a:lnTo>
                    <a:pt x="441489" y="18130"/>
                  </a:lnTo>
                  <a:lnTo>
                    <a:pt x="493460" y="12781"/>
                  </a:lnTo>
                  <a:lnTo>
                    <a:pt x="551362" y="11196"/>
                  </a:lnTo>
                  <a:lnTo>
                    <a:pt x="591916" y="10727"/>
                  </a:lnTo>
                  <a:lnTo>
                    <a:pt x="621182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369948" y="3822494"/>
              <a:ext cx="243395" cy="323321"/>
            </a:xfrm>
            <a:custGeom>
              <a:avLst/>
              <a:gdLst/>
              <a:ahLst/>
              <a:cxnLst/>
              <a:rect l="0" t="0" r="0" b="0"/>
              <a:pathLst>
                <a:path w="243395" h="323321">
                  <a:moveTo>
                    <a:pt x="10528" y="9879"/>
                  </a:moveTo>
                  <a:lnTo>
                    <a:pt x="59459" y="1545"/>
                  </a:lnTo>
                  <a:lnTo>
                    <a:pt x="107304" y="0"/>
                  </a:lnTo>
                  <a:lnTo>
                    <a:pt x="164695" y="5068"/>
                  </a:lnTo>
                  <a:lnTo>
                    <a:pt x="184722" y="13980"/>
                  </a:lnTo>
                  <a:lnTo>
                    <a:pt x="193338" y="19632"/>
                  </a:lnTo>
                  <a:lnTo>
                    <a:pt x="195573" y="26909"/>
                  </a:lnTo>
                  <a:lnTo>
                    <a:pt x="193553" y="35270"/>
                  </a:lnTo>
                  <a:lnTo>
                    <a:pt x="188696" y="44354"/>
                  </a:lnTo>
                  <a:lnTo>
                    <a:pt x="132398" y="90235"/>
                  </a:lnTo>
                  <a:lnTo>
                    <a:pt x="75306" y="122525"/>
                  </a:lnTo>
                  <a:lnTo>
                    <a:pt x="64242" y="127090"/>
                  </a:lnTo>
                  <a:lnTo>
                    <a:pt x="61545" y="131304"/>
                  </a:lnTo>
                  <a:lnTo>
                    <a:pt x="64427" y="135283"/>
                  </a:lnTo>
                  <a:lnTo>
                    <a:pt x="71028" y="139105"/>
                  </a:lnTo>
                  <a:lnTo>
                    <a:pt x="131420" y="151982"/>
                  </a:lnTo>
                  <a:lnTo>
                    <a:pt x="191946" y="175859"/>
                  </a:lnTo>
                  <a:lnTo>
                    <a:pt x="223639" y="196188"/>
                  </a:lnTo>
                  <a:lnTo>
                    <a:pt x="237045" y="216295"/>
                  </a:lnTo>
                  <a:lnTo>
                    <a:pt x="242258" y="228208"/>
                  </a:lnTo>
                  <a:lnTo>
                    <a:pt x="243394" y="238490"/>
                  </a:lnTo>
                  <a:lnTo>
                    <a:pt x="238417" y="256153"/>
                  </a:lnTo>
                  <a:lnTo>
                    <a:pt x="216871" y="284840"/>
                  </a:lnTo>
                  <a:lnTo>
                    <a:pt x="191923" y="298980"/>
                  </a:lnTo>
                  <a:lnTo>
                    <a:pt x="144994" y="313517"/>
                  </a:lnTo>
                  <a:lnTo>
                    <a:pt x="82323" y="323320"/>
                  </a:lnTo>
                  <a:lnTo>
                    <a:pt x="34458" y="316852"/>
                  </a:lnTo>
                  <a:lnTo>
                    <a:pt x="0" y="30467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675274" y="3821844"/>
              <a:ext cx="280028" cy="273610"/>
            </a:xfrm>
            <a:custGeom>
              <a:avLst/>
              <a:gdLst/>
              <a:ahLst/>
              <a:cxnLst/>
              <a:rect l="0" t="0" r="0" b="0"/>
              <a:pathLst>
                <a:path w="280028" h="273610">
                  <a:moveTo>
                    <a:pt x="147399" y="0"/>
                  </a:moveTo>
                  <a:lnTo>
                    <a:pt x="87806" y="59593"/>
                  </a:lnTo>
                  <a:lnTo>
                    <a:pt x="39779" y="109960"/>
                  </a:lnTo>
                  <a:lnTo>
                    <a:pt x="18165" y="158544"/>
                  </a:lnTo>
                  <a:lnTo>
                    <a:pt x="18381" y="200874"/>
                  </a:lnTo>
                  <a:lnTo>
                    <a:pt x="31443" y="239283"/>
                  </a:lnTo>
                  <a:lnTo>
                    <a:pt x="49850" y="258816"/>
                  </a:lnTo>
                  <a:lnTo>
                    <a:pt x="61309" y="267301"/>
                  </a:lnTo>
                  <a:lnTo>
                    <a:pt x="89640" y="273609"/>
                  </a:lnTo>
                  <a:lnTo>
                    <a:pt x="121729" y="271342"/>
                  </a:lnTo>
                  <a:lnTo>
                    <a:pt x="183749" y="253944"/>
                  </a:lnTo>
                  <a:lnTo>
                    <a:pt x="206838" y="245055"/>
                  </a:lnTo>
                  <a:lnTo>
                    <a:pt x="248222" y="213537"/>
                  </a:lnTo>
                  <a:lnTo>
                    <a:pt x="269949" y="181684"/>
                  </a:lnTo>
                  <a:lnTo>
                    <a:pt x="280027" y="137020"/>
                  </a:lnTo>
                  <a:lnTo>
                    <a:pt x="277423" y="86742"/>
                  </a:lnTo>
                  <a:lnTo>
                    <a:pt x="266019" y="58439"/>
                  </a:lnTo>
                  <a:lnTo>
                    <a:pt x="249253" y="36502"/>
                  </a:lnTo>
                  <a:lnTo>
                    <a:pt x="230103" y="22852"/>
                  </a:lnTo>
                  <a:lnTo>
                    <a:pt x="188411" y="8591"/>
                  </a:lnTo>
                  <a:lnTo>
                    <a:pt x="139014" y="2546"/>
                  </a:lnTo>
                  <a:lnTo>
                    <a:pt x="98511" y="6344"/>
                  </a:lnTo>
                  <a:lnTo>
                    <a:pt x="78488" y="14908"/>
                  </a:lnTo>
                  <a:lnTo>
                    <a:pt x="19258" y="65507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3" name="Freeform 102"/>
          <p:cNvSpPr/>
          <p:nvPr/>
        </p:nvSpPr>
        <p:spPr>
          <a:xfrm>
            <a:off x="8136686" y="3733219"/>
            <a:ext cx="242157" cy="9070"/>
          </a:xfrm>
          <a:custGeom>
            <a:avLst/>
            <a:gdLst/>
            <a:ahLst/>
            <a:cxnLst/>
            <a:rect l="0" t="0" r="0" b="0"/>
            <a:pathLst>
              <a:path w="242157" h="9070">
                <a:moveTo>
                  <a:pt x="0" y="9069"/>
                </a:moveTo>
                <a:lnTo>
                  <a:pt x="58616" y="4"/>
                </a:lnTo>
                <a:lnTo>
                  <a:pt x="112791" y="0"/>
                </a:lnTo>
                <a:lnTo>
                  <a:pt x="168552" y="6931"/>
                </a:lnTo>
                <a:lnTo>
                  <a:pt x="207479" y="8436"/>
                </a:lnTo>
                <a:lnTo>
                  <a:pt x="242156" y="9069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Freeform 103"/>
          <p:cNvSpPr/>
          <p:nvPr/>
        </p:nvSpPr>
        <p:spPr>
          <a:xfrm>
            <a:off x="8199857" y="3889687"/>
            <a:ext cx="210570" cy="1"/>
          </a:xfrm>
          <a:custGeom>
            <a:avLst/>
            <a:gdLst/>
            <a:ahLst/>
            <a:cxnLst/>
            <a:rect l="0" t="0" r="0" b="0"/>
            <a:pathLst>
              <a:path w="210570" h="1">
                <a:moveTo>
                  <a:pt x="0" y="0"/>
                </a:moveTo>
                <a:lnTo>
                  <a:pt x="58617" y="0"/>
                </a:lnTo>
                <a:lnTo>
                  <a:pt x="112791" y="0"/>
                </a:lnTo>
                <a:lnTo>
                  <a:pt x="168553" y="0"/>
                </a:lnTo>
                <a:lnTo>
                  <a:pt x="210569" y="0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Freeform 104"/>
          <p:cNvSpPr/>
          <p:nvPr/>
        </p:nvSpPr>
        <p:spPr>
          <a:xfrm>
            <a:off x="8589411" y="3236920"/>
            <a:ext cx="84229" cy="421141"/>
          </a:xfrm>
          <a:custGeom>
            <a:avLst/>
            <a:gdLst/>
            <a:ahLst/>
            <a:cxnLst/>
            <a:rect l="0" t="0" r="0" b="0"/>
            <a:pathLst>
              <a:path w="84229" h="421141">
                <a:moveTo>
                  <a:pt x="84228" y="0"/>
                </a:moveTo>
                <a:lnTo>
                  <a:pt x="75164" y="58617"/>
                </a:lnTo>
                <a:lnTo>
                  <a:pt x="62439" y="121453"/>
                </a:lnTo>
                <a:lnTo>
                  <a:pt x="48988" y="175939"/>
                </a:lnTo>
                <a:lnTo>
                  <a:pt x="35067" y="237308"/>
                </a:lnTo>
                <a:lnTo>
                  <a:pt x="24558" y="287253"/>
                </a:lnTo>
                <a:lnTo>
                  <a:pt x="13646" y="346644"/>
                </a:lnTo>
                <a:lnTo>
                  <a:pt x="3704" y="405611"/>
                </a:lnTo>
                <a:lnTo>
                  <a:pt x="0" y="421140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Freeform 105"/>
          <p:cNvSpPr/>
          <p:nvPr/>
        </p:nvSpPr>
        <p:spPr>
          <a:xfrm>
            <a:off x="8804147" y="3226392"/>
            <a:ext cx="174819" cy="442198"/>
          </a:xfrm>
          <a:custGeom>
            <a:avLst/>
            <a:gdLst/>
            <a:ahLst/>
            <a:cxnLst/>
            <a:rect l="0" t="0" r="0" b="0"/>
            <a:pathLst>
              <a:path w="174819" h="442198">
                <a:moveTo>
                  <a:pt x="174818" y="0"/>
                </a:moveTo>
                <a:lnTo>
                  <a:pt x="114878" y="26364"/>
                </a:lnTo>
                <a:lnTo>
                  <a:pt x="52249" y="80789"/>
                </a:lnTo>
                <a:lnTo>
                  <a:pt x="23962" y="119553"/>
                </a:lnTo>
                <a:lnTo>
                  <a:pt x="5209" y="164625"/>
                </a:lnTo>
                <a:lnTo>
                  <a:pt x="0" y="197948"/>
                </a:lnTo>
                <a:lnTo>
                  <a:pt x="3925" y="226017"/>
                </a:lnTo>
                <a:lnTo>
                  <a:pt x="8246" y="238416"/>
                </a:lnTo>
                <a:lnTo>
                  <a:pt x="25528" y="258431"/>
                </a:lnTo>
                <a:lnTo>
                  <a:pt x="36687" y="267043"/>
                </a:lnTo>
                <a:lnTo>
                  <a:pt x="58445" y="273494"/>
                </a:lnTo>
                <a:lnTo>
                  <a:pt x="69160" y="273576"/>
                </a:lnTo>
                <a:lnTo>
                  <a:pt x="78644" y="270122"/>
                </a:lnTo>
                <a:lnTo>
                  <a:pt x="95419" y="256925"/>
                </a:lnTo>
                <a:lnTo>
                  <a:pt x="124083" y="212620"/>
                </a:lnTo>
                <a:lnTo>
                  <a:pt x="146069" y="152608"/>
                </a:lnTo>
                <a:lnTo>
                  <a:pt x="159478" y="97908"/>
                </a:lnTo>
                <a:lnTo>
                  <a:pt x="162865" y="65405"/>
                </a:lnTo>
                <a:lnTo>
                  <a:pt x="163339" y="66999"/>
                </a:lnTo>
                <a:lnTo>
                  <a:pt x="162995" y="126326"/>
                </a:lnTo>
                <a:lnTo>
                  <a:pt x="157017" y="188988"/>
                </a:lnTo>
                <a:lnTo>
                  <a:pt x="153556" y="249019"/>
                </a:lnTo>
                <a:lnTo>
                  <a:pt x="145619" y="308762"/>
                </a:lnTo>
                <a:lnTo>
                  <a:pt x="143705" y="370606"/>
                </a:lnTo>
                <a:lnTo>
                  <a:pt x="143296" y="429534"/>
                </a:lnTo>
                <a:lnTo>
                  <a:pt x="143233" y="442197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Freeform 106"/>
          <p:cNvSpPr/>
          <p:nvPr/>
        </p:nvSpPr>
        <p:spPr>
          <a:xfrm>
            <a:off x="8526240" y="3700175"/>
            <a:ext cx="568540" cy="21057"/>
          </a:xfrm>
          <a:custGeom>
            <a:avLst/>
            <a:gdLst/>
            <a:ahLst/>
            <a:cxnLst/>
            <a:rect l="0" t="0" r="0" b="0"/>
            <a:pathLst>
              <a:path w="568540" h="21057">
                <a:moveTo>
                  <a:pt x="0" y="10528"/>
                </a:moveTo>
                <a:lnTo>
                  <a:pt x="50433" y="10528"/>
                </a:lnTo>
                <a:lnTo>
                  <a:pt x="105410" y="9358"/>
                </a:lnTo>
                <a:lnTo>
                  <a:pt x="167094" y="2195"/>
                </a:lnTo>
                <a:lnTo>
                  <a:pt x="224339" y="433"/>
                </a:lnTo>
                <a:lnTo>
                  <a:pt x="281876" y="85"/>
                </a:lnTo>
                <a:lnTo>
                  <a:pt x="345234" y="16"/>
                </a:lnTo>
                <a:lnTo>
                  <a:pt x="403157" y="3"/>
                </a:lnTo>
                <a:lnTo>
                  <a:pt x="456756" y="0"/>
                </a:lnTo>
                <a:lnTo>
                  <a:pt x="513703" y="7235"/>
                </a:lnTo>
                <a:lnTo>
                  <a:pt x="550212" y="10722"/>
                </a:lnTo>
                <a:lnTo>
                  <a:pt x="556321" y="12997"/>
                </a:lnTo>
                <a:lnTo>
                  <a:pt x="568539" y="21056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Freeform 107"/>
          <p:cNvSpPr/>
          <p:nvPr/>
        </p:nvSpPr>
        <p:spPr>
          <a:xfrm>
            <a:off x="8557826" y="3784402"/>
            <a:ext cx="273398" cy="396921"/>
          </a:xfrm>
          <a:custGeom>
            <a:avLst/>
            <a:gdLst/>
            <a:ahLst/>
            <a:cxnLst/>
            <a:rect l="0" t="0" r="0" b="0"/>
            <a:pathLst>
              <a:path w="273398" h="396921">
                <a:moveTo>
                  <a:pt x="0" y="0"/>
                </a:moveTo>
                <a:lnTo>
                  <a:pt x="54145" y="3120"/>
                </a:lnTo>
                <a:lnTo>
                  <a:pt x="115794" y="17958"/>
                </a:lnTo>
                <a:lnTo>
                  <a:pt x="153112" y="29368"/>
                </a:lnTo>
                <a:lnTo>
                  <a:pt x="171775" y="40739"/>
                </a:lnTo>
                <a:lnTo>
                  <a:pt x="184748" y="56711"/>
                </a:lnTo>
                <a:lnTo>
                  <a:pt x="189846" y="65883"/>
                </a:lnTo>
                <a:lnTo>
                  <a:pt x="190905" y="74338"/>
                </a:lnTo>
                <a:lnTo>
                  <a:pt x="185842" y="89971"/>
                </a:lnTo>
                <a:lnTo>
                  <a:pt x="158659" y="117516"/>
                </a:lnTo>
                <a:lnTo>
                  <a:pt x="97048" y="157227"/>
                </a:lnTo>
                <a:lnTo>
                  <a:pt x="58684" y="185865"/>
                </a:lnTo>
                <a:lnTo>
                  <a:pt x="56670" y="192930"/>
                </a:lnTo>
                <a:lnTo>
                  <a:pt x="58837" y="199980"/>
                </a:lnTo>
                <a:lnTo>
                  <a:pt x="63791" y="207020"/>
                </a:lnTo>
                <a:lnTo>
                  <a:pt x="78654" y="217961"/>
                </a:lnTo>
                <a:lnTo>
                  <a:pt x="129333" y="238233"/>
                </a:lnTo>
                <a:lnTo>
                  <a:pt x="185251" y="255722"/>
                </a:lnTo>
                <a:lnTo>
                  <a:pt x="247659" y="289349"/>
                </a:lnTo>
                <a:lnTo>
                  <a:pt x="266439" y="307584"/>
                </a:lnTo>
                <a:lnTo>
                  <a:pt x="271212" y="318530"/>
                </a:lnTo>
                <a:lnTo>
                  <a:pt x="273397" y="343170"/>
                </a:lnTo>
                <a:lnTo>
                  <a:pt x="267350" y="363480"/>
                </a:lnTo>
                <a:lnTo>
                  <a:pt x="262461" y="372172"/>
                </a:lnTo>
                <a:lnTo>
                  <a:pt x="244551" y="384948"/>
                </a:lnTo>
                <a:lnTo>
                  <a:pt x="219824" y="393357"/>
                </a:lnTo>
                <a:lnTo>
                  <a:pt x="174187" y="396920"/>
                </a:lnTo>
                <a:lnTo>
                  <a:pt x="130510" y="389917"/>
                </a:lnTo>
                <a:lnTo>
                  <a:pt x="90272" y="373544"/>
                </a:lnTo>
                <a:lnTo>
                  <a:pt x="42114" y="336912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Freeform 108"/>
          <p:cNvSpPr/>
          <p:nvPr/>
        </p:nvSpPr>
        <p:spPr>
          <a:xfrm>
            <a:off x="8882022" y="3789729"/>
            <a:ext cx="284021" cy="348397"/>
          </a:xfrm>
          <a:custGeom>
            <a:avLst/>
            <a:gdLst/>
            <a:ahLst/>
            <a:cxnLst/>
            <a:rect l="0" t="0" r="0" b="0"/>
            <a:pathLst>
              <a:path w="284021" h="348397">
                <a:moveTo>
                  <a:pt x="181172" y="36787"/>
                </a:moveTo>
                <a:lnTo>
                  <a:pt x="164404" y="31198"/>
                </a:lnTo>
                <a:lnTo>
                  <a:pt x="143693" y="34693"/>
                </a:lnTo>
                <a:lnTo>
                  <a:pt x="87025" y="62464"/>
                </a:lnTo>
                <a:lnTo>
                  <a:pt x="56181" y="83910"/>
                </a:lnTo>
                <a:lnTo>
                  <a:pt x="16865" y="126614"/>
                </a:lnTo>
                <a:lnTo>
                  <a:pt x="946" y="171028"/>
                </a:lnTo>
                <a:lnTo>
                  <a:pt x="0" y="228640"/>
                </a:lnTo>
                <a:lnTo>
                  <a:pt x="12718" y="278986"/>
                </a:lnTo>
                <a:lnTo>
                  <a:pt x="27924" y="302749"/>
                </a:lnTo>
                <a:lnTo>
                  <a:pt x="48721" y="321109"/>
                </a:lnTo>
                <a:lnTo>
                  <a:pt x="93314" y="342259"/>
                </a:lnTo>
                <a:lnTo>
                  <a:pt x="143572" y="348396"/>
                </a:lnTo>
                <a:lnTo>
                  <a:pt x="191998" y="342156"/>
                </a:lnTo>
                <a:lnTo>
                  <a:pt x="213670" y="331994"/>
                </a:lnTo>
                <a:lnTo>
                  <a:pt x="244613" y="307530"/>
                </a:lnTo>
                <a:lnTo>
                  <a:pt x="259281" y="281899"/>
                </a:lnTo>
                <a:lnTo>
                  <a:pt x="278229" y="228964"/>
                </a:lnTo>
                <a:lnTo>
                  <a:pt x="284020" y="178736"/>
                </a:lnTo>
                <a:lnTo>
                  <a:pt x="277570" y="124098"/>
                </a:lnTo>
                <a:lnTo>
                  <a:pt x="256055" y="63190"/>
                </a:lnTo>
                <a:lnTo>
                  <a:pt x="236634" y="33432"/>
                </a:lnTo>
                <a:lnTo>
                  <a:pt x="210474" y="9797"/>
                </a:lnTo>
                <a:lnTo>
                  <a:pt x="184447" y="1395"/>
                </a:lnTo>
                <a:lnTo>
                  <a:pt x="155721" y="0"/>
                </a:lnTo>
                <a:lnTo>
                  <a:pt x="131255" y="7179"/>
                </a:lnTo>
                <a:lnTo>
                  <a:pt x="111804" y="24408"/>
                </a:lnTo>
                <a:lnTo>
                  <a:pt x="86415" y="57844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Freeform 109"/>
          <p:cNvSpPr/>
          <p:nvPr/>
        </p:nvSpPr>
        <p:spPr>
          <a:xfrm>
            <a:off x="8344427" y="2965142"/>
            <a:ext cx="1030762" cy="1488249"/>
          </a:xfrm>
          <a:custGeom>
            <a:avLst/>
            <a:gdLst/>
            <a:ahLst/>
            <a:cxnLst/>
            <a:rect l="0" t="0" r="0" b="0"/>
            <a:pathLst>
              <a:path w="1030762" h="1488249">
                <a:moveTo>
                  <a:pt x="568538" y="6065"/>
                </a:moveTo>
                <a:lnTo>
                  <a:pt x="532576" y="0"/>
                </a:lnTo>
                <a:lnTo>
                  <a:pt x="482234" y="6088"/>
                </a:lnTo>
                <a:lnTo>
                  <a:pt x="435471" y="24529"/>
                </a:lnTo>
                <a:lnTo>
                  <a:pt x="385092" y="58590"/>
                </a:lnTo>
                <a:lnTo>
                  <a:pt x="333120" y="99487"/>
                </a:lnTo>
                <a:lnTo>
                  <a:pt x="280675" y="148129"/>
                </a:lnTo>
                <a:lnTo>
                  <a:pt x="229262" y="200757"/>
                </a:lnTo>
                <a:lnTo>
                  <a:pt x="185042" y="261454"/>
                </a:lnTo>
                <a:lnTo>
                  <a:pt x="160619" y="307135"/>
                </a:lnTo>
                <a:lnTo>
                  <a:pt x="138066" y="354733"/>
                </a:lnTo>
                <a:lnTo>
                  <a:pt x="117514" y="403184"/>
                </a:lnTo>
                <a:lnTo>
                  <a:pt x="100582" y="452014"/>
                </a:lnTo>
                <a:lnTo>
                  <a:pt x="85256" y="504132"/>
                </a:lnTo>
                <a:lnTo>
                  <a:pt x="71817" y="558491"/>
                </a:lnTo>
                <a:lnTo>
                  <a:pt x="61944" y="613846"/>
                </a:lnTo>
                <a:lnTo>
                  <a:pt x="53656" y="669644"/>
                </a:lnTo>
                <a:lnTo>
                  <a:pt x="47243" y="725639"/>
                </a:lnTo>
                <a:lnTo>
                  <a:pt x="44393" y="781721"/>
                </a:lnTo>
                <a:lnTo>
                  <a:pt x="43126" y="837842"/>
                </a:lnTo>
                <a:lnTo>
                  <a:pt x="43733" y="893980"/>
                </a:lnTo>
                <a:lnTo>
                  <a:pt x="47903" y="950126"/>
                </a:lnTo>
                <a:lnTo>
                  <a:pt x="56774" y="1003156"/>
                </a:lnTo>
                <a:lnTo>
                  <a:pt x="68517" y="1054020"/>
                </a:lnTo>
                <a:lnTo>
                  <a:pt x="81534" y="1103923"/>
                </a:lnTo>
                <a:lnTo>
                  <a:pt x="95119" y="1150278"/>
                </a:lnTo>
                <a:lnTo>
                  <a:pt x="119040" y="1212718"/>
                </a:lnTo>
                <a:lnTo>
                  <a:pt x="148354" y="1271382"/>
                </a:lnTo>
                <a:lnTo>
                  <a:pt x="179267" y="1326979"/>
                </a:lnTo>
                <a:lnTo>
                  <a:pt x="216892" y="1373088"/>
                </a:lnTo>
                <a:lnTo>
                  <a:pt x="276419" y="1425001"/>
                </a:lnTo>
                <a:lnTo>
                  <a:pt x="324707" y="1452694"/>
                </a:lnTo>
                <a:lnTo>
                  <a:pt x="376060" y="1470129"/>
                </a:lnTo>
                <a:lnTo>
                  <a:pt x="428320" y="1482703"/>
                </a:lnTo>
                <a:lnTo>
                  <a:pt x="480849" y="1488248"/>
                </a:lnTo>
                <a:lnTo>
                  <a:pt x="533457" y="1484303"/>
                </a:lnTo>
                <a:lnTo>
                  <a:pt x="586089" y="1475724"/>
                </a:lnTo>
                <a:lnTo>
                  <a:pt x="638729" y="1460185"/>
                </a:lnTo>
                <a:lnTo>
                  <a:pt x="700513" y="1424397"/>
                </a:lnTo>
                <a:lnTo>
                  <a:pt x="760897" y="1373481"/>
                </a:lnTo>
                <a:lnTo>
                  <a:pt x="823214" y="1312774"/>
                </a:lnTo>
                <a:lnTo>
                  <a:pt x="860806" y="1256185"/>
                </a:lnTo>
                <a:lnTo>
                  <a:pt x="899762" y="1194964"/>
                </a:lnTo>
                <a:lnTo>
                  <a:pt x="923979" y="1150187"/>
                </a:lnTo>
                <a:lnTo>
                  <a:pt x="946440" y="1102990"/>
                </a:lnTo>
                <a:lnTo>
                  <a:pt x="968121" y="1054718"/>
                </a:lnTo>
                <a:lnTo>
                  <a:pt x="986336" y="1005967"/>
                </a:lnTo>
                <a:lnTo>
                  <a:pt x="1001061" y="957004"/>
                </a:lnTo>
                <a:lnTo>
                  <a:pt x="1011505" y="907946"/>
                </a:lnTo>
                <a:lnTo>
                  <a:pt x="1020046" y="855727"/>
                </a:lnTo>
                <a:lnTo>
                  <a:pt x="1026572" y="802493"/>
                </a:lnTo>
                <a:lnTo>
                  <a:pt x="1029472" y="751538"/>
                </a:lnTo>
                <a:lnTo>
                  <a:pt x="1030761" y="698475"/>
                </a:lnTo>
                <a:lnTo>
                  <a:pt x="1030164" y="644866"/>
                </a:lnTo>
                <a:lnTo>
                  <a:pt x="1025999" y="593743"/>
                </a:lnTo>
                <a:lnTo>
                  <a:pt x="1017129" y="543726"/>
                </a:lnTo>
                <a:lnTo>
                  <a:pt x="1005388" y="494200"/>
                </a:lnTo>
                <a:lnTo>
                  <a:pt x="992371" y="444892"/>
                </a:lnTo>
                <a:lnTo>
                  <a:pt x="975667" y="395682"/>
                </a:lnTo>
                <a:lnTo>
                  <a:pt x="955375" y="347684"/>
                </a:lnTo>
                <a:lnTo>
                  <a:pt x="930758" y="302955"/>
                </a:lnTo>
                <a:lnTo>
                  <a:pt x="890592" y="249491"/>
                </a:lnTo>
                <a:lnTo>
                  <a:pt x="843466" y="198424"/>
                </a:lnTo>
                <a:lnTo>
                  <a:pt x="792457" y="157427"/>
                </a:lnTo>
                <a:lnTo>
                  <a:pt x="729121" y="123053"/>
                </a:lnTo>
                <a:lnTo>
                  <a:pt x="685531" y="104463"/>
                </a:lnTo>
                <a:lnTo>
                  <a:pt x="641592" y="90742"/>
                </a:lnTo>
                <a:lnTo>
                  <a:pt x="594767" y="84644"/>
                </a:lnTo>
                <a:lnTo>
                  <a:pt x="546661" y="85053"/>
                </a:lnTo>
                <a:lnTo>
                  <a:pt x="497983" y="90304"/>
                </a:lnTo>
                <a:lnTo>
                  <a:pt x="449053" y="100437"/>
                </a:lnTo>
                <a:lnTo>
                  <a:pt x="400010" y="115858"/>
                </a:lnTo>
                <a:lnTo>
                  <a:pt x="349747" y="135581"/>
                </a:lnTo>
                <a:lnTo>
                  <a:pt x="296213" y="159944"/>
                </a:lnTo>
                <a:lnTo>
                  <a:pt x="247464" y="189490"/>
                </a:lnTo>
                <a:lnTo>
                  <a:pt x="202400" y="223288"/>
                </a:lnTo>
                <a:lnTo>
                  <a:pt x="158976" y="261706"/>
                </a:lnTo>
                <a:lnTo>
                  <a:pt x="100655" y="322796"/>
                </a:lnTo>
                <a:lnTo>
                  <a:pt x="51920" y="379761"/>
                </a:lnTo>
                <a:lnTo>
                  <a:pt x="8455" y="436815"/>
                </a:lnTo>
                <a:lnTo>
                  <a:pt x="0" y="448262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63936" y="269003"/>
            <a:ext cx="1421348" cy="617929"/>
            <a:chOff x="263936" y="269003"/>
            <a:chExt cx="1421348" cy="617929"/>
          </a:xfrm>
        </p:grpSpPr>
        <p:sp>
          <p:nvSpPr>
            <p:cNvPr id="2" name="Freeform 1"/>
            <p:cNvSpPr/>
            <p:nvPr/>
          </p:nvSpPr>
          <p:spPr>
            <a:xfrm>
              <a:off x="334784" y="279531"/>
              <a:ext cx="172305" cy="195059"/>
            </a:xfrm>
            <a:custGeom>
              <a:avLst/>
              <a:gdLst/>
              <a:ahLst/>
              <a:cxnLst/>
              <a:rect l="0" t="0" r="0" b="0"/>
              <a:pathLst>
                <a:path w="172305" h="195059">
                  <a:moveTo>
                    <a:pt x="66022" y="0"/>
                  </a:moveTo>
                  <a:lnTo>
                    <a:pt x="60088" y="5868"/>
                  </a:lnTo>
                  <a:lnTo>
                    <a:pt x="53883" y="11433"/>
                  </a:lnTo>
                  <a:lnTo>
                    <a:pt x="46787" y="17232"/>
                  </a:lnTo>
                  <a:lnTo>
                    <a:pt x="38847" y="23312"/>
                  </a:lnTo>
                  <a:lnTo>
                    <a:pt x="30201" y="29642"/>
                  </a:lnTo>
                  <a:lnTo>
                    <a:pt x="21015" y="36136"/>
                  </a:lnTo>
                  <a:lnTo>
                    <a:pt x="11767" y="41518"/>
                  </a:lnTo>
                  <a:lnTo>
                    <a:pt x="4273" y="42982"/>
                  </a:lnTo>
                  <a:lnTo>
                    <a:pt x="427" y="40114"/>
                  </a:lnTo>
                  <a:lnTo>
                    <a:pt x="0" y="35206"/>
                  </a:lnTo>
                  <a:lnTo>
                    <a:pt x="2399" y="29577"/>
                  </a:lnTo>
                  <a:lnTo>
                    <a:pt x="7433" y="23964"/>
                  </a:lnTo>
                  <a:lnTo>
                    <a:pt x="14789" y="18694"/>
                  </a:lnTo>
                  <a:lnTo>
                    <a:pt x="24024" y="14165"/>
                  </a:lnTo>
                  <a:lnTo>
                    <a:pt x="34685" y="10949"/>
                  </a:lnTo>
                  <a:lnTo>
                    <a:pt x="46376" y="9236"/>
                  </a:lnTo>
                  <a:lnTo>
                    <a:pt x="58467" y="9052"/>
                  </a:lnTo>
                  <a:lnTo>
                    <a:pt x="70120" y="10439"/>
                  </a:lnTo>
                  <a:lnTo>
                    <a:pt x="80901" y="13264"/>
                  </a:lnTo>
                  <a:lnTo>
                    <a:pt x="90274" y="17430"/>
                  </a:lnTo>
                  <a:lnTo>
                    <a:pt x="97440" y="22967"/>
                  </a:lnTo>
                  <a:lnTo>
                    <a:pt x="102179" y="29763"/>
                  </a:lnTo>
                  <a:lnTo>
                    <a:pt x="104581" y="37595"/>
                  </a:lnTo>
                  <a:lnTo>
                    <a:pt x="104772" y="46222"/>
                  </a:lnTo>
                  <a:lnTo>
                    <a:pt x="103054" y="55427"/>
                  </a:lnTo>
                  <a:lnTo>
                    <a:pt x="99820" y="64878"/>
                  </a:lnTo>
                  <a:lnTo>
                    <a:pt x="95451" y="74142"/>
                  </a:lnTo>
                  <a:lnTo>
                    <a:pt x="90320" y="82936"/>
                  </a:lnTo>
                  <a:lnTo>
                    <a:pt x="86801" y="88974"/>
                  </a:lnTo>
                  <a:lnTo>
                    <a:pt x="87757" y="90457"/>
                  </a:lnTo>
                  <a:lnTo>
                    <a:pt x="92612" y="89848"/>
                  </a:lnTo>
                  <a:lnTo>
                    <a:pt x="99979" y="89022"/>
                  </a:lnTo>
                  <a:lnTo>
                    <a:pt x="108401" y="89178"/>
                  </a:lnTo>
                  <a:lnTo>
                    <a:pt x="117003" y="90751"/>
                  </a:lnTo>
                  <a:lnTo>
                    <a:pt x="125412" y="93695"/>
                  </a:lnTo>
                  <a:lnTo>
                    <a:pt x="133526" y="97775"/>
                  </a:lnTo>
                  <a:lnTo>
                    <a:pt x="141354" y="102730"/>
                  </a:lnTo>
                  <a:lnTo>
                    <a:pt x="148784" y="108488"/>
                  </a:lnTo>
                  <a:lnTo>
                    <a:pt x="155565" y="115173"/>
                  </a:lnTo>
                  <a:lnTo>
                    <a:pt x="161605" y="122777"/>
                  </a:lnTo>
                  <a:lnTo>
                    <a:pt x="166646" y="131169"/>
                  </a:lnTo>
                  <a:lnTo>
                    <a:pt x="170204" y="140180"/>
                  </a:lnTo>
                  <a:lnTo>
                    <a:pt x="172140" y="149642"/>
                  </a:lnTo>
                  <a:lnTo>
                    <a:pt x="172304" y="159096"/>
                  </a:lnTo>
                  <a:lnTo>
                    <a:pt x="170369" y="167832"/>
                  </a:lnTo>
                  <a:lnTo>
                    <a:pt x="166358" y="175512"/>
                  </a:lnTo>
                  <a:lnTo>
                    <a:pt x="160411" y="181989"/>
                  </a:lnTo>
                  <a:lnTo>
                    <a:pt x="152607" y="187124"/>
                  </a:lnTo>
                  <a:lnTo>
                    <a:pt x="143181" y="190980"/>
                  </a:lnTo>
                  <a:lnTo>
                    <a:pt x="132616" y="193605"/>
                  </a:lnTo>
                  <a:lnTo>
                    <a:pt x="121542" y="194933"/>
                  </a:lnTo>
                  <a:lnTo>
                    <a:pt x="110353" y="195058"/>
                  </a:lnTo>
                  <a:lnTo>
                    <a:pt x="99063" y="194348"/>
                  </a:lnTo>
                  <a:lnTo>
                    <a:pt x="87417" y="193342"/>
                  </a:lnTo>
                  <a:lnTo>
                    <a:pt x="75294" y="192374"/>
                  </a:lnTo>
                  <a:lnTo>
                    <a:pt x="62929" y="191573"/>
                  </a:lnTo>
                  <a:lnTo>
                    <a:pt x="49419" y="190874"/>
                  </a:lnTo>
                  <a:lnTo>
                    <a:pt x="31339" y="190223"/>
                  </a:lnTo>
                  <a:lnTo>
                    <a:pt x="2851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63936" y="553272"/>
              <a:ext cx="336913" cy="42115"/>
            </a:xfrm>
            <a:custGeom>
              <a:avLst/>
              <a:gdLst/>
              <a:ahLst/>
              <a:cxnLst/>
              <a:rect l="0" t="0" r="0" b="0"/>
              <a:pathLst>
                <a:path w="336913" h="42115">
                  <a:moveTo>
                    <a:pt x="336912" y="0"/>
                  </a:moveTo>
                  <a:lnTo>
                    <a:pt x="325176" y="0"/>
                  </a:lnTo>
                  <a:lnTo>
                    <a:pt x="314048" y="0"/>
                  </a:lnTo>
                  <a:lnTo>
                    <a:pt x="302449" y="5"/>
                  </a:lnTo>
                  <a:lnTo>
                    <a:pt x="290288" y="178"/>
                  </a:lnTo>
                  <a:lnTo>
                    <a:pt x="277628" y="826"/>
                  </a:lnTo>
                  <a:lnTo>
                    <a:pt x="264572" y="2075"/>
                  </a:lnTo>
                  <a:lnTo>
                    <a:pt x="251220" y="3728"/>
                  </a:lnTo>
                  <a:lnTo>
                    <a:pt x="237655" y="5376"/>
                  </a:lnTo>
                  <a:lnTo>
                    <a:pt x="223935" y="6783"/>
                  </a:lnTo>
                  <a:lnTo>
                    <a:pt x="209943" y="8048"/>
                  </a:lnTo>
                  <a:lnTo>
                    <a:pt x="195405" y="9505"/>
                  </a:lnTo>
                  <a:lnTo>
                    <a:pt x="180213" y="11336"/>
                  </a:lnTo>
                  <a:lnTo>
                    <a:pt x="164416" y="13567"/>
                  </a:lnTo>
                  <a:lnTo>
                    <a:pt x="148127" y="16143"/>
                  </a:lnTo>
                  <a:lnTo>
                    <a:pt x="131467" y="18985"/>
                  </a:lnTo>
                  <a:lnTo>
                    <a:pt x="114704" y="21860"/>
                  </a:lnTo>
                  <a:lnTo>
                    <a:pt x="98223" y="24404"/>
                  </a:lnTo>
                  <a:lnTo>
                    <a:pt x="82222" y="26449"/>
                  </a:lnTo>
                  <a:lnTo>
                    <a:pt x="66928" y="28191"/>
                  </a:lnTo>
                  <a:lnTo>
                    <a:pt x="50978" y="30376"/>
                  </a:lnTo>
                  <a:lnTo>
                    <a:pt x="30737" y="3431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64334" y="603350"/>
              <a:ext cx="110173" cy="283582"/>
            </a:xfrm>
            <a:custGeom>
              <a:avLst/>
              <a:gdLst/>
              <a:ahLst/>
              <a:cxnLst/>
              <a:rect l="0" t="0" r="0" b="0"/>
              <a:pathLst>
                <a:path w="110173" h="283582">
                  <a:moveTo>
                    <a:pt x="110172" y="44679"/>
                  </a:moveTo>
                  <a:lnTo>
                    <a:pt x="104304" y="50614"/>
                  </a:lnTo>
                  <a:lnTo>
                    <a:pt x="98740" y="56818"/>
                  </a:lnTo>
                  <a:lnTo>
                    <a:pt x="92941" y="63913"/>
                  </a:lnTo>
                  <a:lnTo>
                    <a:pt x="86860" y="71854"/>
                  </a:lnTo>
                  <a:lnTo>
                    <a:pt x="80530" y="80500"/>
                  </a:lnTo>
                  <a:lnTo>
                    <a:pt x="74007" y="89695"/>
                  </a:lnTo>
                  <a:lnTo>
                    <a:pt x="67503" y="99295"/>
                  </a:lnTo>
                  <a:lnTo>
                    <a:pt x="61369" y="109184"/>
                  </a:lnTo>
                  <a:lnTo>
                    <a:pt x="55760" y="119272"/>
                  </a:lnTo>
                  <a:lnTo>
                    <a:pt x="50503" y="129333"/>
                  </a:lnTo>
                  <a:lnTo>
                    <a:pt x="45207" y="139014"/>
                  </a:lnTo>
                  <a:lnTo>
                    <a:pt x="39640" y="148160"/>
                  </a:lnTo>
                  <a:lnTo>
                    <a:pt x="33747" y="156946"/>
                  </a:lnTo>
                  <a:lnTo>
                    <a:pt x="27559" y="165767"/>
                  </a:lnTo>
                  <a:lnTo>
                    <a:pt x="21142" y="174857"/>
                  </a:lnTo>
                  <a:lnTo>
                    <a:pt x="14883" y="184439"/>
                  </a:lnTo>
                  <a:lnTo>
                    <a:pt x="9447" y="194790"/>
                  </a:lnTo>
                  <a:lnTo>
                    <a:pt x="5135" y="205976"/>
                  </a:lnTo>
                  <a:lnTo>
                    <a:pt x="2072" y="217744"/>
                  </a:lnTo>
                  <a:lnTo>
                    <a:pt x="385" y="229636"/>
                  </a:lnTo>
                  <a:lnTo>
                    <a:pt x="0" y="241363"/>
                  </a:lnTo>
                  <a:lnTo>
                    <a:pt x="1029" y="252507"/>
                  </a:lnTo>
                  <a:lnTo>
                    <a:pt x="3840" y="262458"/>
                  </a:lnTo>
                  <a:lnTo>
                    <a:pt x="8470" y="270984"/>
                  </a:lnTo>
                  <a:lnTo>
                    <a:pt x="14679" y="277708"/>
                  </a:lnTo>
                  <a:lnTo>
                    <a:pt x="22133" y="281951"/>
                  </a:lnTo>
                  <a:lnTo>
                    <a:pt x="30512" y="283581"/>
                  </a:lnTo>
                  <a:lnTo>
                    <a:pt x="39389" y="282914"/>
                  </a:lnTo>
                  <a:lnTo>
                    <a:pt x="48261" y="280423"/>
                  </a:lnTo>
                  <a:lnTo>
                    <a:pt x="56847" y="276564"/>
                  </a:lnTo>
                  <a:lnTo>
                    <a:pt x="64916" y="271554"/>
                  </a:lnTo>
                  <a:lnTo>
                    <a:pt x="72189" y="265377"/>
                  </a:lnTo>
                  <a:lnTo>
                    <a:pt x="78600" y="258116"/>
                  </a:lnTo>
                  <a:lnTo>
                    <a:pt x="84245" y="249954"/>
                  </a:lnTo>
                  <a:lnTo>
                    <a:pt x="89279" y="241098"/>
                  </a:lnTo>
                  <a:lnTo>
                    <a:pt x="93845" y="231731"/>
                  </a:lnTo>
                  <a:lnTo>
                    <a:pt x="97745" y="222000"/>
                  </a:lnTo>
                  <a:lnTo>
                    <a:pt x="100461" y="212014"/>
                  </a:lnTo>
                  <a:lnTo>
                    <a:pt x="101800" y="201858"/>
                  </a:lnTo>
                  <a:lnTo>
                    <a:pt x="101716" y="191751"/>
                  </a:lnTo>
                  <a:lnTo>
                    <a:pt x="100139" y="182037"/>
                  </a:lnTo>
                  <a:lnTo>
                    <a:pt x="97188" y="172874"/>
                  </a:lnTo>
                  <a:lnTo>
                    <a:pt x="93105" y="164246"/>
                  </a:lnTo>
                  <a:lnTo>
                    <a:pt x="88156" y="156064"/>
                  </a:lnTo>
                  <a:lnTo>
                    <a:pt x="82567" y="148230"/>
                  </a:lnTo>
                  <a:lnTo>
                    <a:pt x="76360" y="140815"/>
                  </a:lnTo>
                  <a:lnTo>
                    <a:pt x="69362" y="134054"/>
                  </a:lnTo>
                  <a:lnTo>
                    <a:pt x="61544" y="128018"/>
                  </a:lnTo>
                  <a:lnTo>
                    <a:pt x="53004" y="122473"/>
                  </a:lnTo>
                  <a:lnTo>
                    <a:pt x="43894" y="116981"/>
                  </a:lnTo>
                  <a:lnTo>
                    <a:pt x="34371" y="111273"/>
                  </a:lnTo>
                  <a:lnTo>
                    <a:pt x="25044" y="104947"/>
                  </a:lnTo>
                  <a:lnTo>
                    <a:pt x="16927" y="97403"/>
                  </a:lnTo>
                  <a:lnTo>
                    <a:pt x="10479" y="88436"/>
                  </a:lnTo>
                  <a:lnTo>
                    <a:pt x="5814" y="78327"/>
                  </a:lnTo>
                  <a:lnTo>
                    <a:pt x="2967" y="67632"/>
                  </a:lnTo>
                  <a:lnTo>
                    <a:pt x="1765" y="56743"/>
                  </a:lnTo>
                  <a:lnTo>
                    <a:pt x="2228" y="46011"/>
                  </a:lnTo>
                  <a:lnTo>
                    <a:pt x="4649" y="35812"/>
                  </a:lnTo>
                  <a:lnTo>
                    <a:pt x="9019" y="26299"/>
                  </a:lnTo>
                  <a:lnTo>
                    <a:pt x="15222" y="17762"/>
                  </a:lnTo>
                  <a:lnTo>
                    <a:pt x="23204" y="10698"/>
                  </a:lnTo>
                  <a:lnTo>
                    <a:pt x="32750" y="5251"/>
                  </a:lnTo>
                  <a:lnTo>
                    <a:pt x="43226" y="1576"/>
                  </a:lnTo>
                  <a:lnTo>
                    <a:pt x="53709" y="0"/>
                  </a:lnTo>
                  <a:lnTo>
                    <a:pt x="63670" y="491"/>
                  </a:lnTo>
                  <a:lnTo>
                    <a:pt x="72672" y="2624"/>
                  </a:lnTo>
                  <a:lnTo>
                    <a:pt x="81074" y="6078"/>
                  </a:lnTo>
                  <a:lnTo>
                    <a:pt x="89606" y="12270"/>
                  </a:lnTo>
                  <a:lnTo>
                    <a:pt x="99643" y="236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59448" y="511158"/>
              <a:ext cx="4613" cy="168457"/>
            </a:xfrm>
            <a:custGeom>
              <a:avLst/>
              <a:gdLst/>
              <a:ahLst/>
              <a:cxnLst/>
              <a:rect l="0" t="0" r="0" b="0"/>
              <a:pathLst>
                <a:path w="4613" h="168457">
                  <a:moveTo>
                    <a:pt x="4612" y="0"/>
                  </a:moveTo>
                  <a:lnTo>
                    <a:pt x="1812" y="8869"/>
                  </a:lnTo>
                  <a:lnTo>
                    <a:pt x="311" y="17855"/>
                  </a:lnTo>
                  <a:lnTo>
                    <a:pt x="0" y="27855"/>
                  </a:lnTo>
                  <a:lnTo>
                    <a:pt x="506" y="39009"/>
                  </a:lnTo>
                  <a:lnTo>
                    <a:pt x="1326" y="51468"/>
                  </a:lnTo>
                  <a:lnTo>
                    <a:pt x="2141" y="65176"/>
                  </a:lnTo>
                  <a:lnTo>
                    <a:pt x="2825" y="79766"/>
                  </a:lnTo>
                  <a:lnTo>
                    <a:pt x="3352" y="94695"/>
                  </a:lnTo>
                  <a:lnTo>
                    <a:pt x="3738" y="109601"/>
                  </a:lnTo>
                  <a:lnTo>
                    <a:pt x="4013" y="123742"/>
                  </a:lnTo>
                  <a:lnTo>
                    <a:pt x="4235" y="137295"/>
                  </a:lnTo>
                  <a:lnTo>
                    <a:pt x="4423" y="151446"/>
                  </a:lnTo>
                  <a:lnTo>
                    <a:pt x="4612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779832" y="584858"/>
              <a:ext cx="157929" cy="42115"/>
            </a:xfrm>
            <a:custGeom>
              <a:avLst/>
              <a:gdLst/>
              <a:ahLst/>
              <a:cxnLst/>
              <a:rect l="0" t="0" r="0" b="0"/>
              <a:pathLst>
                <a:path w="157929" h="42115">
                  <a:moveTo>
                    <a:pt x="157928" y="0"/>
                  </a:moveTo>
                  <a:lnTo>
                    <a:pt x="149059" y="2934"/>
                  </a:lnTo>
                  <a:lnTo>
                    <a:pt x="140072" y="5716"/>
                  </a:lnTo>
                  <a:lnTo>
                    <a:pt x="130077" y="8615"/>
                  </a:lnTo>
                  <a:lnTo>
                    <a:pt x="119096" y="11656"/>
                  </a:lnTo>
                  <a:lnTo>
                    <a:pt x="107285" y="14820"/>
                  </a:lnTo>
                  <a:lnTo>
                    <a:pt x="94831" y="18085"/>
                  </a:lnTo>
                  <a:lnTo>
                    <a:pt x="82066" y="21423"/>
                  </a:lnTo>
                  <a:lnTo>
                    <a:pt x="69434" y="24814"/>
                  </a:lnTo>
                  <a:lnTo>
                    <a:pt x="57174" y="28238"/>
                  </a:lnTo>
                  <a:lnTo>
                    <a:pt x="45589" y="31533"/>
                  </a:lnTo>
                  <a:lnTo>
                    <a:pt x="33889" y="34714"/>
                  </a:lnTo>
                  <a:lnTo>
                    <a:pt x="19932" y="3806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32557" y="269003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1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69"/>
                  </a:lnTo>
                  <a:lnTo>
                    <a:pt x="178" y="57924"/>
                  </a:lnTo>
                  <a:lnTo>
                    <a:pt x="826" y="72453"/>
                  </a:lnTo>
                  <a:lnTo>
                    <a:pt x="2075" y="86271"/>
                  </a:lnTo>
                  <a:lnTo>
                    <a:pt x="3728" y="99483"/>
                  </a:lnTo>
                  <a:lnTo>
                    <a:pt x="5376" y="112495"/>
                  </a:lnTo>
                  <a:lnTo>
                    <a:pt x="6779" y="125566"/>
                  </a:lnTo>
                  <a:lnTo>
                    <a:pt x="7874" y="138386"/>
                  </a:lnTo>
                  <a:lnTo>
                    <a:pt x="8802" y="151513"/>
                  </a:lnTo>
                  <a:lnTo>
                    <a:pt x="9641" y="167226"/>
                  </a:lnTo>
                  <a:lnTo>
                    <a:pt x="10529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16744" y="542744"/>
              <a:ext cx="294799" cy="52643"/>
            </a:xfrm>
            <a:custGeom>
              <a:avLst/>
              <a:gdLst/>
              <a:ahLst/>
              <a:cxnLst/>
              <a:rect l="0" t="0" r="0" b="0"/>
              <a:pathLst>
                <a:path w="294799" h="52643">
                  <a:moveTo>
                    <a:pt x="294798" y="0"/>
                  </a:moveTo>
                  <a:lnTo>
                    <a:pt x="283063" y="2866"/>
                  </a:lnTo>
                  <a:lnTo>
                    <a:pt x="271934" y="5008"/>
                  </a:lnTo>
                  <a:lnTo>
                    <a:pt x="260340" y="6616"/>
                  </a:lnTo>
                  <a:lnTo>
                    <a:pt x="248352" y="7970"/>
                  </a:lnTo>
                  <a:lnTo>
                    <a:pt x="236340" y="9466"/>
                  </a:lnTo>
                  <a:lnTo>
                    <a:pt x="224528" y="11312"/>
                  </a:lnTo>
                  <a:lnTo>
                    <a:pt x="212656" y="13380"/>
                  </a:lnTo>
                  <a:lnTo>
                    <a:pt x="200091" y="15312"/>
                  </a:lnTo>
                  <a:lnTo>
                    <a:pt x="186534" y="16912"/>
                  </a:lnTo>
                  <a:lnTo>
                    <a:pt x="172329" y="18309"/>
                  </a:lnTo>
                  <a:lnTo>
                    <a:pt x="158246" y="19853"/>
                  </a:lnTo>
                  <a:lnTo>
                    <a:pt x="144732" y="21744"/>
                  </a:lnTo>
                  <a:lnTo>
                    <a:pt x="131725" y="24014"/>
                  </a:lnTo>
                  <a:lnTo>
                    <a:pt x="118852" y="26618"/>
                  </a:lnTo>
                  <a:lnTo>
                    <a:pt x="105860" y="29482"/>
                  </a:lnTo>
                  <a:lnTo>
                    <a:pt x="92659" y="32542"/>
                  </a:lnTo>
                  <a:lnTo>
                    <a:pt x="79251" y="35742"/>
                  </a:lnTo>
                  <a:lnTo>
                    <a:pt x="65681" y="39035"/>
                  </a:lnTo>
                  <a:lnTo>
                    <a:pt x="52405" y="42241"/>
                  </a:lnTo>
                  <a:lnTo>
                    <a:pt x="38862" y="45354"/>
                  </a:lnTo>
                  <a:lnTo>
                    <a:pt x="22744" y="48646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198252" y="595386"/>
              <a:ext cx="152242" cy="252643"/>
            </a:xfrm>
            <a:custGeom>
              <a:avLst/>
              <a:gdLst/>
              <a:ahLst/>
              <a:cxnLst/>
              <a:rect l="0" t="0" r="0" b="0"/>
              <a:pathLst>
                <a:path w="152242" h="252643">
                  <a:moveTo>
                    <a:pt x="86948" y="0"/>
                  </a:moveTo>
                  <a:lnTo>
                    <a:pt x="78281" y="3068"/>
                  </a:lnTo>
                  <a:lnTo>
                    <a:pt x="71215" y="7131"/>
                  </a:lnTo>
                  <a:lnTo>
                    <a:pt x="65104" y="12628"/>
                  </a:lnTo>
                  <a:lnTo>
                    <a:pt x="59530" y="19560"/>
                  </a:lnTo>
                  <a:lnTo>
                    <a:pt x="54020" y="28006"/>
                  </a:lnTo>
                  <a:lnTo>
                    <a:pt x="48312" y="37852"/>
                  </a:lnTo>
                  <a:lnTo>
                    <a:pt x="42493" y="48690"/>
                  </a:lnTo>
                  <a:lnTo>
                    <a:pt x="36885" y="59944"/>
                  </a:lnTo>
                  <a:lnTo>
                    <a:pt x="31667" y="71246"/>
                  </a:lnTo>
                  <a:lnTo>
                    <a:pt x="26857" y="82441"/>
                  </a:lnTo>
                  <a:lnTo>
                    <a:pt x="22400" y="93490"/>
                  </a:lnTo>
                  <a:lnTo>
                    <a:pt x="18219" y="104405"/>
                  </a:lnTo>
                  <a:lnTo>
                    <a:pt x="14242" y="115208"/>
                  </a:lnTo>
                  <a:lnTo>
                    <a:pt x="10411" y="125930"/>
                  </a:lnTo>
                  <a:lnTo>
                    <a:pt x="6691" y="136596"/>
                  </a:lnTo>
                  <a:lnTo>
                    <a:pt x="3379" y="147388"/>
                  </a:lnTo>
                  <a:lnTo>
                    <a:pt x="1066" y="158627"/>
                  </a:lnTo>
                  <a:lnTo>
                    <a:pt x="0" y="170445"/>
                  </a:lnTo>
                  <a:lnTo>
                    <a:pt x="269" y="182655"/>
                  </a:lnTo>
                  <a:lnTo>
                    <a:pt x="1971" y="194850"/>
                  </a:lnTo>
                  <a:lnTo>
                    <a:pt x="5011" y="206785"/>
                  </a:lnTo>
                  <a:lnTo>
                    <a:pt x="9323" y="218069"/>
                  </a:lnTo>
                  <a:lnTo>
                    <a:pt x="14958" y="228115"/>
                  </a:lnTo>
                  <a:lnTo>
                    <a:pt x="21820" y="236710"/>
                  </a:lnTo>
                  <a:lnTo>
                    <a:pt x="29697" y="243649"/>
                  </a:lnTo>
                  <a:lnTo>
                    <a:pt x="38354" y="248569"/>
                  </a:lnTo>
                  <a:lnTo>
                    <a:pt x="47583" y="251471"/>
                  </a:lnTo>
                  <a:lnTo>
                    <a:pt x="57220" y="252642"/>
                  </a:lnTo>
                  <a:lnTo>
                    <a:pt x="67142" y="252457"/>
                  </a:lnTo>
                  <a:lnTo>
                    <a:pt x="77255" y="251256"/>
                  </a:lnTo>
                  <a:lnTo>
                    <a:pt x="87334" y="248995"/>
                  </a:lnTo>
                  <a:lnTo>
                    <a:pt x="97028" y="245277"/>
                  </a:lnTo>
                  <a:lnTo>
                    <a:pt x="106173" y="239998"/>
                  </a:lnTo>
                  <a:lnTo>
                    <a:pt x="114620" y="233335"/>
                  </a:lnTo>
                  <a:lnTo>
                    <a:pt x="122148" y="225567"/>
                  </a:lnTo>
                  <a:lnTo>
                    <a:pt x="128730" y="216970"/>
                  </a:lnTo>
                  <a:lnTo>
                    <a:pt x="134489" y="207774"/>
                  </a:lnTo>
                  <a:lnTo>
                    <a:pt x="139600" y="198156"/>
                  </a:lnTo>
                  <a:lnTo>
                    <a:pt x="144218" y="188246"/>
                  </a:lnTo>
                  <a:lnTo>
                    <a:pt x="148152" y="178135"/>
                  </a:lnTo>
                  <a:lnTo>
                    <a:pt x="150891" y="167887"/>
                  </a:lnTo>
                  <a:lnTo>
                    <a:pt x="152241" y="157556"/>
                  </a:lnTo>
                  <a:lnTo>
                    <a:pt x="151994" y="147499"/>
                  </a:lnTo>
                  <a:lnTo>
                    <a:pt x="149776" y="138352"/>
                  </a:lnTo>
                  <a:lnTo>
                    <a:pt x="145571" y="130396"/>
                  </a:lnTo>
                  <a:lnTo>
                    <a:pt x="139492" y="123901"/>
                  </a:lnTo>
                  <a:lnTo>
                    <a:pt x="131600" y="119288"/>
                  </a:lnTo>
                  <a:lnTo>
                    <a:pt x="122118" y="116599"/>
                  </a:lnTo>
                  <a:lnTo>
                    <a:pt x="111686" y="115743"/>
                  </a:lnTo>
                  <a:lnTo>
                    <a:pt x="101233" y="116672"/>
                  </a:lnTo>
                  <a:lnTo>
                    <a:pt x="91289" y="119187"/>
                  </a:lnTo>
                  <a:lnTo>
                    <a:pt x="82158" y="123143"/>
                  </a:lnTo>
                  <a:lnTo>
                    <a:pt x="74097" y="128539"/>
                  </a:lnTo>
                  <a:lnTo>
                    <a:pt x="67122" y="135234"/>
                  </a:lnTo>
                  <a:lnTo>
                    <a:pt x="61035" y="142919"/>
                  </a:lnTo>
                  <a:lnTo>
                    <a:pt x="54832" y="152150"/>
                  </a:lnTo>
                  <a:lnTo>
                    <a:pt x="46849" y="165969"/>
                  </a:lnTo>
                  <a:lnTo>
                    <a:pt x="34306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11583" y="479573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0" y="11734"/>
                  </a:lnTo>
                  <a:lnTo>
                    <a:pt x="0" y="22864"/>
                  </a:lnTo>
                  <a:lnTo>
                    <a:pt x="0" y="34466"/>
                  </a:lnTo>
                  <a:lnTo>
                    <a:pt x="0" y="46800"/>
                  </a:lnTo>
                  <a:lnTo>
                    <a:pt x="0" y="60109"/>
                  </a:lnTo>
                  <a:lnTo>
                    <a:pt x="5" y="74409"/>
                  </a:lnTo>
                  <a:lnTo>
                    <a:pt x="178" y="89241"/>
                  </a:lnTo>
                  <a:lnTo>
                    <a:pt x="826" y="103806"/>
                  </a:lnTo>
                  <a:lnTo>
                    <a:pt x="2075" y="117657"/>
                  </a:lnTo>
                  <a:lnTo>
                    <a:pt x="3736" y="130268"/>
                  </a:lnTo>
                  <a:lnTo>
                    <a:pt x="5563" y="142096"/>
                  </a:lnTo>
                  <a:lnTo>
                    <a:pt x="7717" y="154177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537884" y="553272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135664" y="67"/>
                  </a:lnTo>
                  <a:lnTo>
                    <a:pt x="124535" y="708"/>
                  </a:lnTo>
                  <a:lnTo>
                    <a:pt x="112936" y="1999"/>
                  </a:lnTo>
                  <a:lnTo>
                    <a:pt x="100775" y="3687"/>
                  </a:lnTo>
                  <a:lnTo>
                    <a:pt x="88115" y="5354"/>
                  </a:lnTo>
                  <a:lnTo>
                    <a:pt x="75069" y="6768"/>
                  </a:lnTo>
                  <a:lnTo>
                    <a:pt x="61957" y="7868"/>
                  </a:lnTo>
                  <a:lnTo>
                    <a:pt x="47803" y="8799"/>
                  </a:lnTo>
                  <a:lnTo>
                    <a:pt x="29129" y="96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803268" y="292560"/>
            <a:ext cx="279225" cy="263214"/>
            <a:chOff x="1803268" y="292560"/>
            <a:chExt cx="279225" cy="263214"/>
          </a:xfrm>
        </p:grpSpPr>
        <p:sp>
          <p:nvSpPr>
            <p:cNvPr id="13" name="Freeform 12"/>
            <p:cNvSpPr/>
            <p:nvPr/>
          </p:nvSpPr>
          <p:spPr>
            <a:xfrm>
              <a:off x="1923579" y="292560"/>
              <a:ext cx="158914" cy="147821"/>
            </a:xfrm>
            <a:custGeom>
              <a:avLst/>
              <a:gdLst/>
              <a:ahLst/>
              <a:cxnLst/>
              <a:rect l="0" t="0" r="0" b="0"/>
              <a:pathLst>
                <a:path w="158914" h="147821">
                  <a:moveTo>
                    <a:pt x="58674" y="0"/>
                  </a:moveTo>
                  <a:lnTo>
                    <a:pt x="49939" y="5868"/>
                  </a:lnTo>
                  <a:lnTo>
                    <a:pt x="42232" y="11432"/>
                  </a:lnTo>
                  <a:lnTo>
                    <a:pt x="34831" y="17231"/>
                  </a:lnTo>
                  <a:lnTo>
                    <a:pt x="27569" y="23312"/>
                  </a:lnTo>
                  <a:lnTo>
                    <a:pt x="20391" y="29642"/>
                  </a:lnTo>
                  <a:lnTo>
                    <a:pt x="13276" y="36115"/>
                  </a:lnTo>
                  <a:lnTo>
                    <a:pt x="6605" y="40758"/>
                  </a:lnTo>
                  <a:lnTo>
                    <a:pt x="1781" y="41309"/>
                  </a:lnTo>
                  <a:lnTo>
                    <a:pt x="0" y="38789"/>
                  </a:lnTo>
                  <a:lnTo>
                    <a:pt x="926" y="34424"/>
                  </a:lnTo>
                  <a:lnTo>
                    <a:pt x="3995" y="28988"/>
                  </a:lnTo>
                  <a:lnTo>
                    <a:pt x="8898" y="22929"/>
                  </a:lnTo>
                  <a:lnTo>
                    <a:pt x="15328" y="16516"/>
                  </a:lnTo>
                  <a:lnTo>
                    <a:pt x="23112" y="10387"/>
                  </a:lnTo>
                  <a:lnTo>
                    <a:pt x="32252" y="5549"/>
                  </a:lnTo>
                  <a:lnTo>
                    <a:pt x="42623" y="2446"/>
                  </a:lnTo>
                  <a:lnTo>
                    <a:pt x="53674" y="1175"/>
                  </a:lnTo>
                  <a:lnTo>
                    <a:pt x="64553" y="1758"/>
                  </a:lnTo>
                  <a:lnTo>
                    <a:pt x="74784" y="4011"/>
                  </a:lnTo>
                  <a:lnTo>
                    <a:pt x="83939" y="7946"/>
                  </a:lnTo>
                  <a:lnTo>
                    <a:pt x="91485" y="13851"/>
                  </a:lnTo>
                  <a:lnTo>
                    <a:pt x="97287" y="21700"/>
                  </a:lnTo>
                  <a:lnTo>
                    <a:pt x="101217" y="30883"/>
                  </a:lnTo>
                  <a:lnTo>
                    <a:pt x="102972" y="40422"/>
                  </a:lnTo>
                  <a:lnTo>
                    <a:pt x="102595" y="49721"/>
                  </a:lnTo>
                  <a:lnTo>
                    <a:pt x="100243" y="58573"/>
                  </a:lnTo>
                  <a:lnTo>
                    <a:pt x="96007" y="66971"/>
                  </a:lnTo>
                  <a:lnTo>
                    <a:pt x="90124" y="74982"/>
                  </a:lnTo>
                  <a:lnTo>
                    <a:pt x="82922" y="82532"/>
                  </a:lnTo>
                  <a:lnTo>
                    <a:pt x="74727" y="89390"/>
                  </a:lnTo>
                  <a:lnTo>
                    <a:pt x="65891" y="95447"/>
                  </a:lnTo>
                  <a:lnTo>
                    <a:pt x="59445" y="99256"/>
                  </a:lnTo>
                  <a:lnTo>
                    <a:pt x="58962" y="99823"/>
                  </a:lnTo>
                  <a:lnTo>
                    <a:pt x="63354" y="99075"/>
                  </a:lnTo>
                  <a:lnTo>
                    <a:pt x="70872" y="98418"/>
                  </a:lnTo>
                  <a:lnTo>
                    <a:pt x="80081" y="98819"/>
                  </a:lnTo>
                  <a:lnTo>
                    <a:pt x="90106" y="100622"/>
                  </a:lnTo>
                  <a:lnTo>
                    <a:pt x="100492" y="103753"/>
                  </a:lnTo>
                  <a:lnTo>
                    <a:pt x="111024" y="107975"/>
                  </a:lnTo>
                  <a:lnTo>
                    <a:pt x="121594" y="113031"/>
                  </a:lnTo>
                  <a:lnTo>
                    <a:pt x="131834" y="118861"/>
                  </a:lnTo>
                  <a:lnTo>
                    <a:pt x="141116" y="125596"/>
                  </a:lnTo>
                  <a:lnTo>
                    <a:pt x="149167" y="133234"/>
                  </a:lnTo>
                  <a:lnTo>
                    <a:pt x="155728" y="141650"/>
                  </a:lnTo>
                  <a:lnTo>
                    <a:pt x="158913" y="1478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908553" y="511069"/>
              <a:ext cx="75761" cy="13119"/>
            </a:xfrm>
            <a:custGeom>
              <a:avLst/>
              <a:gdLst/>
              <a:ahLst/>
              <a:cxnLst/>
              <a:rect l="0" t="0" r="0" b="0"/>
              <a:pathLst>
                <a:path w="75761" h="13119">
                  <a:moveTo>
                    <a:pt x="75760" y="0"/>
                  </a:moveTo>
                  <a:lnTo>
                    <a:pt x="69405" y="434"/>
                  </a:lnTo>
                  <a:lnTo>
                    <a:pt x="55056" y="1335"/>
                  </a:lnTo>
                  <a:lnTo>
                    <a:pt x="40596" y="2790"/>
                  </a:lnTo>
                  <a:lnTo>
                    <a:pt x="23640" y="6047"/>
                  </a:lnTo>
                  <a:lnTo>
                    <a:pt x="0" y="13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803268" y="528666"/>
              <a:ext cx="156605" cy="27108"/>
            </a:xfrm>
            <a:custGeom>
              <a:avLst/>
              <a:gdLst/>
              <a:ahLst/>
              <a:cxnLst/>
              <a:rect l="0" t="0" r="0" b="0"/>
              <a:pathLst>
                <a:path w="156605" h="27108">
                  <a:moveTo>
                    <a:pt x="156604" y="0"/>
                  </a:moveTo>
                  <a:lnTo>
                    <a:pt x="154206" y="309"/>
                  </a:lnTo>
                  <a:lnTo>
                    <a:pt x="138724" y="1908"/>
                  </a:lnTo>
                  <a:lnTo>
                    <a:pt x="123071" y="3303"/>
                  </a:lnTo>
                  <a:lnTo>
                    <a:pt x="107941" y="4847"/>
                  </a:lnTo>
                  <a:lnTo>
                    <a:pt x="93687" y="6733"/>
                  </a:lnTo>
                  <a:lnTo>
                    <a:pt x="80168" y="8830"/>
                  </a:lnTo>
                  <a:lnTo>
                    <a:pt x="66942" y="10784"/>
                  </a:lnTo>
                  <a:lnTo>
                    <a:pt x="53729" y="12400"/>
                  </a:lnTo>
                  <a:lnTo>
                    <a:pt x="41011" y="13839"/>
                  </a:lnTo>
                  <a:lnTo>
                    <a:pt x="28705" y="15780"/>
                  </a:lnTo>
                  <a:lnTo>
                    <a:pt x="15726" y="19508"/>
                  </a:lnTo>
                  <a:lnTo>
                    <a:pt x="0" y="271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853015" y="238242"/>
            <a:ext cx="442198" cy="256560"/>
            <a:chOff x="1853015" y="238242"/>
            <a:chExt cx="442198" cy="256560"/>
          </a:xfrm>
        </p:grpSpPr>
        <p:sp>
          <p:nvSpPr>
            <p:cNvPr id="17" name="Freeform 16"/>
            <p:cNvSpPr/>
            <p:nvPr/>
          </p:nvSpPr>
          <p:spPr>
            <a:xfrm>
              <a:off x="1853015" y="473782"/>
              <a:ext cx="442198" cy="21020"/>
            </a:xfrm>
            <a:custGeom>
              <a:avLst/>
              <a:gdLst/>
              <a:ahLst/>
              <a:cxnLst/>
              <a:rect l="0" t="0" r="0" b="0"/>
              <a:pathLst>
                <a:path w="442198" h="21020">
                  <a:moveTo>
                    <a:pt x="0" y="10528"/>
                  </a:moveTo>
                  <a:lnTo>
                    <a:pt x="42692" y="13648"/>
                  </a:lnTo>
                  <a:lnTo>
                    <a:pt x="103238" y="20081"/>
                  </a:lnTo>
                  <a:lnTo>
                    <a:pt x="158217" y="20864"/>
                  </a:lnTo>
                  <a:lnTo>
                    <a:pt x="214137" y="21019"/>
                  </a:lnTo>
                  <a:lnTo>
                    <a:pt x="275944" y="12719"/>
                  </a:lnTo>
                  <a:lnTo>
                    <a:pt x="330328" y="10961"/>
                  </a:lnTo>
                  <a:lnTo>
                    <a:pt x="384961" y="9444"/>
                  </a:lnTo>
                  <a:lnTo>
                    <a:pt x="442197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937243" y="238242"/>
              <a:ext cx="180539" cy="225012"/>
            </a:xfrm>
            <a:custGeom>
              <a:avLst/>
              <a:gdLst/>
              <a:ahLst/>
              <a:cxnLst/>
              <a:rect l="0" t="0" r="0" b="0"/>
              <a:pathLst>
                <a:path w="180539" h="225012">
                  <a:moveTo>
                    <a:pt x="0" y="24970"/>
                  </a:moveTo>
                  <a:lnTo>
                    <a:pt x="17981" y="9329"/>
                  </a:lnTo>
                  <a:lnTo>
                    <a:pt x="34898" y="1251"/>
                  </a:lnTo>
                  <a:lnTo>
                    <a:pt x="54115" y="0"/>
                  </a:lnTo>
                  <a:lnTo>
                    <a:pt x="112715" y="12973"/>
                  </a:lnTo>
                  <a:lnTo>
                    <a:pt x="135493" y="23927"/>
                  </a:lnTo>
                  <a:lnTo>
                    <a:pt x="141801" y="31294"/>
                  </a:lnTo>
                  <a:lnTo>
                    <a:pt x="144837" y="39714"/>
                  </a:lnTo>
                  <a:lnTo>
                    <a:pt x="145691" y="48838"/>
                  </a:lnTo>
                  <a:lnTo>
                    <a:pt x="140401" y="65214"/>
                  </a:lnTo>
                  <a:lnTo>
                    <a:pt x="135715" y="72856"/>
                  </a:lnTo>
                  <a:lnTo>
                    <a:pt x="134930" y="81460"/>
                  </a:lnTo>
                  <a:lnTo>
                    <a:pt x="140298" y="100380"/>
                  </a:lnTo>
                  <a:lnTo>
                    <a:pt x="153601" y="114247"/>
                  </a:lnTo>
                  <a:lnTo>
                    <a:pt x="162062" y="119583"/>
                  </a:lnTo>
                  <a:lnTo>
                    <a:pt x="174583" y="134871"/>
                  </a:lnTo>
                  <a:lnTo>
                    <a:pt x="179560" y="143861"/>
                  </a:lnTo>
                  <a:lnTo>
                    <a:pt x="180538" y="152193"/>
                  </a:lnTo>
                  <a:lnTo>
                    <a:pt x="175385" y="167691"/>
                  </a:lnTo>
                  <a:lnTo>
                    <a:pt x="159331" y="189570"/>
                  </a:lnTo>
                  <a:lnTo>
                    <a:pt x="134167" y="205282"/>
                  </a:lnTo>
                  <a:lnTo>
                    <a:pt x="73700" y="22501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928463" y="621181"/>
            <a:ext cx="303579" cy="505369"/>
            <a:chOff x="1928463" y="621181"/>
            <a:chExt cx="303579" cy="505369"/>
          </a:xfrm>
        </p:grpSpPr>
        <p:sp>
          <p:nvSpPr>
            <p:cNvPr id="20" name="Freeform 19"/>
            <p:cNvSpPr/>
            <p:nvPr/>
          </p:nvSpPr>
          <p:spPr>
            <a:xfrm>
              <a:off x="1928463" y="663295"/>
              <a:ext cx="303579" cy="221099"/>
            </a:xfrm>
            <a:custGeom>
              <a:avLst/>
              <a:gdLst/>
              <a:ahLst/>
              <a:cxnLst/>
              <a:rect l="0" t="0" r="0" b="0"/>
              <a:pathLst>
                <a:path w="303579" h="221099">
                  <a:moveTo>
                    <a:pt x="19309" y="0"/>
                  </a:moveTo>
                  <a:lnTo>
                    <a:pt x="8130" y="11178"/>
                  </a:lnTo>
                  <a:lnTo>
                    <a:pt x="2642" y="29145"/>
                  </a:lnTo>
                  <a:lnTo>
                    <a:pt x="0" y="91142"/>
                  </a:lnTo>
                  <a:lnTo>
                    <a:pt x="12938" y="139276"/>
                  </a:lnTo>
                  <a:lnTo>
                    <a:pt x="31069" y="173458"/>
                  </a:lnTo>
                  <a:lnTo>
                    <a:pt x="37678" y="182319"/>
                  </a:lnTo>
                  <a:lnTo>
                    <a:pt x="57498" y="195284"/>
                  </a:lnTo>
                  <a:lnTo>
                    <a:pt x="83075" y="203776"/>
                  </a:lnTo>
                  <a:lnTo>
                    <a:pt x="130359" y="208557"/>
                  </a:lnTo>
                  <a:lnTo>
                    <a:pt x="180244" y="209973"/>
                  </a:lnTo>
                  <a:lnTo>
                    <a:pt x="236495" y="213572"/>
                  </a:lnTo>
                  <a:lnTo>
                    <a:pt x="270833" y="218868"/>
                  </a:lnTo>
                  <a:lnTo>
                    <a:pt x="303578" y="22109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137285" y="621181"/>
              <a:ext cx="20972" cy="505369"/>
            </a:xfrm>
            <a:custGeom>
              <a:avLst/>
              <a:gdLst/>
              <a:ahLst/>
              <a:cxnLst/>
              <a:rect l="0" t="0" r="0" b="0"/>
              <a:pathLst>
                <a:path w="20972" h="505369">
                  <a:moveTo>
                    <a:pt x="10528" y="0"/>
                  </a:moveTo>
                  <a:lnTo>
                    <a:pt x="17764" y="29896"/>
                  </a:lnTo>
                  <a:lnTo>
                    <a:pt x="20081" y="85157"/>
                  </a:lnTo>
                  <a:lnTo>
                    <a:pt x="20768" y="139615"/>
                  </a:lnTo>
                  <a:lnTo>
                    <a:pt x="20971" y="192796"/>
                  </a:lnTo>
                  <a:lnTo>
                    <a:pt x="19861" y="246768"/>
                  </a:lnTo>
                  <a:lnTo>
                    <a:pt x="13813" y="305523"/>
                  </a:lnTo>
                  <a:lnTo>
                    <a:pt x="10331" y="361667"/>
                  </a:lnTo>
                  <a:lnTo>
                    <a:pt x="3581" y="422235"/>
                  </a:lnTo>
                  <a:lnTo>
                    <a:pt x="1061" y="477616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1305533" y="1650318"/>
            <a:ext cx="673825" cy="1661907"/>
            <a:chOff x="1305533" y="1650318"/>
            <a:chExt cx="673825" cy="1661907"/>
          </a:xfrm>
        </p:grpSpPr>
        <p:sp>
          <p:nvSpPr>
            <p:cNvPr id="23" name="Freeform 22"/>
            <p:cNvSpPr/>
            <p:nvPr/>
          </p:nvSpPr>
          <p:spPr>
            <a:xfrm>
              <a:off x="1435539" y="1650318"/>
              <a:ext cx="339604" cy="718594"/>
            </a:xfrm>
            <a:custGeom>
              <a:avLst/>
              <a:gdLst/>
              <a:ahLst/>
              <a:cxnLst/>
              <a:rect l="0" t="0" r="0" b="0"/>
              <a:pathLst>
                <a:path w="339604" h="718594">
                  <a:moveTo>
                    <a:pt x="38450" y="34241"/>
                  </a:moveTo>
                  <a:lnTo>
                    <a:pt x="14404" y="24666"/>
                  </a:lnTo>
                  <a:lnTo>
                    <a:pt x="77" y="13998"/>
                  </a:lnTo>
                  <a:lnTo>
                    <a:pt x="0" y="9047"/>
                  </a:lnTo>
                  <a:lnTo>
                    <a:pt x="4628" y="4577"/>
                  </a:lnTo>
                  <a:lnTo>
                    <a:pt x="12392" y="427"/>
                  </a:lnTo>
                  <a:lnTo>
                    <a:pt x="21078" y="0"/>
                  </a:lnTo>
                  <a:lnTo>
                    <a:pt x="40088" y="5765"/>
                  </a:lnTo>
                  <a:lnTo>
                    <a:pt x="64932" y="22164"/>
                  </a:lnTo>
                  <a:lnTo>
                    <a:pt x="100353" y="64308"/>
                  </a:lnTo>
                  <a:lnTo>
                    <a:pt x="125096" y="118269"/>
                  </a:lnTo>
                  <a:lnTo>
                    <a:pt x="130804" y="155584"/>
                  </a:lnTo>
                  <a:lnTo>
                    <a:pt x="121437" y="218807"/>
                  </a:lnTo>
                  <a:lnTo>
                    <a:pt x="108395" y="278929"/>
                  </a:lnTo>
                  <a:lnTo>
                    <a:pt x="98039" y="316141"/>
                  </a:lnTo>
                  <a:lnTo>
                    <a:pt x="98063" y="326290"/>
                  </a:lnTo>
                  <a:lnTo>
                    <a:pt x="104329" y="343805"/>
                  </a:lnTo>
                  <a:lnTo>
                    <a:pt x="121152" y="359388"/>
                  </a:lnTo>
                  <a:lnTo>
                    <a:pt x="145397" y="372943"/>
                  </a:lnTo>
                  <a:lnTo>
                    <a:pt x="199262" y="394297"/>
                  </a:lnTo>
                  <a:lnTo>
                    <a:pt x="256682" y="426174"/>
                  </a:lnTo>
                  <a:lnTo>
                    <a:pt x="294266" y="460374"/>
                  </a:lnTo>
                  <a:lnTo>
                    <a:pt x="322645" y="504720"/>
                  </a:lnTo>
                  <a:lnTo>
                    <a:pt x="334385" y="535801"/>
                  </a:lnTo>
                  <a:lnTo>
                    <a:pt x="339603" y="569112"/>
                  </a:lnTo>
                  <a:lnTo>
                    <a:pt x="332563" y="603414"/>
                  </a:lnTo>
                  <a:lnTo>
                    <a:pt x="308869" y="652491"/>
                  </a:lnTo>
                  <a:lnTo>
                    <a:pt x="288488" y="679856"/>
                  </a:lnTo>
                  <a:lnTo>
                    <a:pt x="263832" y="699817"/>
                  </a:lnTo>
                  <a:lnTo>
                    <a:pt x="237276" y="710248"/>
                  </a:lnTo>
                  <a:lnTo>
                    <a:pt x="199137" y="716121"/>
                  </a:lnTo>
                  <a:lnTo>
                    <a:pt x="164792" y="71859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305533" y="2468131"/>
              <a:ext cx="673825" cy="111351"/>
            </a:xfrm>
            <a:custGeom>
              <a:avLst/>
              <a:gdLst/>
              <a:ahLst/>
              <a:cxnLst/>
              <a:rect l="0" t="0" r="0" b="0"/>
              <a:pathLst>
                <a:path w="673825" h="111351">
                  <a:moveTo>
                    <a:pt x="0" y="6066"/>
                  </a:moveTo>
                  <a:lnTo>
                    <a:pt x="33622" y="0"/>
                  </a:lnTo>
                  <a:lnTo>
                    <a:pt x="94682" y="4521"/>
                  </a:lnTo>
                  <a:lnTo>
                    <a:pt x="151667" y="8727"/>
                  </a:lnTo>
                  <a:lnTo>
                    <a:pt x="212843" y="20629"/>
                  </a:lnTo>
                  <a:lnTo>
                    <a:pt x="269987" y="34245"/>
                  </a:lnTo>
                  <a:lnTo>
                    <a:pt x="329455" y="45080"/>
                  </a:lnTo>
                  <a:lnTo>
                    <a:pt x="391591" y="53157"/>
                  </a:lnTo>
                  <a:lnTo>
                    <a:pt x="440331" y="62652"/>
                  </a:lnTo>
                  <a:lnTo>
                    <a:pt x="491817" y="72875"/>
                  </a:lnTo>
                  <a:lnTo>
                    <a:pt x="552041" y="79574"/>
                  </a:lnTo>
                  <a:lnTo>
                    <a:pt x="609867" y="94240"/>
                  </a:lnTo>
                  <a:lnTo>
                    <a:pt x="662167" y="108288"/>
                  </a:lnTo>
                  <a:lnTo>
                    <a:pt x="673824" y="11135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355337" y="2747274"/>
              <a:ext cx="385877" cy="564951"/>
            </a:xfrm>
            <a:custGeom>
              <a:avLst/>
              <a:gdLst/>
              <a:ahLst/>
              <a:cxnLst/>
              <a:rect l="0" t="0" r="0" b="0"/>
              <a:pathLst>
                <a:path w="385877" h="564951">
                  <a:moveTo>
                    <a:pt x="223937" y="74363"/>
                  </a:moveTo>
                  <a:lnTo>
                    <a:pt x="196426" y="128238"/>
                  </a:lnTo>
                  <a:lnTo>
                    <a:pt x="174854" y="191454"/>
                  </a:lnTo>
                  <a:lnTo>
                    <a:pt x="163896" y="243765"/>
                  </a:lnTo>
                  <a:lnTo>
                    <a:pt x="155795" y="299158"/>
                  </a:lnTo>
                  <a:lnTo>
                    <a:pt x="152505" y="355160"/>
                  </a:lnTo>
                  <a:lnTo>
                    <a:pt x="161907" y="417521"/>
                  </a:lnTo>
                  <a:lnTo>
                    <a:pt x="174752" y="466938"/>
                  </a:lnTo>
                  <a:lnTo>
                    <a:pt x="193376" y="500687"/>
                  </a:lnTo>
                  <a:lnTo>
                    <a:pt x="220630" y="533052"/>
                  </a:lnTo>
                  <a:lnTo>
                    <a:pt x="252723" y="554851"/>
                  </a:lnTo>
                  <a:lnTo>
                    <a:pt x="297457" y="564950"/>
                  </a:lnTo>
                  <a:lnTo>
                    <a:pt x="324463" y="561074"/>
                  </a:lnTo>
                  <a:lnTo>
                    <a:pt x="370396" y="539521"/>
                  </a:lnTo>
                  <a:lnTo>
                    <a:pt x="377728" y="530697"/>
                  </a:lnTo>
                  <a:lnTo>
                    <a:pt x="385876" y="508415"/>
                  </a:lnTo>
                  <a:lnTo>
                    <a:pt x="384873" y="463974"/>
                  </a:lnTo>
                  <a:lnTo>
                    <a:pt x="376962" y="440156"/>
                  </a:lnTo>
                  <a:lnTo>
                    <a:pt x="352820" y="405801"/>
                  </a:lnTo>
                  <a:lnTo>
                    <a:pt x="296935" y="353213"/>
                  </a:lnTo>
                  <a:lnTo>
                    <a:pt x="234404" y="309640"/>
                  </a:lnTo>
                  <a:lnTo>
                    <a:pt x="171289" y="261808"/>
                  </a:lnTo>
                  <a:lnTo>
                    <a:pt x="108123" y="215178"/>
                  </a:lnTo>
                  <a:lnTo>
                    <a:pt x="50542" y="172667"/>
                  </a:lnTo>
                  <a:lnTo>
                    <a:pt x="28021" y="151583"/>
                  </a:lnTo>
                  <a:lnTo>
                    <a:pt x="12120" y="119340"/>
                  </a:lnTo>
                  <a:lnTo>
                    <a:pt x="0" y="80151"/>
                  </a:lnTo>
                  <a:lnTo>
                    <a:pt x="1967" y="55878"/>
                  </a:lnTo>
                  <a:lnTo>
                    <a:pt x="5767" y="44492"/>
                  </a:lnTo>
                  <a:lnTo>
                    <a:pt x="19348" y="25602"/>
                  </a:lnTo>
                  <a:lnTo>
                    <a:pt x="38252" y="10578"/>
                  </a:lnTo>
                  <a:lnTo>
                    <a:pt x="62252" y="0"/>
                  </a:lnTo>
                  <a:lnTo>
                    <a:pt x="88516" y="759"/>
                  </a:lnTo>
                  <a:lnTo>
                    <a:pt x="150212" y="20563"/>
                  </a:lnTo>
                  <a:lnTo>
                    <a:pt x="187535" y="45554"/>
                  </a:lnTo>
                  <a:lnTo>
                    <a:pt x="206199" y="65068"/>
                  </a:lnTo>
                  <a:lnTo>
                    <a:pt x="233054" y="118734"/>
                  </a:lnTo>
                  <a:lnTo>
                    <a:pt x="244994" y="13753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1158134" y="3579689"/>
            <a:ext cx="1937245" cy="2863752"/>
            <a:chOff x="1158134" y="3579689"/>
            <a:chExt cx="1937245" cy="2863752"/>
          </a:xfrm>
        </p:grpSpPr>
        <p:sp>
          <p:nvSpPr>
            <p:cNvPr id="27" name="Freeform 26"/>
            <p:cNvSpPr/>
            <p:nvPr/>
          </p:nvSpPr>
          <p:spPr>
            <a:xfrm>
              <a:off x="1467923" y="3579689"/>
              <a:ext cx="48181" cy="547483"/>
            </a:xfrm>
            <a:custGeom>
              <a:avLst/>
              <a:gdLst/>
              <a:ahLst/>
              <a:cxnLst/>
              <a:rect l="0" t="0" r="0" b="0"/>
              <a:pathLst>
                <a:path w="48181" h="547483">
                  <a:moveTo>
                    <a:pt x="6066" y="0"/>
                  </a:moveTo>
                  <a:lnTo>
                    <a:pt x="0" y="33622"/>
                  </a:lnTo>
                  <a:lnTo>
                    <a:pt x="4521" y="91562"/>
                  </a:lnTo>
                  <a:lnTo>
                    <a:pt x="5608" y="149572"/>
                  </a:lnTo>
                  <a:lnTo>
                    <a:pt x="9050" y="201855"/>
                  </a:lnTo>
                  <a:lnTo>
                    <a:pt x="15104" y="256552"/>
                  </a:lnTo>
                  <a:lnTo>
                    <a:pt x="21742" y="309592"/>
                  </a:lnTo>
                  <a:lnTo>
                    <a:pt x="25529" y="369761"/>
                  </a:lnTo>
                  <a:lnTo>
                    <a:pt x="34044" y="428928"/>
                  </a:lnTo>
                  <a:lnTo>
                    <a:pt x="40058" y="484463"/>
                  </a:lnTo>
                  <a:lnTo>
                    <a:pt x="48180" y="54748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179191" y="4298350"/>
              <a:ext cx="673825" cy="70977"/>
            </a:xfrm>
            <a:custGeom>
              <a:avLst/>
              <a:gdLst/>
              <a:ahLst/>
              <a:cxnLst/>
              <a:rect l="0" t="0" r="0" b="0"/>
              <a:pathLst>
                <a:path w="673825" h="70977">
                  <a:moveTo>
                    <a:pt x="0" y="28862"/>
                  </a:moveTo>
                  <a:lnTo>
                    <a:pt x="48931" y="9076"/>
                  </a:lnTo>
                  <a:lnTo>
                    <a:pt x="103016" y="772"/>
                  </a:lnTo>
                  <a:lnTo>
                    <a:pt x="146391" y="0"/>
                  </a:lnTo>
                  <a:lnTo>
                    <a:pt x="207932" y="4972"/>
                  </a:lnTo>
                  <a:lnTo>
                    <a:pt x="256842" y="8136"/>
                  </a:lnTo>
                  <a:lnTo>
                    <a:pt x="315290" y="15973"/>
                  </a:lnTo>
                  <a:lnTo>
                    <a:pt x="371896" y="23457"/>
                  </a:lnTo>
                  <a:lnTo>
                    <a:pt x="428137" y="28964"/>
                  </a:lnTo>
                  <a:lnTo>
                    <a:pt x="484307" y="40104"/>
                  </a:lnTo>
                  <a:lnTo>
                    <a:pt x="532663" y="50130"/>
                  </a:lnTo>
                  <a:lnTo>
                    <a:pt x="588325" y="60511"/>
                  </a:lnTo>
                  <a:lnTo>
                    <a:pt x="635623" y="67875"/>
                  </a:lnTo>
                  <a:lnTo>
                    <a:pt x="673824" y="7097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1311790" y="4600953"/>
              <a:ext cx="327571" cy="521342"/>
            </a:xfrm>
            <a:custGeom>
              <a:avLst/>
              <a:gdLst/>
              <a:ahLst/>
              <a:cxnLst/>
              <a:rect l="0" t="0" r="0" b="0"/>
              <a:pathLst>
                <a:path w="327571" h="521342">
                  <a:moveTo>
                    <a:pt x="225370" y="0"/>
                  </a:moveTo>
                  <a:lnTo>
                    <a:pt x="182678" y="14573"/>
                  </a:lnTo>
                  <a:lnTo>
                    <a:pt x="146617" y="39403"/>
                  </a:lnTo>
                  <a:lnTo>
                    <a:pt x="103663" y="82479"/>
                  </a:lnTo>
                  <a:lnTo>
                    <a:pt x="70407" y="136640"/>
                  </a:lnTo>
                  <a:lnTo>
                    <a:pt x="35785" y="192602"/>
                  </a:lnTo>
                  <a:lnTo>
                    <a:pt x="22957" y="222471"/>
                  </a:lnTo>
                  <a:lnTo>
                    <a:pt x="9158" y="281817"/>
                  </a:lnTo>
                  <a:lnTo>
                    <a:pt x="0" y="332936"/>
                  </a:lnTo>
                  <a:lnTo>
                    <a:pt x="1593" y="371409"/>
                  </a:lnTo>
                  <a:lnTo>
                    <a:pt x="20246" y="421353"/>
                  </a:lnTo>
                  <a:lnTo>
                    <a:pt x="57990" y="476641"/>
                  </a:lnTo>
                  <a:lnTo>
                    <a:pt x="91158" y="498676"/>
                  </a:lnTo>
                  <a:lnTo>
                    <a:pt x="138160" y="517163"/>
                  </a:lnTo>
                  <a:lnTo>
                    <a:pt x="193681" y="521341"/>
                  </a:lnTo>
                  <a:lnTo>
                    <a:pt x="240807" y="507631"/>
                  </a:lnTo>
                  <a:lnTo>
                    <a:pt x="301651" y="467755"/>
                  </a:lnTo>
                  <a:lnTo>
                    <a:pt x="320242" y="440411"/>
                  </a:lnTo>
                  <a:lnTo>
                    <a:pt x="327570" y="404493"/>
                  </a:lnTo>
                  <a:lnTo>
                    <a:pt x="324152" y="358626"/>
                  </a:lnTo>
                  <a:lnTo>
                    <a:pt x="312557" y="331355"/>
                  </a:lnTo>
                  <a:lnTo>
                    <a:pt x="282107" y="290841"/>
                  </a:lnTo>
                  <a:lnTo>
                    <a:pt x="243871" y="267629"/>
                  </a:lnTo>
                  <a:lnTo>
                    <a:pt x="195497" y="251523"/>
                  </a:lnTo>
                  <a:lnTo>
                    <a:pt x="135155" y="244006"/>
                  </a:lnTo>
                  <a:lnTo>
                    <a:pt x="81295" y="245641"/>
                  </a:lnTo>
                  <a:lnTo>
                    <a:pt x="35857" y="25268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273948" y="5296701"/>
              <a:ext cx="250470" cy="536087"/>
            </a:xfrm>
            <a:custGeom>
              <a:avLst/>
              <a:gdLst/>
              <a:ahLst/>
              <a:cxnLst/>
              <a:rect l="0" t="0" r="0" b="0"/>
              <a:pathLst>
                <a:path w="250470" h="536087">
                  <a:moveTo>
                    <a:pt x="0" y="20190"/>
                  </a:moveTo>
                  <a:lnTo>
                    <a:pt x="11178" y="9011"/>
                  </a:lnTo>
                  <a:lnTo>
                    <a:pt x="32264" y="3523"/>
                  </a:lnTo>
                  <a:lnTo>
                    <a:pt x="87871" y="0"/>
                  </a:lnTo>
                  <a:lnTo>
                    <a:pt x="142746" y="7710"/>
                  </a:lnTo>
                  <a:lnTo>
                    <a:pt x="177606" y="19482"/>
                  </a:lnTo>
                  <a:lnTo>
                    <a:pt x="199428" y="35083"/>
                  </a:lnTo>
                  <a:lnTo>
                    <a:pt x="214587" y="56835"/>
                  </a:lnTo>
                  <a:lnTo>
                    <a:pt x="220267" y="69186"/>
                  </a:lnTo>
                  <a:lnTo>
                    <a:pt x="223458" y="95388"/>
                  </a:lnTo>
                  <a:lnTo>
                    <a:pt x="215975" y="150337"/>
                  </a:lnTo>
                  <a:lnTo>
                    <a:pt x="199829" y="208818"/>
                  </a:lnTo>
                  <a:lnTo>
                    <a:pt x="196390" y="219641"/>
                  </a:lnTo>
                  <a:lnTo>
                    <a:pt x="196437" y="229197"/>
                  </a:lnTo>
                  <a:lnTo>
                    <a:pt x="224662" y="291579"/>
                  </a:lnTo>
                  <a:lnTo>
                    <a:pt x="241473" y="341819"/>
                  </a:lnTo>
                  <a:lnTo>
                    <a:pt x="250469" y="401786"/>
                  </a:lnTo>
                  <a:lnTo>
                    <a:pt x="240939" y="461339"/>
                  </a:lnTo>
                  <a:lnTo>
                    <a:pt x="237835" y="472217"/>
                  </a:lnTo>
                  <a:lnTo>
                    <a:pt x="225027" y="490542"/>
                  </a:lnTo>
                  <a:lnTo>
                    <a:pt x="188209" y="521371"/>
                  </a:lnTo>
                  <a:lnTo>
                    <a:pt x="161637" y="529546"/>
                  </a:lnTo>
                  <a:lnTo>
                    <a:pt x="115813" y="53608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158134" y="5917015"/>
              <a:ext cx="621183" cy="136872"/>
            </a:xfrm>
            <a:custGeom>
              <a:avLst/>
              <a:gdLst/>
              <a:ahLst/>
              <a:cxnLst/>
              <a:rect l="0" t="0" r="0" b="0"/>
              <a:pathLst>
                <a:path w="621183" h="136872">
                  <a:moveTo>
                    <a:pt x="0" y="0"/>
                  </a:moveTo>
                  <a:lnTo>
                    <a:pt x="37478" y="8334"/>
                  </a:lnTo>
                  <a:lnTo>
                    <a:pt x="78565" y="16118"/>
                  </a:lnTo>
                  <a:lnTo>
                    <a:pt x="127784" y="30122"/>
                  </a:lnTo>
                  <a:lnTo>
                    <a:pt x="185639" y="45334"/>
                  </a:lnTo>
                  <a:lnTo>
                    <a:pt x="238098" y="59605"/>
                  </a:lnTo>
                  <a:lnTo>
                    <a:pt x="299853" y="77202"/>
                  </a:lnTo>
                  <a:lnTo>
                    <a:pt x="360368" y="91636"/>
                  </a:lnTo>
                  <a:lnTo>
                    <a:pt x="420070" y="102751"/>
                  </a:lnTo>
                  <a:lnTo>
                    <a:pt x="479231" y="113863"/>
                  </a:lnTo>
                  <a:lnTo>
                    <a:pt x="541063" y="129900"/>
                  </a:lnTo>
                  <a:lnTo>
                    <a:pt x="593311" y="135494"/>
                  </a:lnTo>
                  <a:lnTo>
                    <a:pt x="621182" y="13687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332403" y="6043357"/>
              <a:ext cx="246872" cy="305328"/>
            </a:xfrm>
            <a:custGeom>
              <a:avLst/>
              <a:gdLst/>
              <a:ahLst/>
              <a:cxnLst/>
              <a:rect l="0" t="0" r="0" b="0"/>
              <a:pathLst>
                <a:path w="246872" h="305328">
                  <a:moveTo>
                    <a:pt x="36301" y="0"/>
                  </a:moveTo>
                  <a:lnTo>
                    <a:pt x="18343" y="55045"/>
                  </a:lnTo>
                  <a:lnTo>
                    <a:pt x="4635" y="109573"/>
                  </a:lnTo>
                  <a:lnTo>
                    <a:pt x="0" y="139946"/>
                  </a:lnTo>
                  <a:lnTo>
                    <a:pt x="1840" y="165144"/>
                  </a:lnTo>
                  <a:lnTo>
                    <a:pt x="9677" y="184921"/>
                  </a:lnTo>
                  <a:lnTo>
                    <a:pt x="15042" y="193471"/>
                  </a:lnTo>
                  <a:lnTo>
                    <a:pt x="23298" y="199170"/>
                  </a:lnTo>
                  <a:lnTo>
                    <a:pt x="83447" y="214658"/>
                  </a:lnTo>
                  <a:lnTo>
                    <a:pt x="143982" y="234823"/>
                  </a:lnTo>
                  <a:lnTo>
                    <a:pt x="202516" y="267143"/>
                  </a:lnTo>
                  <a:lnTo>
                    <a:pt x="246871" y="30532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474612" y="6138114"/>
              <a:ext cx="52021" cy="305327"/>
            </a:xfrm>
            <a:custGeom>
              <a:avLst/>
              <a:gdLst/>
              <a:ahLst/>
              <a:cxnLst/>
              <a:rect l="0" t="0" r="0" b="0"/>
              <a:pathLst>
                <a:path w="52021" h="305327">
                  <a:moveTo>
                    <a:pt x="52020" y="0"/>
                  </a:moveTo>
                  <a:lnTo>
                    <a:pt x="36379" y="27556"/>
                  </a:lnTo>
                  <a:lnTo>
                    <a:pt x="20811" y="80658"/>
                  </a:lnTo>
                  <a:lnTo>
                    <a:pt x="6471" y="142404"/>
                  </a:lnTo>
                  <a:lnTo>
                    <a:pt x="1479" y="201681"/>
                  </a:lnTo>
                  <a:lnTo>
                    <a:pt x="0" y="252519"/>
                  </a:lnTo>
                  <a:lnTo>
                    <a:pt x="9906" y="30532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884601" y="4158756"/>
              <a:ext cx="347441" cy="326385"/>
            </a:xfrm>
            <a:custGeom>
              <a:avLst/>
              <a:gdLst/>
              <a:ahLst/>
              <a:cxnLst/>
              <a:rect l="0" t="0" r="0" b="0"/>
              <a:pathLst>
                <a:path w="347441" h="326385">
                  <a:moveTo>
                    <a:pt x="347440" y="0"/>
                  </a:moveTo>
                  <a:lnTo>
                    <a:pt x="323394" y="9576"/>
                  </a:lnTo>
                  <a:lnTo>
                    <a:pt x="266742" y="59898"/>
                  </a:lnTo>
                  <a:lnTo>
                    <a:pt x="206867" y="119531"/>
                  </a:lnTo>
                  <a:lnTo>
                    <a:pt x="148243" y="180481"/>
                  </a:lnTo>
                  <a:lnTo>
                    <a:pt x="103778" y="240735"/>
                  </a:lnTo>
                  <a:lnTo>
                    <a:pt x="47570" y="290548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979357" y="4074528"/>
              <a:ext cx="273742" cy="547483"/>
            </a:xfrm>
            <a:custGeom>
              <a:avLst/>
              <a:gdLst/>
              <a:ahLst/>
              <a:cxnLst/>
              <a:rect l="0" t="0" r="0" b="0"/>
              <a:pathLst>
                <a:path w="273742" h="547483">
                  <a:moveTo>
                    <a:pt x="0" y="0"/>
                  </a:moveTo>
                  <a:lnTo>
                    <a:pt x="10745" y="26387"/>
                  </a:lnTo>
                  <a:lnTo>
                    <a:pt x="42879" y="83312"/>
                  </a:lnTo>
                  <a:lnTo>
                    <a:pt x="74262" y="136750"/>
                  </a:lnTo>
                  <a:lnTo>
                    <a:pt x="91804" y="171540"/>
                  </a:lnTo>
                  <a:lnTo>
                    <a:pt x="119151" y="231817"/>
                  </a:lnTo>
                  <a:lnTo>
                    <a:pt x="139263" y="285000"/>
                  </a:lnTo>
                  <a:lnTo>
                    <a:pt x="165419" y="340566"/>
                  </a:lnTo>
                  <a:lnTo>
                    <a:pt x="191771" y="399178"/>
                  </a:lnTo>
                  <a:lnTo>
                    <a:pt x="217670" y="461012"/>
                  </a:lnTo>
                  <a:lnTo>
                    <a:pt x="242865" y="509908"/>
                  </a:lnTo>
                  <a:lnTo>
                    <a:pt x="273741" y="54748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470807" y="3737616"/>
              <a:ext cx="361359" cy="294799"/>
            </a:xfrm>
            <a:custGeom>
              <a:avLst/>
              <a:gdLst/>
              <a:ahLst/>
              <a:cxnLst/>
              <a:rect l="0" t="0" r="0" b="0"/>
              <a:pathLst>
                <a:path w="361359" h="294799">
                  <a:moveTo>
                    <a:pt x="108674" y="0"/>
                  </a:moveTo>
                  <a:lnTo>
                    <a:pt x="97496" y="11179"/>
                  </a:lnTo>
                  <a:lnTo>
                    <a:pt x="72758" y="61133"/>
                  </a:lnTo>
                  <a:lnTo>
                    <a:pt x="45341" y="121087"/>
                  </a:lnTo>
                  <a:lnTo>
                    <a:pt x="18792" y="179463"/>
                  </a:lnTo>
                  <a:lnTo>
                    <a:pt x="60" y="240601"/>
                  </a:lnTo>
                  <a:lnTo>
                    <a:pt x="0" y="250478"/>
                  </a:lnTo>
                  <a:lnTo>
                    <a:pt x="6172" y="267691"/>
                  </a:lnTo>
                  <a:lnTo>
                    <a:pt x="13434" y="273218"/>
                  </a:lnTo>
                  <a:lnTo>
                    <a:pt x="33980" y="279358"/>
                  </a:lnTo>
                  <a:lnTo>
                    <a:pt x="86468" y="274894"/>
                  </a:lnTo>
                  <a:lnTo>
                    <a:pt x="148828" y="265867"/>
                  </a:lnTo>
                  <a:lnTo>
                    <a:pt x="212142" y="269326"/>
                  </a:lnTo>
                  <a:lnTo>
                    <a:pt x="271399" y="274039"/>
                  </a:lnTo>
                  <a:lnTo>
                    <a:pt x="329018" y="288281"/>
                  </a:lnTo>
                  <a:lnTo>
                    <a:pt x="361358" y="29479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790051" y="3716559"/>
              <a:ext cx="31587" cy="389556"/>
            </a:xfrm>
            <a:custGeom>
              <a:avLst/>
              <a:gdLst/>
              <a:ahLst/>
              <a:cxnLst/>
              <a:rect l="0" t="0" r="0" b="0"/>
              <a:pathLst>
                <a:path w="31587" h="389556">
                  <a:moveTo>
                    <a:pt x="31586" y="0"/>
                  </a:moveTo>
                  <a:lnTo>
                    <a:pt x="16932" y="55141"/>
                  </a:lnTo>
                  <a:lnTo>
                    <a:pt x="12426" y="114734"/>
                  </a:lnTo>
                  <a:lnTo>
                    <a:pt x="3668" y="175782"/>
                  </a:lnTo>
                  <a:lnTo>
                    <a:pt x="1087" y="221189"/>
                  </a:lnTo>
                  <a:lnTo>
                    <a:pt x="322" y="282607"/>
                  </a:lnTo>
                  <a:lnTo>
                    <a:pt x="96" y="336550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368911" y="4285098"/>
              <a:ext cx="726468" cy="73701"/>
            </a:xfrm>
            <a:custGeom>
              <a:avLst/>
              <a:gdLst/>
              <a:ahLst/>
              <a:cxnLst/>
              <a:rect l="0" t="0" r="0" b="0"/>
              <a:pathLst>
                <a:path w="726468" h="73701">
                  <a:moveTo>
                    <a:pt x="0" y="0"/>
                  </a:moveTo>
                  <a:lnTo>
                    <a:pt x="48931" y="0"/>
                  </a:lnTo>
                  <a:lnTo>
                    <a:pt x="102473" y="5589"/>
                  </a:lnTo>
                  <a:lnTo>
                    <a:pt x="152805" y="14655"/>
                  </a:lnTo>
                  <a:lnTo>
                    <a:pt x="215884" y="19793"/>
                  </a:lnTo>
                  <a:lnTo>
                    <a:pt x="273405" y="20808"/>
                  </a:lnTo>
                  <a:lnTo>
                    <a:pt x="329827" y="26597"/>
                  </a:lnTo>
                  <a:lnTo>
                    <a:pt x="393268" y="31770"/>
                  </a:lnTo>
                  <a:lnTo>
                    <a:pt x="452073" y="39724"/>
                  </a:lnTo>
                  <a:lnTo>
                    <a:pt x="503160" y="47231"/>
                  </a:lnTo>
                  <a:lnTo>
                    <a:pt x="566053" y="55049"/>
                  </a:lnTo>
                  <a:lnTo>
                    <a:pt x="629260" y="63271"/>
                  </a:lnTo>
                  <a:lnTo>
                    <a:pt x="684562" y="71293"/>
                  </a:lnTo>
                  <a:lnTo>
                    <a:pt x="726467" y="7370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465863" y="4369326"/>
              <a:ext cx="450531" cy="347442"/>
            </a:xfrm>
            <a:custGeom>
              <a:avLst/>
              <a:gdLst/>
              <a:ahLst/>
              <a:cxnLst/>
              <a:rect l="0" t="0" r="0" b="0"/>
              <a:pathLst>
                <a:path w="450531" h="347442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999" y="126720"/>
                  </a:lnTo>
                  <a:lnTo>
                    <a:pt x="16475" y="186555"/>
                  </a:lnTo>
                  <a:lnTo>
                    <a:pt x="32732" y="247247"/>
                  </a:lnTo>
                  <a:lnTo>
                    <a:pt x="38637" y="259588"/>
                  </a:lnTo>
                  <a:lnTo>
                    <a:pt x="57677" y="279539"/>
                  </a:lnTo>
                  <a:lnTo>
                    <a:pt x="69305" y="288135"/>
                  </a:lnTo>
                  <a:lnTo>
                    <a:pt x="94703" y="294566"/>
                  </a:lnTo>
                  <a:lnTo>
                    <a:pt x="149137" y="294752"/>
                  </a:lnTo>
                  <a:lnTo>
                    <a:pt x="196542" y="289195"/>
                  </a:lnTo>
                  <a:lnTo>
                    <a:pt x="247633" y="280140"/>
                  </a:lnTo>
                  <a:lnTo>
                    <a:pt x="299816" y="281226"/>
                  </a:lnTo>
                  <a:lnTo>
                    <a:pt x="360275" y="292074"/>
                  </a:lnTo>
                  <a:lnTo>
                    <a:pt x="407226" y="308601"/>
                  </a:lnTo>
                  <a:lnTo>
                    <a:pt x="426605" y="320820"/>
                  </a:lnTo>
                  <a:lnTo>
                    <a:pt x="450530" y="34744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747937" y="4421969"/>
              <a:ext cx="63172" cy="568539"/>
            </a:xfrm>
            <a:custGeom>
              <a:avLst/>
              <a:gdLst/>
              <a:ahLst/>
              <a:cxnLst/>
              <a:rect l="0" t="0" r="0" b="0"/>
              <a:pathLst>
                <a:path w="63172" h="568539">
                  <a:moveTo>
                    <a:pt x="63171" y="0"/>
                  </a:moveTo>
                  <a:lnTo>
                    <a:pt x="51993" y="11178"/>
                  </a:lnTo>
                  <a:lnTo>
                    <a:pt x="46505" y="32264"/>
                  </a:lnTo>
                  <a:lnTo>
                    <a:pt x="37392" y="87872"/>
                  </a:lnTo>
                  <a:lnTo>
                    <a:pt x="27717" y="146659"/>
                  </a:lnTo>
                  <a:lnTo>
                    <a:pt x="23031" y="199172"/>
                  </a:lnTo>
                  <a:lnTo>
                    <a:pt x="21447" y="258837"/>
                  </a:lnTo>
                  <a:lnTo>
                    <a:pt x="18015" y="315684"/>
                  </a:lnTo>
                  <a:lnTo>
                    <a:pt x="12008" y="371973"/>
                  </a:lnTo>
                  <a:lnTo>
                    <a:pt x="10967" y="430878"/>
                  </a:lnTo>
                  <a:lnTo>
                    <a:pt x="10659" y="489016"/>
                  </a:lnTo>
                  <a:lnTo>
                    <a:pt x="2213" y="549617"/>
                  </a:lnTo>
                  <a:lnTo>
                    <a:pt x="0" y="56853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789844" y="5811730"/>
              <a:ext cx="189514" cy="305328"/>
            </a:xfrm>
            <a:custGeom>
              <a:avLst/>
              <a:gdLst/>
              <a:ahLst/>
              <a:cxnLst/>
              <a:rect l="0" t="0" r="0" b="0"/>
              <a:pathLst>
                <a:path w="189514" h="305328">
                  <a:moveTo>
                    <a:pt x="189513" y="0"/>
                  </a:moveTo>
                  <a:lnTo>
                    <a:pt x="160832" y="55045"/>
                  </a:lnTo>
                  <a:lnTo>
                    <a:pt x="132938" y="109573"/>
                  </a:lnTo>
                  <a:lnTo>
                    <a:pt x="105158" y="165144"/>
                  </a:lnTo>
                  <a:lnTo>
                    <a:pt x="66361" y="227861"/>
                  </a:lnTo>
                  <a:lnTo>
                    <a:pt x="24539" y="285402"/>
                  </a:lnTo>
                  <a:lnTo>
                    <a:pt x="13636" y="296471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821430" y="5769616"/>
              <a:ext cx="147400" cy="389556"/>
            </a:xfrm>
            <a:custGeom>
              <a:avLst/>
              <a:gdLst/>
              <a:ahLst/>
              <a:cxnLst/>
              <a:rect l="0" t="0" r="0" b="0"/>
              <a:pathLst>
                <a:path w="147400" h="389556">
                  <a:moveTo>
                    <a:pt x="0" y="0"/>
                  </a:moveTo>
                  <a:lnTo>
                    <a:pt x="5589" y="58617"/>
                  </a:lnTo>
                  <a:lnTo>
                    <a:pt x="21331" y="121453"/>
                  </a:lnTo>
                  <a:lnTo>
                    <a:pt x="34786" y="170127"/>
                  </a:lnTo>
                  <a:lnTo>
                    <a:pt x="53591" y="221594"/>
                  </a:lnTo>
                  <a:lnTo>
                    <a:pt x="80905" y="280208"/>
                  </a:lnTo>
                  <a:lnTo>
                    <a:pt x="107661" y="332817"/>
                  </a:lnTo>
                  <a:lnTo>
                    <a:pt x="122626" y="364945"/>
                  </a:lnTo>
                  <a:lnTo>
                    <a:pt x="147399" y="38955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133131" y="5519263"/>
              <a:ext cx="246310" cy="342791"/>
            </a:xfrm>
            <a:custGeom>
              <a:avLst/>
              <a:gdLst/>
              <a:ahLst/>
              <a:cxnLst/>
              <a:rect l="0" t="0" r="0" b="0"/>
              <a:pathLst>
                <a:path w="246310" h="342791">
                  <a:moveTo>
                    <a:pt x="246309" y="29255"/>
                  </a:moveTo>
                  <a:lnTo>
                    <a:pt x="228328" y="13614"/>
                  </a:lnTo>
                  <a:lnTo>
                    <a:pt x="211411" y="5536"/>
                  </a:lnTo>
                  <a:lnTo>
                    <a:pt x="176567" y="0"/>
                  </a:lnTo>
                  <a:lnTo>
                    <a:pt x="142197" y="3949"/>
                  </a:lnTo>
                  <a:lnTo>
                    <a:pt x="123608" y="12549"/>
                  </a:lnTo>
                  <a:lnTo>
                    <a:pt x="66720" y="53814"/>
                  </a:lnTo>
                  <a:lnTo>
                    <a:pt x="38679" y="86055"/>
                  </a:lnTo>
                  <a:lnTo>
                    <a:pt x="13833" y="138871"/>
                  </a:lnTo>
                  <a:lnTo>
                    <a:pt x="0" y="187128"/>
                  </a:lnTo>
                  <a:lnTo>
                    <a:pt x="6106" y="237388"/>
                  </a:lnTo>
                  <a:lnTo>
                    <a:pt x="18380" y="270688"/>
                  </a:lnTo>
                  <a:lnTo>
                    <a:pt x="43489" y="307792"/>
                  </a:lnTo>
                  <a:lnTo>
                    <a:pt x="69621" y="324824"/>
                  </a:lnTo>
                  <a:lnTo>
                    <a:pt x="111062" y="339889"/>
                  </a:lnTo>
                  <a:lnTo>
                    <a:pt x="136286" y="342790"/>
                  </a:lnTo>
                  <a:lnTo>
                    <a:pt x="176795" y="333244"/>
                  </a:lnTo>
                  <a:lnTo>
                    <a:pt x="198256" y="318779"/>
                  </a:lnTo>
                  <a:lnTo>
                    <a:pt x="231098" y="286486"/>
                  </a:lnTo>
                  <a:lnTo>
                    <a:pt x="234998" y="277951"/>
                  </a:lnTo>
                  <a:lnTo>
                    <a:pt x="236213" y="259109"/>
                  </a:lnTo>
                  <a:lnTo>
                    <a:pt x="224730" y="228771"/>
                  </a:lnTo>
                  <a:lnTo>
                    <a:pt x="206510" y="203144"/>
                  </a:lnTo>
                  <a:lnTo>
                    <a:pt x="186897" y="191157"/>
                  </a:lnTo>
                  <a:lnTo>
                    <a:pt x="136177" y="173930"/>
                  </a:lnTo>
                  <a:lnTo>
                    <a:pt x="111964" y="172713"/>
                  </a:lnTo>
                  <a:lnTo>
                    <a:pt x="49609" y="184641"/>
                  </a:lnTo>
                  <a:lnTo>
                    <a:pt x="25211" y="18718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042528" y="5938072"/>
              <a:ext cx="494840" cy="42115"/>
            </a:xfrm>
            <a:custGeom>
              <a:avLst/>
              <a:gdLst/>
              <a:ahLst/>
              <a:cxnLst/>
              <a:rect l="0" t="0" r="0" b="0"/>
              <a:pathLst>
                <a:path w="494840" h="42115">
                  <a:moveTo>
                    <a:pt x="0" y="0"/>
                  </a:moveTo>
                  <a:lnTo>
                    <a:pt x="48931" y="0"/>
                  </a:lnTo>
                  <a:lnTo>
                    <a:pt x="96776" y="0"/>
                  </a:lnTo>
                  <a:lnTo>
                    <a:pt x="151117" y="0"/>
                  </a:lnTo>
                  <a:lnTo>
                    <a:pt x="208552" y="3120"/>
                  </a:lnTo>
                  <a:lnTo>
                    <a:pt x="265734" y="8333"/>
                  </a:lnTo>
                  <a:lnTo>
                    <a:pt x="324011" y="12998"/>
                  </a:lnTo>
                  <a:lnTo>
                    <a:pt x="375204" y="18669"/>
                  </a:lnTo>
                  <a:lnTo>
                    <a:pt x="434423" y="26174"/>
                  </a:lnTo>
                  <a:lnTo>
                    <a:pt x="494839" y="4211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080707" y="6022300"/>
              <a:ext cx="280632" cy="322300"/>
            </a:xfrm>
            <a:custGeom>
              <a:avLst/>
              <a:gdLst/>
              <a:ahLst/>
              <a:cxnLst/>
              <a:rect l="0" t="0" r="0" b="0"/>
              <a:pathLst>
                <a:path w="280632" h="322300">
                  <a:moveTo>
                    <a:pt x="225034" y="0"/>
                  </a:moveTo>
                  <a:lnTo>
                    <a:pt x="208266" y="5589"/>
                  </a:lnTo>
                  <a:lnTo>
                    <a:pt x="190675" y="5214"/>
                  </a:lnTo>
                  <a:lnTo>
                    <a:pt x="171159" y="3487"/>
                  </a:lnTo>
                  <a:lnTo>
                    <a:pt x="140440" y="10262"/>
                  </a:lnTo>
                  <a:lnTo>
                    <a:pt x="77602" y="47386"/>
                  </a:lnTo>
                  <a:lnTo>
                    <a:pt x="30577" y="95451"/>
                  </a:lnTo>
                  <a:lnTo>
                    <a:pt x="1224" y="157989"/>
                  </a:lnTo>
                  <a:lnTo>
                    <a:pt x="0" y="179012"/>
                  </a:lnTo>
                  <a:lnTo>
                    <a:pt x="9008" y="213698"/>
                  </a:lnTo>
                  <a:lnTo>
                    <a:pt x="21398" y="237697"/>
                  </a:lnTo>
                  <a:lnTo>
                    <a:pt x="68019" y="279711"/>
                  </a:lnTo>
                  <a:lnTo>
                    <a:pt x="131322" y="312598"/>
                  </a:lnTo>
                  <a:lnTo>
                    <a:pt x="175820" y="322299"/>
                  </a:lnTo>
                  <a:lnTo>
                    <a:pt x="219810" y="322054"/>
                  </a:lnTo>
                  <a:lnTo>
                    <a:pt x="242599" y="316270"/>
                  </a:lnTo>
                  <a:lnTo>
                    <a:pt x="260527" y="305901"/>
                  </a:lnTo>
                  <a:lnTo>
                    <a:pt x="273174" y="290374"/>
                  </a:lnTo>
                  <a:lnTo>
                    <a:pt x="278184" y="281320"/>
                  </a:lnTo>
                  <a:lnTo>
                    <a:pt x="280631" y="261902"/>
                  </a:lnTo>
                  <a:lnTo>
                    <a:pt x="279646" y="251810"/>
                  </a:lnTo>
                  <a:lnTo>
                    <a:pt x="269193" y="231238"/>
                  </a:lnTo>
                  <a:lnTo>
                    <a:pt x="231152" y="187339"/>
                  </a:lnTo>
                  <a:lnTo>
                    <a:pt x="212545" y="172559"/>
                  </a:lnTo>
                  <a:lnTo>
                    <a:pt x="189457" y="164431"/>
                  </a:lnTo>
                  <a:lnTo>
                    <a:pt x="136508" y="153623"/>
                  </a:lnTo>
                  <a:lnTo>
                    <a:pt x="75336" y="156553"/>
                  </a:lnTo>
                  <a:lnTo>
                    <a:pt x="54386" y="158487"/>
                  </a:lnTo>
                  <a:lnTo>
                    <a:pt x="50437" y="160640"/>
                  </a:lnTo>
                  <a:lnTo>
                    <a:pt x="46049" y="16845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2126756" y="1992650"/>
            <a:ext cx="1663504" cy="807931"/>
            <a:chOff x="2126756" y="1992650"/>
            <a:chExt cx="1663504" cy="807931"/>
          </a:xfrm>
        </p:grpSpPr>
        <p:sp>
          <p:nvSpPr>
            <p:cNvPr id="47" name="Freeform 46"/>
            <p:cNvSpPr/>
            <p:nvPr/>
          </p:nvSpPr>
          <p:spPr>
            <a:xfrm>
              <a:off x="2126756" y="2221513"/>
              <a:ext cx="305327" cy="463254"/>
            </a:xfrm>
            <a:custGeom>
              <a:avLst/>
              <a:gdLst/>
              <a:ahLst/>
              <a:cxnLst/>
              <a:rect l="0" t="0" r="0" b="0"/>
              <a:pathLst>
                <a:path w="305327" h="463254">
                  <a:moveTo>
                    <a:pt x="305326" y="0"/>
                  </a:moveTo>
                  <a:lnTo>
                    <a:pt x="262174" y="62280"/>
                  </a:lnTo>
                  <a:lnTo>
                    <a:pt x="224933" y="124607"/>
                  </a:lnTo>
                  <a:lnTo>
                    <a:pt x="188191" y="176518"/>
                  </a:lnTo>
                  <a:lnTo>
                    <a:pt x="150257" y="231833"/>
                  </a:lnTo>
                  <a:lnTo>
                    <a:pt x="111511" y="294608"/>
                  </a:lnTo>
                  <a:lnTo>
                    <a:pt x="68194" y="356326"/>
                  </a:lnTo>
                  <a:lnTo>
                    <a:pt x="40118" y="413514"/>
                  </a:lnTo>
                  <a:lnTo>
                    <a:pt x="27189" y="436468"/>
                  </a:lnTo>
                  <a:lnTo>
                    <a:pt x="0" y="46325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200455" y="2316269"/>
              <a:ext cx="126344" cy="421141"/>
            </a:xfrm>
            <a:custGeom>
              <a:avLst/>
              <a:gdLst/>
              <a:ahLst/>
              <a:cxnLst/>
              <a:rect l="0" t="0" r="0" b="0"/>
              <a:pathLst>
                <a:path w="126344" h="421141">
                  <a:moveTo>
                    <a:pt x="0" y="0"/>
                  </a:moveTo>
                  <a:lnTo>
                    <a:pt x="22906" y="57264"/>
                  </a:lnTo>
                  <a:lnTo>
                    <a:pt x="39543" y="112893"/>
                  </a:lnTo>
                  <a:lnTo>
                    <a:pt x="51881" y="171880"/>
                  </a:lnTo>
                  <a:lnTo>
                    <a:pt x="66531" y="233733"/>
                  </a:lnTo>
                  <a:lnTo>
                    <a:pt x="80689" y="289841"/>
                  </a:lnTo>
                  <a:lnTo>
                    <a:pt x="98263" y="352377"/>
                  </a:lnTo>
                  <a:lnTo>
                    <a:pt x="121027" y="408850"/>
                  </a:lnTo>
                  <a:lnTo>
                    <a:pt x="126343" y="42114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479136" y="1992650"/>
              <a:ext cx="234352" cy="534190"/>
            </a:xfrm>
            <a:custGeom>
              <a:avLst/>
              <a:gdLst/>
              <a:ahLst/>
              <a:cxnLst/>
              <a:rect l="0" t="0" r="0" b="0"/>
              <a:pathLst>
                <a:path w="234352" h="534190">
                  <a:moveTo>
                    <a:pt x="5589" y="39350"/>
                  </a:moveTo>
                  <a:lnTo>
                    <a:pt x="0" y="22582"/>
                  </a:lnTo>
                  <a:lnTo>
                    <a:pt x="1863" y="16473"/>
                  </a:lnTo>
                  <a:lnTo>
                    <a:pt x="6614" y="11230"/>
                  </a:lnTo>
                  <a:lnTo>
                    <a:pt x="13292" y="6565"/>
                  </a:lnTo>
                  <a:lnTo>
                    <a:pt x="50635" y="0"/>
                  </a:lnTo>
                  <a:lnTo>
                    <a:pt x="93155" y="3644"/>
                  </a:lnTo>
                  <a:lnTo>
                    <a:pt x="135390" y="23311"/>
                  </a:lnTo>
                  <a:lnTo>
                    <a:pt x="166361" y="51365"/>
                  </a:lnTo>
                  <a:lnTo>
                    <a:pt x="176479" y="77835"/>
                  </a:lnTo>
                  <a:lnTo>
                    <a:pt x="179177" y="93082"/>
                  </a:lnTo>
                  <a:lnTo>
                    <a:pt x="172816" y="122502"/>
                  </a:lnTo>
                  <a:lnTo>
                    <a:pt x="149504" y="162253"/>
                  </a:lnTo>
                  <a:lnTo>
                    <a:pt x="115775" y="207126"/>
                  </a:lnTo>
                  <a:lnTo>
                    <a:pt x="110322" y="231680"/>
                  </a:lnTo>
                  <a:lnTo>
                    <a:pt x="110506" y="244779"/>
                  </a:lnTo>
                  <a:lnTo>
                    <a:pt x="114138" y="254681"/>
                  </a:lnTo>
                  <a:lnTo>
                    <a:pt x="174852" y="314191"/>
                  </a:lnTo>
                  <a:lnTo>
                    <a:pt x="217218" y="359812"/>
                  </a:lnTo>
                  <a:lnTo>
                    <a:pt x="230771" y="396214"/>
                  </a:lnTo>
                  <a:lnTo>
                    <a:pt x="234351" y="422954"/>
                  </a:lnTo>
                  <a:lnTo>
                    <a:pt x="225189" y="464316"/>
                  </a:lnTo>
                  <a:lnTo>
                    <a:pt x="200682" y="521752"/>
                  </a:lnTo>
                  <a:lnTo>
                    <a:pt x="195102" y="53418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389969" y="2411148"/>
              <a:ext cx="726467" cy="94635"/>
            </a:xfrm>
            <a:custGeom>
              <a:avLst/>
              <a:gdLst/>
              <a:ahLst/>
              <a:cxnLst/>
              <a:rect l="0" t="0" r="0" b="0"/>
              <a:pathLst>
                <a:path w="726467" h="94635">
                  <a:moveTo>
                    <a:pt x="0" y="84105"/>
                  </a:moveTo>
                  <a:lnTo>
                    <a:pt x="25216" y="61229"/>
                  </a:lnTo>
                  <a:lnTo>
                    <a:pt x="84593" y="35429"/>
                  </a:lnTo>
                  <a:lnTo>
                    <a:pt x="142507" y="17485"/>
                  </a:lnTo>
                  <a:lnTo>
                    <a:pt x="202516" y="3005"/>
                  </a:lnTo>
                  <a:lnTo>
                    <a:pt x="256682" y="495"/>
                  </a:lnTo>
                  <a:lnTo>
                    <a:pt x="312442" y="0"/>
                  </a:lnTo>
                  <a:lnTo>
                    <a:pt x="371636" y="3021"/>
                  </a:lnTo>
                  <a:lnTo>
                    <a:pt x="433718" y="8947"/>
                  </a:lnTo>
                  <a:lnTo>
                    <a:pt x="492211" y="18523"/>
                  </a:lnTo>
                  <a:lnTo>
                    <a:pt x="540593" y="28279"/>
                  </a:lnTo>
                  <a:lnTo>
                    <a:pt x="596337" y="42056"/>
                  </a:lnTo>
                  <a:lnTo>
                    <a:pt x="647079" y="56042"/>
                  </a:lnTo>
                  <a:lnTo>
                    <a:pt x="706754" y="81912"/>
                  </a:lnTo>
                  <a:lnTo>
                    <a:pt x="726466" y="9463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495253" y="2512133"/>
              <a:ext cx="188722" cy="288448"/>
            </a:xfrm>
            <a:custGeom>
              <a:avLst/>
              <a:gdLst/>
              <a:ahLst/>
              <a:cxnLst/>
              <a:rect l="0" t="0" r="0" b="0"/>
              <a:pathLst>
                <a:path w="188722" h="288448">
                  <a:moveTo>
                    <a:pt x="0" y="35763"/>
                  </a:moveTo>
                  <a:lnTo>
                    <a:pt x="11179" y="24585"/>
                  </a:lnTo>
                  <a:lnTo>
                    <a:pt x="73218" y="919"/>
                  </a:lnTo>
                  <a:lnTo>
                    <a:pt x="94543" y="0"/>
                  </a:lnTo>
                  <a:lnTo>
                    <a:pt x="136829" y="8941"/>
                  </a:lnTo>
                  <a:lnTo>
                    <a:pt x="145031" y="15542"/>
                  </a:lnTo>
                  <a:lnTo>
                    <a:pt x="157265" y="35355"/>
                  </a:lnTo>
                  <a:lnTo>
                    <a:pt x="160363" y="59758"/>
                  </a:lnTo>
                  <a:lnTo>
                    <a:pt x="152820" y="107963"/>
                  </a:lnTo>
                  <a:lnTo>
                    <a:pt x="135169" y="151280"/>
                  </a:lnTo>
                  <a:lnTo>
                    <a:pt x="135335" y="172502"/>
                  </a:lnTo>
                  <a:lnTo>
                    <a:pt x="139356" y="180734"/>
                  </a:lnTo>
                  <a:lnTo>
                    <a:pt x="185977" y="219984"/>
                  </a:lnTo>
                  <a:lnTo>
                    <a:pt x="188721" y="238132"/>
                  </a:lnTo>
                  <a:lnTo>
                    <a:pt x="182922" y="254776"/>
                  </a:lnTo>
                  <a:lnTo>
                    <a:pt x="178100" y="262490"/>
                  </a:lnTo>
                  <a:lnTo>
                    <a:pt x="160264" y="274181"/>
                  </a:lnTo>
                  <a:lnTo>
                    <a:pt x="135570" y="282107"/>
                  </a:lnTo>
                  <a:lnTo>
                    <a:pt x="84535" y="287194"/>
                  </a:lnTo>
                  <a:lnTo>
                    <a:pt x="63172" y="28844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253305" y="2175273"/>
              <a:ext cx="326385" cy="56769"/>
            </a:xfrm>
            <a:custGeom>
              <a:avLst/>
              <a:gdLst/>
              <a:ahLst/>
              <a:cxnLst/>
              <a:rect l="0" t="0" r="0" b="0"/>
              <a:pathLst>
                <a:path w="326385" h="56769">
                  <a:moveTo>
                    <a:pt x="0" y="14654"/>
                  </a:moveTo>
                  <a:lnTo>
                    <a:pt x="55141" y="0"/>
                  </a:lnTo>
                  <a:lnTo>
                    <a:pt x="106039" y="2097"/>
                  </a:lnTo>
                  <a:lnTo>
                    <a:pt x="153212" y="4695"/>
                  </a:lnTo>
                  <a:lnTo>
                    <a:pt x="203064" y="13523"/>
                  </a:lnTo>
                  <a:lnTo>
                    <a:pt x="259303" y="33754"/>
                  </a:lnTo>
                  <a:lnTo>
                    <a:pt x="316682" y="53477"/>
                  </a:lnTo>
                  <a:lnTo>
                    <a:pt x="326384" y="5676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295419" y="2474197"/>
              <a:ext cx="494841" cy="115814"/>
            </a:xfrm>
            <a:custGeom>
              <a:avLst/>
              <a:gdLst/>
              <a:ahLst/>
              <a:cxnLst/>
              <a:rect l="0" t="0" r="0" b="0"/>
              <a:pathLst>
                <a:path w="494841" h="115814">
                  <a:moveTo>
                    <a:pt x="0" y="0"/>
                  </a:moveTo>
                  <a:lnTo>
                    <a:pt x="58617" y="9064"/>
                  </a:lnTo>
                  <a:lnTo>
                    <a:pt x="121196" y="17474"/>
                  </a:lnTo>
                  <a:lnTo>
                    <a:pt x="172521" y="21165"/>
                  </a:lnTo>
                  <a:lnTo>
                    <a:pt x="225942" y="29147"/>
                  </a:lnTo>
                  <a:lnTo>
                    <a:pt x="284535" y="40091"/>
                  </a:lnTo>
                  <a:lnTo>
                    <a:pt x="337121" y="56462"/>
                  </a:lnTo>
                  <a:lnTo>
                    <a:pt x="398724" y="76787"/>
                  </a:lnTo>
                  <a:lnTo>
                    <a:pt x="460880" y="103034"/>
                  </a:lnTo>
                  <a:lnTo>
                    <a:pt x="494840" y="11581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5" name="Freeform 54"/>
          <p:cNvSpPr/>
          <p:nvPr/>
        </p:nvSpPr>
        <p:spPr>
          <a:xfrm>
            <a:off x="3284891" y="4137699"/>
            <a:ext cx="252685" cy="84229"/>
          </a:xfrm>
          <a:custGeom>
            <a:avLst/>
            <a:gdLst/>
            <a:ahLst/>
            <a:cxnLst/>
            <a:rect l="0" t="0" r="0" b="0"/>
            <a:pathLst>
              <a:path w="252685" h="84229">
                <a:moveTo>
                  <a:pt x="0" y="0"/>
                </a:moveTo>
                <a:lnTo>
                  <a:pt x="17981" y="15641"/>
                </a:lnTo>
                <a:lnTo>
                  <a:pt x="69741" y="34844"/>
                </a:lnTo>
                <a:lnTo>
                  <a:pt x="123437" y="49084"/>
                </a:lnTo>
                <a:lnTo>
                  <a:pt x="175984" y="63162"/>
                </a:lnTo>
                <a:lnTo>
                  <a:pt x="234958" y="79548"/>
                </a:lnTo>
                <a:lnTo>
                  <a:pt x="252684" y="84228"/>
                </a:lnTo>
              </a:path>
            </a:pathLst>
          </a:custGeom>
          <a:ln w="381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Freeform 55"/>
          <p:cNvSpPr/>
          <p:nvPr/>
        </p:nvSpPr>
        <p:spPr>
          <a:xfrm>
            <a:off x="3190134" y="4643067"/>
            <a:ext cx="473784" cy="115814"/>
          </a:xfrm>
          <a:custGeom>
            <a:avLst/>
            <a:gdLst/>
            <a:ahLst/>
            <a:cxnLst/>
            <a:rect l="0" t="0" r="0" b="0"/>
            <a:pathLst>
              <a:path w="473784" h="115814">
                <a:moveTo>
                  <a:pt x="0" y="0"/>
                </a:moveTo>
                <a:lnTo>
                  <a:pt x="28726" y="7235"/>
                </a:lnTo>
                <a:lnTo>
                  <a:pt x="77922" y="10723"/>
                </a:lnTo>
                <a:lnTo>
                  <a:pt x="130063" y="18645"/>
                </a:lnTo>
                <a:lnTo>
                  <a:pt x="183727" y="28401"/>
                </a:lnTo>
                <a:lnTo>
                  <a:pt x="240051" y="38701"/>
                </a:lnTo>
                <a:lnTo>
                  <a:pt x="301661" y="52662"/>
                </a:lnTo>
                <a:lnTo>
                  <a:pt x="363614" y="66685"/>
                </a:lnTo>
                <a:lnTo>
                  <a:pt x="416883" y="81889"/>
                </a:lnTo>
                <a:lnTo>
                  <a:pt x="473783" y="115813"/>
                </a:lnTo>
              </a:path>
            </a:pathLst>
          </a:custGeom>
          <a:ln w="381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reeform 56"/>
          <p:cNvSpPr/>
          <p:nvPr/>
        </p:nvSpPr>
        <p:spPr>
          <a:xfrm>
            <a:off x="2579481" y="6159171"/>
            <a:ext cx="536955" cy="31586"/>
          </a:xfrm>
          <a:custGeom>
            <a:avLst/>
            <a:gdLst/>
            <a:ahLst/>
            <a:cxnLst/>
            <a:rect l="0" t="0" r="0" b="0"/>
            <a:pathLst>
              <a:path w="536955" h="31586">
                <a:moveTo>
                  <a:pt x="0" y="0"/>
                </a:moveTo>
                <a:lnTo>
                  <a:pt x="37478" y="8333"/>
                </a:lnTo>
                <a:lnTo>
                  <a:pt x="88902" y="10095"/>
                </a:lnTo>
                <a:lnTo>
                  <a:pt x="141375" y="10400"/>
                </a:lnTo>
                <a:lnTo>
                  <a:pt x="195787" y="10490"/>
                </a:lnTo>
                <a:lnTo>
                  <a:pt x="254543" y="10517"/>
                </a:lnTo>
                <a:lnTo>
                  <a:pt x="316406" y="10525"/>
                </a:lnTo>
                <a:lnTo>
                  <a:pt x="379190" y="10527"/>
                </a:lnTo>
                <a:lnTo>
                  <a:pt x="440410" y="17764"/>
                </a:lnTo>
                <a:lnTo>
                  <a:pt x="500163" y="23526"/>
                </a:lnTo>
                <a:lnTo>
                  <a:pt x="536954" y="31585"/>
                </a:lnTo>
              </a:path>
            </a:pathLst>
          </a:custGeom>
          <a:ln w="381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5" name="Group 64"/>
          <p:cNvGrpSpPr/>
          <p:nvPr/>
        </p:nvGrpSpPr>
        <p:grpSpPr>
          <a:xfrm>
            <a:off x="2653181" y="5229823"/>
            <a:ext cx="1073908" cy="1066219"/>
            <a:chOff x="2653181" y="5229823"/>
            <a:chExt cx="1073908" cy="1066219"/>
          </a:xfrm>
        </p:grpSpPr>
        <p:sp>
          <p:nvSpPr>
            <p:cNvPr id="58" name="Freeform 57"/>
            <p:cNvSpPr/>
            <p:nvPr/>
          </p:nvSpPr>
          <p:spPr>
            <a:xfrm>
              <a:off x="2653181" y="5727502"/>
              <a:ext cx="263213" cy="105286"/>
            </a:xfrm>
            <a:custGeom>
              <a:avLst/>
              <a:gdLst/>
              <a:ahLst/>
              <a:cxnLst/>
              <a:rect l="0" t="0" r="0" b="0"/>
              <a:pathLst>
                <a:path w="263213" h="105286">
                  <a:moveTo>
                    <a:pt x="0" y="0"/>
                  </a:moveTo>
                  <a:lnTo>
                    <a:pt x="17981" y="15642"/>
                  </a:lnTo>
                  <a:lnTo>
                    <a:pt x="34898" y="23720"/>
                  </a:lnTo>
                  <a:lnTo>
                    <a:pt x="96117" y="33669"/>
                  </a:lnTo>
                  <a:lnTo>
                    <a:pt x="151177" y="46035"/>
                  </a:lnTo>
                  <a:lnTo>
                    <a:pt x="209681" y="74678"/>
                  </a:lnTo>
                  <a:lnTo>
                    <a:pt x="263212" y="10528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163102" y="5401119"/>
              <a:ext cx="21884" cy="347441"/>
            </a:xfrm>
            <a:custGeom>
              <a:avLst/>
              <a:gdLst/>
              <a:ahLst/>
              <a:cxnLst/>
              <a:rect l="0" t="0" r="0" b="0"/>
              <a:pathLst>
                <a:path w="21884" h="347441">
                  <a:moveTo>
                    <a:pt x="16504" y="0"/>
                  </a:moveTo>
                  <a:lnTo>
                    <a:pt x="10915" y="16767"/>
                  </a:lnTo>
                  <a:lnTo>
                    <a:pt x="11290" y="34358"/>
                  </a:lnTo>
                  <a:lnTo>
                    <a:pt x="21883" y="84593"/>
                  </a:lnTo>
                  <a:lnTo>
                    <a:pt x="17443" y="142508"/>
                  </a:lnTo>
                  <a:lnTo>
                    <a:pt x="9454" y="196952"/>
                  </a:lnTo>
                  <a:lnTo>
                    <a:pt x="6662" y="252767"/>
                  </a:lnTo>
                  <a:lnTo>
                    <a:pt x="0" y="313310"/>
                  </a:lnTo>
                  <a:lnTo>
                    <a:pt x="5975" y="34744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322995" y="5229823"/>
              <a:ext cx="225109" cy="500359"/>
            </a:xfrm>
            <a:custGeom>
              <a:avLst/>
              <a:gdLst/>
              <a:ahLst/>
              <a:cxnLst/>
              <a:rect l="0" t="0" r="0" b="0"/>
              <a:pathLst>
                <a:path w="225109" h="500359">
                  <a:moveTo>
                    <a:pt x="172466" y="202881"/>
                  </a:moveTo>
                  <a:lnTo>
                    <a:pt x="150109" y="202881"/>
                  </a:lnTo>
                  <a:lnTo>
                    <a:pt x="132894" y="209120"/>
                  </a:lnTo>
                  <a:lnTo>
                    <a:pt x="97188" y="232190"/>
                  </a:lnTo>
                  <a:lnTo>
                    <a:pt x="50111" y="291310"/>
                  </a:lnTo>
                  <a:lnTo>
                    <a:pt x="22822" y="338459"/>
                  </a:lnTo>
                  <a:lnTo>
                    <a:pt x="1129" y="401135"/>
                  </a:lnTo>
                  <a:lnTo>
                    <a:pt x="0" y="423185"/>
                  </a:lnTo>
                  <a:lnTo>
                    <a:pt x="8807" y="465937"/>
                  </a:lnTo>
                  <a:lnTo>
                    <a:pt x="14227" y="474178"/>
                  </a:lnTo>
                  <a:lnTo>
                    <a:pt x="29608" y="486454"/>
                  </a:lnTo>
                  <a:lnTo>
                    <a:pt x="57998" y="499942"/>
                  </a:lnTo>
                  <a:lnTo>
                    <a:pt x="68078" y="500358"/>
                  </a:lnTo>
                  <a:lnTo>
                    <a:pt x="88636" y="494580"/>
                  </a:lnTo>
                  <a:lnTo>
                    <a:pt x="119941" y="478174"/>
                  </a:lnTo>
                  <a:lnTo>
                    <a:pt x="134693" y="462104"/>
                  </a:lnTo>
                  <a:lnTo>
                    <a:pt x="153696" y="423192"/>
                  </a:lnTo>
                  <a:lnTo>
                    <a:pt x="159495" y="386572"/>
                  </a:lnTo>
                  <a:lnTo>
                    <a:pt x="153049" y="333446"/>
                  </a:lnTo>
                  <a:lnTo>
                    <a:pt x="131535" y="271548"/>
                  </a:lnTo>
                  <a:lnTo>
                    <a:pt x="98460" y="211014"/>
                  </a:lnTo>
                  <a:lnTo>
                    <a:pt x="64801" y="151310"/>
                  </a:lnTo>
                  <a:lnTo>
                    <a:pt x="43225" y="92148"/>
                  </a:lnTo>
                  <a:lnTo>
                    <a:pt x="37856" y="51398"/>
                  </a:lnTo>
                  <a:lnTo>
                    <a:pt x="42839" y="29881"/>
                  </a:lnTo>
                  <a:lnTo>
                    <a:pt x="47444" y="20867"/>
                  </a:lnTo>
                  <a:lnTo>
                    <a:pt x="61918" y="7732"/>
                  </a:lnTo>
                  <a:lnTo>
                    <a:pt x="70692" y="2592"/>
                  </a:lnTo>
                  <a:lnTo>
                    <a:pt x="96037" y="0"/>
                  </a:lnTo>
                  <a:lnTo>
                    <a:pt x="125629" y="3918"/>
                  </a:lnTo>
                  <a:lnTo>
                    <a:pt x="166257" y="19277"/>
                  </a:lnTo>
                  <a:lnTo>
                    <a:pt x="185694" y="31982"/>
                  </a:lnTo>
                  <a:lnTo>
                    <a:pt x="199012" y="48547"/>
                  </a:lnTo>
                  <a:lnTo>
                    <a:pt x="217094" y="93367"/>
                  </a:lnTo>
                  <a:lnTo>
                    <a:pt x="224053" y="148656"/>
                  </a:lnTo>
                  <a:lnTo>
                    <a:pt x="225108" y="16076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084849" y="5843367"/>
              <a:ext cx="642240" cy="52592"/>
            </a:xfrm>
            <a:custGeom>
              <a:avLst/>
              <a:gdLst/>
              <a:ahLst/>
              <a:cxnLst/>
              <a:rect l="0" t="0" r="0" b="0"/>
              <a:pathLst>
                <a:path w="642240" h="52592">
                  <a:moveTo>
                    <a:pt x="0" y="42063"/>
                  </a:moveTo>
                  <a:lnTo>
                    <a:pt x="16768" y="30884"/>
                  </a:lnTo>
                  <a:lnTo>
                    <a:pt x="70686" y="21787"/>
                  </a:lnTo>
                  <a:lnTo>
                    <a:pt x="131423" y="9939"/>
                  </a:lnTo>
                  <a:lnTo>
                    <a:pt x="194676" y="1922"/>
                  </a:lnTo>
                  <a:lnTo>
                    <a:pt x="254214" y="533"/>
                  </a:lnTo>
                  <a:lnTo>
                    <a:pt x="305130" y="122"/>
                  </a:lnTo>
                  <a:lnTo>
                    <a:pt x="361030" y="0"/>
                  </a:lnTo>
                  <a:lnTo>
                    <a:pt x="404563" y="3091"/>
                  </a:lnTo>
                  <a:lnTo>
                    <a:pt x="448868" y="8364"/>
                  </a:lnTo>
                  <a:lnTo>
                    <a:pt x="506695" y="17910"/>
                  </a:lnTo>
                  <a:lnTo>
                    <a:pt x="559703" y="28148"/>
                  </a:lnTo>
                  <a:lnTo>
                    <a:pt x="613891" y="42087"/>
                  </a:lnTo>
                  <a:lnTo>
                    <a:pt x="642239" y="5259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126963" y="5945939"/>
              <a:ext cx="256822" cy="265875"/>
            </a:xfrm>
            <a:custGeom>
              <a:avLst/>
              <a:gdLst/>
              <a:ahLst/>
              <a:cxnLst/>
              <a:rect l="0" t="0" r="0" b="0"/>
              <a:pathLst>
                <a:path w="256822" h="265875">
                  <a:moveTo>
                    <a:pt x="0" y="23719"/>
                  </a:moveTo>
                  <a:lnTo>
                    <a:pt x="11178" y="12540"/>
                  </a:lnTo>
                  <a:lnTo>
                    <a:pt x="46076" y="0"/>
                  </a:lnTo>
                  <a:lnTo>
                    <a:pt x="101865" y="922"/>
                  </a:lnTo>
                  <a:lnTo>
                    <a:pt x="142747" y="4486"/>
                  </a:lnTo>
                  <a:lnTo>
                    <a:pt x="199429" y="31902"/>
                  </a:lnTo>
                  <a:lnTo>
                    <a:pt x="225856" y="57729"/>
                  </a:lnTo>
                  <a:lnTo>
                    <a:pt x="247342" y="106303"/>
                  </a:lnTo>
                  <a:lnTo>
                    <a:pt x="256821" y="147104"/>
                  </a:lnTo>
                  <a:lnTo>
                    <a:pt x="255303" y="174873"/>
                  </a:lnTo>
                  <a:lnTo>
                    <a:pt x="242282" y="211225"/>
                  </a:lnTo>
                  <a:lnTo>
                    <a:pt x="223606" y="238633"/>
                  </a:lnTo>
                  <a:lnTo>
                    <a:pt x="197665" y="255983"/>
                  </a:lnTo>
                  <a:lnTo>
                    <a:pt x="187929" y="256940"/>
                  </a:lnTo>
                  <a:lnTo>
                    <a:pt x="167752" y="251765"/>
                  </a:lnTo>
                  <a:lnTo>
                    <a:pt x="142251" y="235698"/>
                  </a:lnTo>
                  <a:lnTo>
                    <a:pt x="119878" y="210530"/>
                  </a:lnTo>
                  <a:lnTo>
                    <a:pt x="99762" y="169414"/>
                  </a:lnTo>
                  <a:lnTo>
                    <a:pt x="91912" y="144234"/>
                  </a:lnTo>
                  <a:lnTo>
                    <a:pt x="92860" y="137988"/>
                  </a:lnTo>
                  <a:lnTo>
                    <a:pt x="97002" y="136163"/>
                  </a:lnTo>
                  <a:lnTo>
                    <a:pt x="103273" y="137286"/>
                  </a:lnTo>
                  <a:lnTo>
                    <a:pt x="128866" y="155635"/>
                  </a:lnTo>
                  <a:lnTo>
                    <a:pt x="182231" y="216851"/>
                  </a:lnTo>
                  <a:lnTo>
                    <a:pt x="221099" y="26587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412696" y="5969658"/>
              <a:ext cx="230165" cy="84121"/>
            </a:xfrm>
            <a:custGeom>
              <a:avLst/>
              <a:gdLst/>
              <a:ahLst/>
              <a:cxnLst/>
              <a:rect l="0" t="0" r="0" b="0"/>
              <a:pathLst>
                <a:path w="230165" h="84121">
                  <a:moveTo>
                    <a:pt x="9065" y="0"/>
                  </a:moveTo>
                  <a:lnTo>
                    <a:pt x="732" y="37478"/>
                  </a:lnTo>
                  <a:lnTo>
                    <a:pt x="0" y="49552"/>
                  </a:lnTo>
                  <a:lnTo>
                    <a:pt x="5426" y="69206"/>
                  </a:lnTo>
                  <a:lnTo>
                    <a:pt x="10149" y="77723"/>
                  </a:lnTo>
                  <a:lnTo>
                    <a:pt x="17976" y="82231"/>
                  </a:lnTo>
                  <a:lnTo>
                    <a:pt x="39152" y="84120"/>
                  </a:lnTo>
                  <a:lnTo>
                    <a:pt x="90874" y="75801"/>
                  </a:lnTo>
                  <a:lnTo>
                    <a:pt x="146151" y="66012"/>
                  </a:lnTo>
                  <a:lnTo>
                    <a:pt x="202130" y="63732"/>
                  </a:lnTo>
                  <a:lnTo>
                    <a:pt x="217704" y="66539"/>
                  </a:lnTo>
                  <a:lnTo>
                    <a:pt x="230164" y="7369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505989" y="5927544"/>
              <a:ext cx="42115" cy="368498"/>
            </a:xfrm>
            <a:custGeom>
              <a:avLst/>
              <a:gdLst/>
              <a:ahLst/>
              <a:cxnLst/>
              <a:rect l="0" t="0" r="0" b="0"/>
              <a:pathLst>
                <a:path w="42115" h="368498">
                  <a:moveTo>
                    <a:pt x="42114" y="0"/>
                  </a:moveTo>
                  <a:lnTo>
                    <a:pt x="30661" y="48931"/>
                  </a:lnTo>
                  <a:lnTo>
                    <a:pt x="17365" y="102472"/>
                  </a:lnTo>
                  <a:lnTo>
                    <a:pt x="12554" y="152805"/>
                  </a:lnTo>
                  <a:lnTo>
                    <a:pt x="9759" y="214714"/>
                  </a:lnTo>
                  <a:lnTo>
                    <a:pt x="2275" y="268190"/>
                  </a:lnTo>
                  <a:lnTo>
                    <a:pt x="450" y="328796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Freeform 65"/>
          <p:cNvSpPr/>
          <p:nvPr/>
        </p:nvSpPr>
        <p:spPr>
          <a:xfrm>
            <a:off x="3706031" y="4295626"/>
            <a:ext cx="652768" cy="115815"/>
          </a:xfrm>
          <a:custGeom>
            <a:avLst/>
            <a:gdLst/>
            <a:ahLst/>
            <a:cxnLst/>
            <a:rect l="0" t="0" r="0" b="0"/>
            <a:pathLst>
              <a:path w="652768" h="115815">
                <a:moveTo>
                  <a:pt x="0" y="0"/>
                </a:moveTo>
                <a:lnTo>
                  <a:pt x="48931" y="3120"/>
                </a:lnTo>
                <a:lnTo>
                  <a:pt x="108061" y="9066"/>
                </a:lnTo>
                <a:lnTo>
                  <a:pt x="156280" y="15685"/>
                </a:lnTo>
                <a:lnTo>
                  <a:pt x="213201" y="25055"/>
                </a:lnTo>
                <a:lnTo>
                  <a:pt x="274521" y="35240"/>
                </a:lnTo>
                <a:lnTo>
                  <a:pt x="332906" y="49162"/>
                </a:lnTo>
                <a:lnTo>
                  <a:pt x="387593" y="63177"/>
                </a:lnTo>
                <a:lnTo>
                  <a:pt x="438496" y="70583"/>
                </a:lnTo>
                <a:lnTo>
                  <a:pt x="492029" y="78674"/>
                </a:lnTo>
                <a:lnTo>
                  <a:pt x="550869" y="91537"/>
                </a:lnTo>
                <a:lnTo>
                  <a:pt x="601833" y="105343"/>
                </a:lnTo>
                <a:lnTo>
                  <a:pt x="652767" y="115814"/>
                </a:lnTo>
              </a:path>
            </a:pathLst>
          </a:custGeom>
          <a:ln w="381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1" name="Group 70"/>
          <p:cNvGrpSpPr/>
          <p:nvPr/>
        </p:nvGrpSpPr>
        <p:grpSpPr>
          <a:xfrm>
            <a:off x="3800787" y="2265664"/>
            <a:ext cx="705411" cy="534917"/>
            <a:chOff x="3800787" y="2265664"/>
            <a:chExt cx="705411" cy="534917"/>
          </a:xfrm>
        </p:grpSpPr>
        <p:sp>
          <p:nvSpPr>
            <p:cNvPr id="67" name="Freeform 66"/>
            <p:cNvSpPr/>
            <p:nvPr/>
          </p:nvSpPr>
          <p:spPr>
            <a:xfrm>
              <a:off x="3800787" y="2265664"/>
              <a:ext cx="705411" cy="92720"/>
            </a:xfrm>
            <a:custGeom>
              <a:avLst/>
              <a:gdLst/>
              <a:ahLst/>
              <a:cxnLst/>
              <a:rect l="0" t="0" r="0" b="0"/>
              <a:pathLst>
                <a:path w="705411" h="92720">
                  <a:moveTo>
                    <a:pt x="0" y="29548"/>
                  </a:moveTo>
                  <a:lnTo>
                    <a:pt x="5589" y="12780"/>
                  </a:lnTo>
                  <a:lnTo>
                    <a:pt x="11915" y="7841"/>
                  </a:lnTo>
                  <a:lnTo>
                    <a:pt x="31422" y="2353"/>
                  </a:lnTo>
                  <a:lnTo>
                    <a:pt x="90478" y="0"/>
                  </a:lnTo>
                  <a:lnTo>
                    <a:pt x="141192" y="6625"/>
                  </a:lnTo>
                  <a:lnTo>
                    <a:pt x="193263" y="15997"/>
                  </a:lnTo>
                  <a:lnTo>
                    <a:pt x="246906" y="25013"/>
                  </a:lnTo>
                  <a:lnTo>
                    <a:pt x="304394" y="29374"/>
                  </a:lnTo>
                  <a:lnTo>
                    <a:pt x="355613" y="37555"/>
                  </a:lnTo>
                  <a:lnTo>
                    <a:pt x="398256" y="44025"/>
                  </a:lnTo>
                  <a:lnTo>
                    <a:pt x="441385" y="50800"/>
                  </a:lnTo>
                  <a:lnTo>
                    <a:pt x="502008" y="61191"/>
                  </a:lnTo>
                  <a:lnTo>
                    <a:pt x="557015" y="71679"/>
                  </a:lnTo>
                  <a:lnTo>
                    <a:pt x="607238" y="82196"/>
                  </a:lnTo>
                  <a:lnTo>
                    <a:pt x="654875" y="89601"/>
                  </a:lnTo>
                  <a:lnTo>
                    <a:pt x="705410" y="9271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868765" y="2331737"/>
              <a:ext cx="195236" cy="416201"/>
            </a:xfrm>
            <a:custGeom>
              <a:avLst/>
              <a:gdLst/>
              <a:ahLst/>
              <a:cxnLst/>
              <a:rect l="0" t="0" r="0" b="0"/>
              <a:pathLst>
                <a:path w="195236" h="416201">
                  <a:moveTo>
                    <a:pt x="26779" y="5589"/>
                  </a:moveTo>
                  <a:lnTo>
                    <a:pt x="43546" y="0"/>
                  </a:lnTo>
                  <a:lnTo>
                    <a:pt x="76331" y="2113"/>
                  </a:lnTo>
                  <a:lnTo>
                    <a:pt x="110091" y="15738"/>
                  </a:lnTo>
                  <a:lnTo>
                    <a:pt x="136732" y="34592"/>
                  </a:lnTo>
                  <a:lnTo>
                    <a:pt x="159443" y="60586"/>
                  </a:lnTo>
                  <a:lnTo>
                    <a:pt x="175401" y="96104"/>
                  </a:lnTo>
                  <a:lnTo>
                    <a:pt x="181949" y="141853"/>
                  </a:lnTo>
                  <a:lnTo>
                    <a:pt x="178300" y="181274"/>
                  </a:lnTo>
                  <a:lnTo>
                    <a:pt x="157011" y="240507"/>
                  </a:lnTo>
                  <a:lnTo>
                    <a:pt x="128927" y="277186"/>
                  </a:lnTo>
                  <a:lnTo>
                    <a:pt x="81228" y="314781"/>
                  </a:lnTo>
                  <a:lnTo>
                    <a:pt x="70097" y="320512"/>
                  </a:lnTo>
                  <a:lnTo>
                    <a:pt x="59167" y="321992"/>
                  </a:lnTo>
                  <a:lnTo>
                    <a:pt x="37664" y="317398"/>
                  </a:lnTo>
                  <a:lnTo>
                    <a:pt x="11417" y="301658"/>
                  </a:lnTo>
                  <a:lnTo>
                    <a:pt x="6009" y="293046"/>
                  </a:lnTo>
                  <a:lnTo>
                    <a:pt x="0" y="270998"/>
                  </a:lnTo>
                  <a:lnTo>
                    <a:pt x="737" y="260907"/>
                  </a:lnTo>
                  <a:lnTo>
                    <a:pt x="7796" y="243456"/>
                  </a:lnTo>
                  <a:lnTo>
                    <a:pt x="21851" y="231021"/>
                  </a:lnTo>
                  <a:lnTo>
                    <a:pt x="40966" y="222764"/>
                  </a:lnTo>
                  <a:lnTo>
                    <a:pt x="65060" y="219095"/>
                  </a:lnTo>
                  <a:lnTo>
                    <a:pt x="88246" y="223703"/>
                  </a:lnTo>
                  <a:lnTo>
                    <a:pt x="117911" y="239451"/>
                  </a:lnTo>
                  <a:lnTo>
                    <a:pt x="133963" y="254587"/>
                  </a:lnTo>
                  <a:lnTo>
                    <a:pt x="154983" y="289416"/>
                  </a:lnTo>
                  <a:lnTo>
                    <a:pt x="173159" y="346226"/>
                  </a:lnTo>
                  <a:lnTo>
                    <a:pt x="184404" y="386889"/>
                  </a:lnTo>
                  <a:lnTo>
                    <a:pt x="195235" y="41620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102201" y="2453139"/>
              <a:ext cx="298711" cy="105287"/>
            </a:xfrm>
            <a:custGeom>
              <a:avLst/>
              <a:gdLst/>
              <a:ahLst/>
              <a:cxnLst/>
              <a:rect l="0" t="0" r="0" b="0"/>
              <a:pathLst>
                <a:path w="298711" h="105287">
                  <a:moveTo>
                    <a:pt x="24970" y="0"/>
                  </a:moveTo>
                  <a:lnTo>
                    <a:pt x="9329" y="17981"/>
                  </a:lnTo>
                  <a:lnTo>
                    <a:pt x="1250" y="34898"/>
                  </a:lnTo>
                  <a:lnTo>
                    <a:pt x="0" y="54115"/>
                  </a:lnTo>
                  <a:lnTo>
                    <a:pt x="1304" y="64153"/>
                  </a:lnTo>
                  <a:lnTo>
                    <a:pt x="5683" y="72015"/>
                  </a:lnTo>
                  <a:lnTo>
                    <a:pt x="19907" y="83869"/>
                  </a:lnTo>
                  <a:lnTo>
                    <a:pt x="53235" y="91531"/>
                  </a:lnTo>
                  <a:lnTo>
                    <a:pt x="113654" y="92950"/>
                  </a:lnTo>
                  <a:lnTo>
                    <a:pt x="171862" y="86298"/>
                  </a:lnTo>
                  <a:lnTo>
                    <a:pt x="228421" y="90226"/>
                  </a:lnTo>
                  <a:lnTo>
                    <a:pt x="281005" y="102494"/>
                  </a:lnTo>
                  <a:lnTo>
                    <a:pt x="298710" y="10528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295626" y="2389969"/>
              <a:ext cx="21059" cy="410612"/>
            </a:xfrm>
            <a:custGeom>
              <a:avLst/>
              <a:gdLst/>
              <a:ahLst/>
              <a:cxnLst/>
              <a:rect l="0" t="0" r="0" b="0"/>
              <a:pathLst>
                <a:path w="21059" h="410612">
                  <a:moveTo>
                    <a:pt x="21058" y="0"/>
                  </a:moveTo>
                  <a:lnTo>
                    <a:pt x="12724" y="57263"/>
                  </a:lnTo>
                  <a:lnTo>
                    <a:pt x="11180" y="106654"/>
                  </a:lnTo>
                  <a:lnTo>
                    <a:pt x="5068" y="164566"/>
                  </a:lnTo>
                  <a:lnTo>
                    <a:pt x="1002" y="227782"/>
                  </a:lnTo>
                  <a:lnTo>
                    <a:pt x="297" y="285080"/>
                  </a:lnTo>
                  <a:lnTo>
                    <a:pt x="88" y="338451"/>
                  </a:lnTo>
                  <a:lnTo>
                    <a:pt x="18" y="389641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3842789" y="4432497"/>
            <a:ext cx="400196" cy="357970"/>
            <a:chOff x="3842789" y="4432497"/>
            <a:chExt cx="400196" cy="357970"/>
          </a:xfrm>
        </p:grpSpPr>
        <p:sp>
          <p:nvSpPr>
            <p:cNvPr id="72" name="Freeform 71"/>
            <p:cNvSpPr/>
            <p:nvPr/>
          </p:nvSpPr>
          <p:spPr>
            <a:xfrm>
              <a:off x="3842789" y="4521664"/>
              <a:ext cx="112784" cy="268803"/>
            </a:xfrm>
            <a:custGeom>
              <a:avLst/>
              <a:gdLst/>
              <a:ahLst/>
              <a:cxnLst/>
              <a:rect l="0" t="0" r="0" b="0"/>
              <a:pathLst>
                <a:path w="112784" h="268803">
                  <a:moveTo>
                    <a:pt x="10641" y="5589"/>
                  </a:moveTo>
                  <a:lnTo>
                    <a:pt x="27408" y="0"/>
                  </a:lnTo>
                  <a:lnTo>
                    <a:pt x="60192" y="2114"/>
                  </a:lnTo>
                  <a:lnTo>
                    <a:pt x="79847" y="13403"/>
                  </a:lnTo>
                  <a:lnTo>
                    <a:pt x="95211" y="31289"/>
                  </a:lnTo>
                  <a:lnTo>
                    <a:pt x="109268" y="67667"/>
                  </a:lnTo>
                  <a:lnTo>
                    <a:pt x="112783" y="106911"/>
                  </a:lnTo>
                  <a:lnTo>
                    <a:pt x="105766" y="141286"/>
                  </a:lnTo>
                  <a:lnTo>
                    <a:pt x="95422" y="162995"/>
                  </a:lnTo>
                  <a:lnTo>
                    <a:pt x="76787" y="181222"/>
                  </a:lnTo>
                  <a:lnTo>
                    <a:pt x="65267" y="189359"/>
                  </a:lnTo>
                  <a:lnTo>
                    <a:pt x="43108" y="195279"/>
                  </a:lnTo>
                  <a:lnTo>
                    <a:pt x="32285" y="195220"/>
                  </a:lnTo>
                  <a:lnTo>
                    <a:pt x="14022" y="188916"/>
                  </a:lnTo>
                  <a:lnTo>
                    <a:pt x="5876" y="183959"/>
                  </a:lnTo>
                  <a:lnTo>
                    <a:pt x="1615" y="177145"/>
                  </a:lnTo>
                  <a:lnTo>
                    <a:pt x="0" y="160215"/>
                  </a:lnTo>
                  <a:lnTo>
                    <a:pt x="3547" y="156636"/>
                  </a:lnTo>
                  <a:lnTo>
                    <a:pt x="9421" y="156590"/>
                  </a:lnTo>
                  <a:lnTo>
                    <a:pt x="24136" y="162778"/>
                  </a:lnTo>
                  <a:lnTo>
                    <a:pt x="59702" y="192420"/>
                  </a:lnTo>
                  <a:lnTo>
                    <a:pt x="75221" y="218484"/>
                  </a:lnTo>
                  <a:lnTo>
                    <a:pt x="94869" y="26880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058410" y="4537782"/>
              <a:ext cx="184575" cy="57481"/>
            </a:xfrm>
            <a:custGeom>
              <a:avLst/>
              <a:gdLst/>
              <a:ahLst/>
              <a:cxnLst/>
              <a:rect l="0" t="0" r="0" b="0"/>
              <a:pathLst>
                <a:path w="184575" h="57481">
                  <a:moveTo>
                    <a:pt x="5590" y="0"/>
                  </a:moveTo>
                  <a:lnTo>
                    <a:pt x="0" y="16768"/>
                  </a:lnTo>
                  <a:lnTo>
                    <a:pt x="3495" y="34359"/>
                  </a:lnTo>
                  <a:lnTo>
                    <a:pt x="7703" y="43963"/>
                  </a:lnTo>
                  <a:lnTo>
                    <a:pt x="16357" y="50365"/>
                  </a:lnTo>
                  <a:lnTo>
                    <a:pt x="41571" y="57480"/>
                  </a:lnTo>
                  <a:lnTo>
                    <a:pt x="97011" y="53642"/>
                  </a:lnTo>
                  <a:lnTo>
                    <a:pt x="149904" y="44738"/>
                  </a:lnTo>
                  <a:lnTo>
                    <a:pt x="184574" y="4211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158756" y="4432497"/>
              <a:ext cx="63172" cy="294799"/>
            </a:xfrm>
            <a:custGeom>
              <a:avLst/>
              <a:gdLst/>
              <a:ahLst/>
              <a:cxnLst/>
              <a:rect l="0" t="0" r="0" b="0"/>
              <a:pathLst>
                <a:path w="63172" h="294799">
                  <a:moveTo>
                    <a:pt x="63171" y="0"/>
                  </a:moveTo>
                  <a:lnTo>
                    <a:pt x="51993" y="16768"/>
                  </a:lnTo>
                  <a:lnTo>
                    <a:pt x="42896" y="70686"/>
                  </a:lnTo>
                  <a:lnTo>
                    <a:pt x="31047" y="131423"/>
                  </a:lnTo>
                  <a:lnTo>
                    <a:pt x="17441" y="189087"/>
                  </a:lnTo>
                  <a:lnTo>
                    <a:pt x="10724" y="247227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3918498" y="3769202"/>
            <a:ext cx="377129" cy="515897"/>
            <a:chOff x="3918498" y="3769202"/>
            <a:chExt cx="377129" cy="515897"/>
          </a:xfrm>
        </p:grpSpPr>
        <p:sp>
          <p:nvSpPr>
            <p:cNvPr id="76" name="Freeform 75"/>
            <p:cNvSpPr/>
            <p:nvPr/>
          </p:nvSpPr>
          <p:spPr>
            <a:xfrm>
              <a:off x="3918498" y="3853430"/>
              <a:ext cx="377129" cy="273742"/>
            </a:xfrm>
            <a:custGeom>
              <a:avLst/>
              <a:gdLst/>
              <a:ahLst/>
              <a:cxnLst/>
              <a:rect l="0" t="0" r="0" b="0"/>
              <a:pathLst>
                <a:path w="377129" h="273742">
                  <a:moveTo>
                    <a:pt x="19160" y="0"/>
                  </a:moveTo>
                  <a:lnTo>
                    <a:pt x="4505" y="53027"/>
                  </a:lnTo>
                  <a:lnTo>
                    <a:pt x="0" y="89931"/>
                  </a:lnTo>
                  <a:lnTo>
                    <a:pt x="4254" y="124912"/>
                  </a:lnTo>
                  <a:lnTo>
                    <a:pt x="18513" y="157503"/>
                  </a:lnTo>
                  <a:lnTo>
                    <a:pt x="37555" y="183798"/>
                  </a:lnTo>
                  <a:lnTo>
                    <a:pt x="57361" y="195941"/>
                  </a:lnTo>
                  <a:lnTo>
                    <a:pt x="115741" y="217049"/>
                  </a:lnTo>
                  <a:lnTo>
                    <a:pt x="178834" y="231520"/>
                  </a:lnTo>
                  <a:lnTo>
                    <a:pt x="242033" y="240055"/>
                  </a:lnTo>
                  <a:lnTo>
                    <a:pt x="298407" y="250146"/>
                  </a:lnTo>
                  <a:lnTo>
                    <a:pt x="355410" y="266850"/>
                  </a:lnTo>
                  <a:lnTo>
                    <a:pt x="377128" y="27374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127171" y="3769202"/>
              <a:ext cx="42115" cy="515897"/>
            </a:xfrm>
            <a:custGeom>
              <a:avLst/>
              <a:gdLst/>
              <a:ahLst/>
              <a:cxnLst/>
              <a:rect l="0" t="0" r="0" b="0"/>
              <a:pathLst>
                <a:path w="42115" h="515897">
                  <a:moveTo>
                    <a:pt x="42114" y="0"/>
                  </a:moveTo>
                  <a:lnTo>
                    <a:pt x="33780" y="48930"/>
                  </a:lnTo>
                  <a:lnTo>
                    <a:pt x="26430" y="102472"/>
                  </a:lnTo>
                  <a:lnTo>
                    <a:pt x="20948" y="158758"/>
                  </a:lnTo>
                  <a:lnTo>
                    <a:pt x="14136" y="218485"/>
                  </a:lnTo>
                  <a:lnTo>
                    <a:pt x="10427" y="269716"/>
                  </a:lnTo>
                  <a:lnTo>
                    <a:pt x="3609" y="325970"/>
                  </a:lnTo>
                  <a:lnTo>
                    <a:pt x="1070" y="374484"/>
                  </a:lnTo>
                  <a:lnTo>
                    <a:pt x="317" y="424213"/>
                  </a:lnTo>
                  <a:lnTo>
                    <a:pt x="63" y="480412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9" name="Freeform 78"/>
          <p:cNvSpPr/>
          <p:nvPr/>
        </p:nvSpPr>
        <p:spPr>
          <a:xfrm>
            <a:off x="4048363" y="1803365"/>
            <a:ext cx="278850" cy="491848"/>
          </a:xfrm>
          <a:custGeom>
            <a:avLst/>
            <a:gdLst/>
            <a:ahLst/>
            <a:cxnLst/>
            <a:rect l="0" t="0" r="0" b="0"/>
            <a:pathLst>
              <a:path w="278850" h="491848">
                <a:moveTo>
                  <a:pt x="236735" y="133878"/>
                </a:moveTo>
                <a:lnTo>
                  <a:pt x="217607" y="78833"/>
                </a:lnTo>
                <a:lnTo>
                  <a:pt x="193616" y="33664"/>
                </a:lnTo>
                <a:lnTo>
                  <a:pt x="178966" y="17979"/>
                </a:lnTo>
                <a:lnTo>
                  <a:pt x="160757" y="7108"/>
                </a:lnTo>
                <a:lnTo>
                  <a:pt x="119597" y="0"/>
                </a:lnTo>
                <a:lnTo>
                  <a:pt x="93427" y="7696"/>
                </a:lnTo>
                <a:lnTo>
                  <a:pt x="48030" y="41233"/>
                </a:lnTo>
                <a:lnTo>
                  <a:pt x="21465" y="82511"/>
                </a:lnTo>
                <a:lnTo>
                  <a:pt x="7169" y="139286"/>
                </a:lnTo>
                <a:lnTo>
                  <a:pt x="0" y="176815"/>
                </a:lnTo>
                <a:lnTo>
                  <a:pt x="5414" y="221599"/>
                </a:lnTo>
                <a:lnTo>
                  <a:pt x="22486" y="258136"/>
                </a:lnTo>
                <a:lnTo>
                  <a:pt x="39738" y="280351"/>
                </a:lnTo>
                <a:lnTo>
                  <a:pt x="62224" y="295683"/>
                </a:lnTo>
                <a:lnTo>
                  <a:pt x="86645" y="304057"/>
                </a:lnTo>
                <a:lnTo>
                  <a:pt x="120124" y="302195"/>
                </a:lnTo>
                <a:lnTo>
                  <a:pt x="141624" y="297203"/>
                </a:lnTo>
                <a:lnTo>
                  <a:pt x="173459" y="276637"/>
                </a:lnTo>
                <a:lnTo>
                  <a:pt x="206082" y="245482"/>
                </a:lnTo>
                <a:lnTo>
                  <a:pt x="234504" y="190906"/>
                </a:lnTo>
                <a:lnTo>
                  <a:pt x="244743" y="136867"/>
                </a:lnTo>
                <a:lnTo>
                  <a:pt x="246143" y="109080"/>
                </a:lnTo>
                <a:lnTo>
                  <a:pt x="247687" y="104478"/>
                </a:lnTo>
                <a:lnTo>
                  <a:pt x="249885" y="106089"/>
                </a:lnTo>
                <a:lnTo>
                  <a:pt x="252521" y="111843"/>
                </a:lnTo>
                <a:lnTo>
                  <a:pt x="256751" y="164274"/>
                </a:lnTo>
                <a:lnTo>
                  <a:pt x="258653" y="217364"/>
                </a:lnTo>
                <a:lnTo>
                  <a:pt x="266065" y="277881"/>
                </a:lnTo>
                <a:lnTo>
                  <a:pt x="267653" y="329794"/>
                </a:lnTo>
                <a:lnTo>
                  <a:pt x="271242" y="377931"/>
                </a:lnTo>
                <a:lnTo>
                  <a:pt x="276595" y="429238"/>
                </a:lnTo>
                <a:lnTo>
                  <a:pt x="278849" y="491847"/>
                </a:lnTo>
              </a:path>
            </a:pathLst>
          </a:custGeom>
          <a:ln w="381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4" name="Group 103"/>
          <p:cNvGrpSpPr/>
          <p:nvPr/>
        </p:nvGrpSpPr>
        <p:grpSpPr>
          <a:xfrm>
            <a:off x="5116850" y="1958300"/>
            <a:ext cx="3569161" cy="1537162"/>
            <a:chOff x="5116850" y="1958300"/>
            <a:chExt cx="3569161" cy="1537162"/>
          </a:xfrm>
        </p:grpSpPr>
        <p:sp>
          <p:nvSpPr>
            <p:cNvPr id="80" name="Freeform 79"/>
            <p:cNvSpPr/>
            <p:nvPr/>
          </p:nvSpPr>
          <p:spPr>
            <a:xfrm>
              <a:off x="5297296" y="1978212"/>
              <a:ext cx="247890" cy="664442"/>
            </a:xfrm>
            <a:custGeom>
              <a:avLst/>
              <a:gdLst/>
              <a:ahLst/>
              <a:cxnLst/>
              <a:rect l="0" t="0" r="0" b="0"/>
              <a:pathLst>
                <a:path w="247890" h="664442">
                  <a:moveTo>
                    <a:pt x="188051" y="32731"/>
                  </a:moveTo>
                  <a:lnTo>
                    <a:pt x="158743" y="3422"/>
                  </a:lnTo>
                  <a:lnTo>
                    <a:pt x="148625" y="324"/>
                  </a:lnTo>
                  <a:lnTo>
                    <a:pt x="121785" y="0"/>
                  </a:lnTo>
                  <a:lnTo>
                    <a:pt x="84968" y="11984"/>
                  </a:lnTo>
                  <a:lnTo>
                    <a:pt x="51833" y="35942"/>
                  </a:lnTo>
                  <a:lnTo>
                    <a:pt x="30967" y="65268"/>
                  </a:lnTo>
                  <a:lnTo>
                    <a:pt x="5939" y="127571"/>
                  </a:lnTo>
                  <a:lnTo>
                    <a:pt x="0" y="186429"/>
                  </a:lnTo>
                  <a:lnTo>
                    <a:pt x="1946" y="248141"/>
                  </a:lnTo>
                  <a:lnTo>
                    <a:pt x="13196" y="283729"/>
                  </a:lnTo>
                  <a:lnTo>
                    <a:pt x="26110" y="304553"/>
                  </a:lnTo>
                  <a:lnTo>
                    <a:pt x="43547" y="321606"/>
                  </a:lnTo>
                  <a:lnTo>
                    <a:pt x="69235" y="330746"/>
                  </a:lnTo>
                  <a:lnTo>
                    <a:pt x="96639" y="332468"/>
                  </a:lnTo>
                  <a:lnTo>
                    <a:pt x="116618" y="325434"/>
                  </a:lnTo>
                  <a:lnTo>
                    <a:pt x="172132" y="279367"/>
                  </a:lnTo>
                  <a:lnTo>
                    <a:pt x="188923" y="252037"/>
                  </a:lnTo>
                  <a:lnTo>
                    <a:pt x="217975" y="190501"/>
                  </a:lnTo>
                  <a:lnTo>
                    <a:pt x="230097" y="138938"/>
                  </a:lnTo>
                  <a:lnTo>
                    <a:pt x="243923" y="90586"/>
                  </a:lnTo>
                  <a:lnTo>
                    <a:pt x="247889" y="48573"/>
                  </a:lnTo>
                  <a:lnTo>
                    <a:pt x="246660" y="46801"/>
                  </a:lnTo>
                  <a:lnTo>
                    <a:pt x="244671" y="49130"/>
                  </a:lnTo>
                  <a:lnTo>
                    <a:pt x="241479" y="104470"/>
                  </a:lnTo>
                  <a:lnTo>
                    <a:pt x="240926" y="166161"/>
                  </a:lnTo>
                  <a:lnTo>
                    <a:pt x="239593" y="215635"/>
                  </a:lnTo>
                  <a:lnTo>
                    <a:pt x="232374" y="274274"/>
                  </a:lnTo>
                  <a:lnTo>
                    <a:pt x="230601" y="336506"/>
                  </a:lnTo>
                  <a:lnTo>
                    <a:pt x="230251" y="396719"/>
                  </a:lnTo>
                  <a:lnTo>
                    <a:pt x="230182" y="453673"/>
                  </a:lnTo>
                  <a:lnTo>
                    <a:pt x="230168" y="509983"/>
                  </a:lnTo>
                  <a:lnTo>
                    <a:pt x="235755" y="563303"/>
                  </a:lnTo>
                  <a:lnTo>
                    <a:pt x="239718" y="625052"/>
                  </a:lnTo>
                  <a:lnTo>
                    <a:pt x="240693" y="66444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116850" y="2684804"/>
              <a:ext cx="610653" cy="10492"/>
            </a:xfrm>
            <a:custGeom>
              <a:avLst/>
              <a:gdLst/>
              <a:ahLst/>
              <a:cxnLst/>
              <a:rect l="0" t="0" r="0" b="0"/>
              <a:pathLst>
                <a:path w="610653" h="10492">
                  <a:moveTo>
                    <a:pt x="0" y="10491"/>
                  </a:moveTo>
                  <a:lnTo>
                    <a:pt x="58616" y="1426"/>
                  </a:lnTo>
                  <a:lnTo>
                    <a:pt x="110174" y="396"/>
                  </a:lnTo>
                  <a:lnTo>
                    <a:pt x="169904" y="91"/>
                  </a:lnTo>
                  <a:lnTo>
                    <a:pt x="232056" y="0"/>
                  </a:lnTo>
                  <a:lnTo>
                    <a:pt x="283746" y="5563"/>
                  </a:lnTo>
                  <a:lnTo>
                    <a:pt x="345474" y="9517"/>
                  </a:lnTo>
                  <a:lnTo>
                    <a:pt x="402620" y="10203"/>
                  </a:lnTo>
                  <a:lnTo>
                    <a:pt x="464005" y="10405"/>
                  </a:lnTo>
                  <a:lnTo>
                    <a:pt x="526647" y="10466"/>
                  </a:lnTo>
                  <a:lnTo>
                    <a:pt x="582642" y="10484"/>
                  </a:lnTo>
                  <a:lnTo>
                    <a:pt x="610652" y="1049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128605" y="2887572"/>
              <a:ext cx="261402" cy="503359"/>
            </a:xfrm>
            <a:custGeom>
              <a:avLst/>
              <a:gdLst/>
              <a:ahLst/>
              <a:cxnLst/>
              <a:rect l="0" t="0" r="0" b="0"/>
              <a:pathLst>
                <a:path w="261402" h="503359">
                  <a:moveTo>
                    <a:pt x="19830" y="39350"/>
                  </a:moveTo>
                  <a:lnTo>
                    <a:pt x="31008" y="22582"/>
                  </a:lnTo>
                  <a:lnTo>
                    <a:pt x="45855" y="11230"/>
                  </a:lnTo>
                  <a:lnTo>
                    <a:pt x="54728" y="6566"/>
                  </a:lnTo>
                  <a:lnTo>
                    <a:pt x="95161" y="0"/>
                  </a:lnTo>
                  <a:lnTo>
                    <a:pt x="133007" y="3644"/>
                  </a:lnTo>
                  <a:lnTo>
                    <a:pt x="152409" y="12172"/>
                  </a:lnTo>
                  <a:lnTo>
                    <a:pt x="205701" y="46949"/>
                  </a:lnTo>
                  <a:lnTo>
                    <a:pt x="239516" y="105409"/>
                  </a:lnTo>
                  <a:lnTo>
                    <a:pt x="255328" y="152899"/>
                  </a:lnTo>
                  <a:lnTo>
                    <a:pt x="260013" y="202846"/>
                  </a:lnTo>
                  <a:lnTo>
                    <a:pt x="261401" y="255859"/>
                  </a:lnTo>
                  <a:lnTo>
                    <a:pt x="256281" y="310105"/>
                  </a:lnTo>
                  <a:lnTo>
                    <a:pt x="244004" y="361851"/>
                  </a:lnTo>
                  <a:lnTo>
                    <a:pt x="232611" y="394998"/>
                  </a:lnTo>
                  <a:lnTo>
                    <a:pt x="187647" y="456902"/>
                  </a:lnTo>
                  <a:lnTo>
                    <a:pt x="144470" y="498160"/>
                  </a:lnTo>
                  <a:lnTo>
                    <a:pt x="121239" y="503358"/>
                  </a:lnTo>
                  <a:lnTo>
                    <a:pt x="96486" y="500599"/>
                  </a:lnTo>
                  <a:lnTo>
                    <a:pt x="73787" y="491574"/>
                  </a:lnTo>
                  <a:lnTo>
                    <a:pt x="46865" y="467750"/>
                  </a:lnTo>
                  <a:lnTo>
                    <a:pt x="12746" y="417945"/>
                  </a:lnTo>
                  <a:lnTo>
                    <a:pt x="4983" y="395958"/>
                  </a:lnTo>
                  <a:lnTo>
                    <a:pt x="0" y="343714"/>
                  </a:lnTo>
                  <a:lnTo>
                    <a:pt x="1658" y="318512"/>
                  </a:lnTo>
                  <a:lnTo>
                    <a:pt x="10194" y="299513"/>
                  </a:lnTo>
                  <a:lnTo>
                    <a:pt x="28153" y="275663"/>
                  </a:lnTo>
                  <a:lnTo>
                    <a:pt x="47706" y="267210"/>
                  </a:lnTo>
                  <a:lnTo>
                    <a:pt x="59471" y="264956"/>
                  </a:lnTo>
                  <a:lnTo>
                    <a:pt x="69654" y="265793"/>
                  </a:lnTo>
                  <a:lnTo>
                    <a:pt x="87208" y="272962"/>
                  </a:lnTo>
                  <a:lnTo>
                    <a:pt x="131887" y="310064"/>
                  </a:lnTo>
                  <a:lnTo>
                    <a:pt x="165161" y="371981"/>
                  </a:lnTo>
                  <a:lnTo>
                    <a:pt x="187551" y="425221"/>
                  </a:lnTo>
                  <a:lnTo>
                    <a:pt x="198814" y="44996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485347" y="2905865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449647" y="3021678"/>
              <a:ext cx="193628" cy="146883"/>
            </a:xfrm>
            <a:custGeom>
              <a:avLst/>
              <a:gdLst/>
              <a:ahLst/>
              <a:cxnLst/>
              <a:rect l="0" t="0" r="0" b="0"/>
              <a:pathLst>
                <a:path w="193628" h="146883">
                  <a:moveTo>
                    <a:pt x="25171" y="0"/>
                  </a:moveTo>
                  <a:lnTo>
                    <a:pt x="5385" y="48931"/>
                  </a:lnTo>
                  <a:lnTo>
                    <a:pt x="0" y="79069"/>
                  </a:lnTo>
                  <a:lnTo>
                    <a:pt x="1506" y="108062"/>
                  </a:lnTo>
                  <a:lnTo>
                    <a:pt x="9194" y="130306"/>
                  </a:lnTo>
                  <a:lnTo>
                    <a:pt x="14520" y="139513"/>
                  </a:lnTo>
                  <a:lnTo>
                    <a:pt x="22750" y="144482"/>
                  </a:lnTo>
                  <a:lnTo>
                    <a:pt x="44372" y="146882"/>
                  </a:lnTo>
                  <a:lnTo>
                    <a:pt x="101746" y="135878"/>
                  </a:lnTo>
                  <a:lnTo>
                    <a:pt x="155591" y="128226"/>
                  </a:lnTo>
                  <a:lnTo>
                    <a:pt x="193627" y="12634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622217" y="2884808"/>
              <a:ext cx="31587" cy="558011"/>
            </a:xfrm>
            <a:custGeom>
              <a:avLst/>
              <a:gdLst/>
              <a:ahLst/>
              <a:cxnLst/>
              <a:rect l="0" t="0" r="0" b="0"/>
              <a:pathLst>
                <a:path w="31587" h="558011">
                  <a:moveTo>
                    <a:pt x="31586" y="0"/>
                  </a:moveTo>
                  <a:lnTo>
                    <a:pt x="23253" y="37478"/>
                  </a:lnTo>
                  <a:lnTo>
                    <a:pt x="21491" y="94490"/>
                  </a:lnTo>
                  <a:lnTo>
                    <a:pt x="13907" y="148776"/>
                  </a:lnTo>
                  <a:lnTo>
                    <a:pt x="11530" y="203569"/>
                  </a:lnTo>
                  <a:lnTo>
                    <a:pt x="10826" y="264258"/>
                  </a:lnTo>
                  <a:lnTo>
                    <a:pt x="10617" y="326693"/>
                  </a:lnTo>
                  <a:lnTo>
                    <a:pt x="10555" y="388476"/>
                  </a:lnTo>
                  <a:lnTo>
                    <a:pt x="9367" y="443177"/>
                  </a:lnTo>
                  <a:lnTo>
                    <a:pt x="2197" y="504175"/>
                  </a:lnTo>
                  <a:lnTo>
                    <a:pt x="0" y="55801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917015" y="2505782"/>
              <a:ext cx="6067" cy="400084"/>
            </a:xfrm>
            <a:custGeom>
              <a:avLst/>
              <a:gdLst/>
              <a:ahLst/>
              <a:cxnLst/>
              <a:rect l="0" t="0" r="0" b="0"/>
              <a:pathLst>
                <a:path w="6067" h="400084">
                  <a:moveTo>
                    <a:pt x="0" y="0"/>
                  </a:moveTo>
                  <a:lnTo>
                    <a:pt x="1" y="58617"/>
                  </a:lnTo>
                  <a:lnTo>
                    <a:pt x="1" y="121196"/>
                  </a:lnTo>
                  <a:lnTo>
                    <a:pt x="1" y="172520"/>
                  </a:lnTo>
                  <a:lnTo>
                    <a:pt x="1" y="223602"/>
                  </a:lnTo>
                  <a:lnTo>
                    <a:pt x="3120" y="283378"/>
                  </a:lnTo>
                  <a:lnTo>
                    <a:pt x="6066" y="311949"/>
                  </a:lnTo>
                  <a:lnTo>
                    <a:pt x="1546" y="365300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811730" y="2644088"/>
              <a:ext cx="336913" cy="40679"/>
            </a:xfrm>
            <a:custGeom>
              <a:avLst/>
              <a:gdLst/>
              <a:ahLst/>
              <a:cxnLst/>
              <a:rect l="0" t="0" r="0" b="0"/>
              <a:pathLst>
                <a:path w="336913" h="40679">
                  <a:moveTo>
                    <a:pt x="0" y="40678"/>
                  </a:moveTo>
                  <a:lnTo>
                    <a:pt x="11179" y="29500"/>
                  </a:lnTo>
                  <a:lnTo>
                    <a:pt x="73218" y="5834"/>
                  </a:lnTo>
                  <a:lnTo>
                    <a:pt x="125294" y="0"/>
                  </a:lnTo>
                  <a:lnTo>
                    <a:pt x="187573" y="1968"/>
                  </a:lnTo>
                  <a:lnTo>
                    <a:pt x="245282" y="7685"/>
                  </a:lnTo>
                  <a:lnTo>
                    <a:pt x="299402" y="16050"/>
                  </a:lnTo>
                  <a:lnTo>
                    <a:pt x="336912" y="1962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329005" y="1958300"/>
              <a:ext cx="409234" cy="407100"/>
            </a:xfrm>
            <a:custGeom>
              <a:avLst/>
              <a:gdLst/>
              <a:ahLst/>
              <a:cxnLst/>
              <a:rect l="0" t="0" r="0" b="0"/>
              <a:pathLst>
                <a:path w="409234" h="407100">
                  <a:moveTo>
                    <a:pt x="51264" y="0"/>
                  </a:moveTo>
                  <a:lnTo>
                    <a:pt x="44028" y="27556"/>
                  </a:lnTo>
                  <a:lnTo>
                    <a:pt x="38267" y="86898"/>
                  </a:lnTo>
                  <a:lnTo>
                    <a:pt x="26210" y="143767"/>
                  </a:lnTo>
                  <a:lnTo>
                    <a:pt x="16025" y="194676"/>
                  </a:lnTo>
                  <a:lnTo>
                    <a:pt x="5598" y="248625"/>
                  </a:lnTo>
                  <a:lnTo>
                    <a:pt x="0" y="310851"/>
                  </a:lnTo>
                  <a:lnTo>
                    <a:pt x="1370" y="352847"/>
                  </a:lnTo>
                  <a:lnTo>
                    <a:pt x="9982" y="376749"/>
                  </a:lnTo>
                  <a:lnTo>
                    <a:pt x="24728" y="392832"/>
                  </a:lnTo>
                  <a:lnTo>
                    <a:pt x="33573" y="398759"/>
                  </a:lnTo>
                  <a:lnTo>
                    <a:pt x="73968" y="407099"/>
                  </a:lnTo>
                  <a:lnTo>
                    <a:pt x="122982" y="403982"/>
                  </a:lnTo>
                  <a:lnTo>
                    <a:pt x="182371" y="399683"/>
                  </a:lnTo>
                  <a:lnTo>
                    <a:pt x="235349" y="388782"/>
                  </a:lnTo>
                  <a:lnTo>
                    <a:pt x="295857" y="380953"/>
                  </a:lnTo>
                  <a:lnTo>
                    <a:pt x="352870" y="379407"/>
                  </a:lnTo>
                  <a:lnTo>
                    <a:pt x="409233" y="37902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548918" y="2063585"/>
              <a:ext cx="41922" cy="673825"/>
            </a:xfrm>
            <a:custGeom>
              <a:avLst/>
              <a:gdLst/>
              <a:ahLst/>
              <a:cxnLst/>
              <a:rect l="0" t="0" r="0" b="0"/>
              <a:pathLst>
                <a:path w="41922" h="673825">
                  <a:moveTo>
                    <a:pt x="10335" y="0"/>
                  </a:moveTo>
                  <a:lnTo>
                    <a:pt x="2003" y="48931"/>
                  </a:lnTo>
                  <a:lnTo>
                    <a:pt x="458" y="99896"/>
                  </a:lnTo>
                  <a:lnTo>
                    <a:pt x="0" y="153211"/>
                  </a:lnTo>
                  <a:lnTo>
                    <a:pt x="2983" y="208003"/>
                  </a:lnTo>
                  <a:lnTo>
                    <a:pt x="8157" y="266741"/>
                  </a:lnTo>
                  <a:lnTo>
                    <a:pt x="9905" y="328510"/>
                  </a:lnTo>
                  <a:lnTo>
                    <a:pt x="10250" y="389281"/>
                  </a:lnTo>
                  <a:lnTo>
                    <a:pt x="11480" y="449785"/>
                  </a:lnTo>
                  <a:lnTo>
                    <a:pt x="18733" y="501247"/>
                  </a:lnTo>
                  <a:lnTo>
                    <a:pt x="27122" y="557569"/>
                  </a:lnTo>
                  <a:lnTo>
                    <a:pt x="33669" y="616588"/>
                  </a:lnTo>
                  <a:lnTo>
                    <a:pt x="41921" y="67382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232870" y="2689706"/>
              <a:ext cx="715939" cy="110875"/>
            </a:xfrm>
            <a:custGeom>
              <a:avLst/>
              <a:gdLst/>
              <a:ahLst/>
              <a:cxnLst/>
              <a:rect l="0" t="0" r="0" b="0"/>
              <a:pathLst>
                <a:path w="715939" h="110875">
                  <a:moveTo>
                    <a:pt x="0" y="5589"/>
                  </a:moveTo>
                  <a:lnTo>
                    <a:pt x="16768" y="0"/>
                  </a:lnTo>
                  <a:lnTo>
                    <a:pt x="78565" y="4044"/>
                  </a:lnTo>
                  <a:lnTo>
                    <a:pt x="130904" y="8251"/>
                  </a:lnTo>
                  <a:lnTo>
                    <a:pt x="190865" y="16906"/>
                  </a:lnTo>
                  <a:lnTo>
                    <a:pt x="243726" y="26880"/>
                  </a:lnTo>
                  <a:lnTo>
                    <a:pt x="294094" y="37244"/>
                  </a:lnTo>
                  <a:lnTo>
                    <a:pt x="348401" y="47724"/>
                  </a:lnTo>
                  <a:lnTo>
                    <a:pt x="399198" y="58238"/>
                  </a:lnTo>
                  <a:lnTo>
                    <a:pt x="442974" y="65253"/>
                  </a:lnTo>
                  <a:lnTo>
                    <a:pt x="489725" y="72271"/>
                  </a:lnTo>
                  <a:lnTo>
                    <a:pt x="534681" y="76169"/>
                  </a:lnTo>
                  <a:lnTo>
                    <a:pt x="596332" y="81484"/>
                  </a:lnTo>
                  <a:lnTo>
                    <a:pt x="648523" y="90467"/>
                  </a:lnTo>
                  <a:lnTo>
                    <a:pt x="687385" y="100538"/>
                  </a:lnTo>
                  <a:lnTo>
                    <a:pt x="715938" y="11087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232870" y="2783222"/>
              <a:ext cx="315856" cy="417442"/>
            </a:xfrm>
            <a:custGeom>
              <a:avLst/>
              <a:gdLst/>
              <a:ahLst/>
              <a:cxnLst/>
              <a:rect l="0" t="0" r="0" b="0"/>
              <a:pathLst>
                <a:path w="315856" h="417442">
                  <a:moveTo>
                    <a:pt x="0" y="38415"/>
                  </a:moveTo>
                  <a:lnTo>
                    <a:pt x="29309" y="9106"/>
                  </a:lnTo>
                  <a:lnTo>
                    <a:pt x="48901" y="1992"/>
                  </a:lnTo>
                  <a:lnTo>
                    <a:pt x="74377" y="0"/>
                  </a:lnTo>
                  <a:lnTo>
                    <a:pt x="118094" y="6626"/>
                  </a:lnTo>
                  <a:lnTo>
                    <a:pt x="147425" y="22887"/>
                  </a:lnTo>
                  <a:lnTo>
                    <a:pt x="178296" y="52462"/>
                  </a:lnTo>
                  <a:lnTo>
                    <a:pt x="196718" y="81571"/>
                  </a:lnTo>
                  <a:lnTo>
                    <a:pt x="204414" y="104389"/>
                  </a:lnTo>
                  <a:lnTo>
                    <a:pt x="209354" y="166697"/>
                  </a:lnTo>
                  <a:lnTo>
                    <a:pt x="204740" y="224152"/>
                  </a:lnTo>
                  <a:lnTo>
                    <a:pt x="195844" y="258395"/>
                  </a:lnTo>
                  <a:lnTo>
                    <a:pt x="166717" y="300237"/>
                  </a:lnTo>
                  <a:lnTo>
                    <a:pt x="143245" y="323572"/>
                  </a:lnTo>
                  <a:lnTo>
                    <a:pt x="124496" y="333997"/>
                  </a:lnTo>
                  <a:lnTo>
                    <a:pt x="101345" y="336291"/>
                  </a:lnTo>
                  <a:lnTo>
                    <a:pt x="77797" y="332241"/>
                  </a:lnTo>
                  <a:lnTo>
                    <a:pt x="59533" y="322642"/>
                  </a:lnTo>
                  <a:lnTo>
                    <a:pt x="36097" y="298496"/>
                  </a:lnTo>
                  <a:lnTo>
                    <a:pt x="27741" y="276059"/>
                  </a:lnTo>
                  <a:lnTo>
                    <a:pt x="25198" y="250489"/>
                  </a:lnTo>
                  <a:lnTo>
                    <a:pt x="27966" y="223527"/>
                  </a:lnTo>
                  <a:lnTo>
                    <a:pt x="39336" y="202186"/>
                  </a:lnTo>
                  <a:lnTo>
                    <a:pt x="47281" y="193219"/>
                  </a:lnTo>
                  <a:lnTo>
                    <a:pt x="68587" y="183256"/>
                  </a:lnTo>
                  <a:lnTo>
                    <a:pt x="80820" y="180599"/>
                  </a:lnTo>
                  <a:lnTo>
                    <a:pt x="106890" y="183886"/>
                  </a:lnTo>
                  <a:lnTo>
                    <a:pt x="156165" y="205060"/>
                  </a:lnTo>
                  <a:lnTo>
                    <a:pt x="206290" y="245624"/>
                  </a:lnTo>
                  <a:lnTo>
                    <a:pt x="249107" y="305732"/>
                  </a:lnTo>
                  <a:lnTo>
                    <a:pt x="284260" y="363144"/>
                  </a:lnTo>
                  <a:lnTo>
                    <a:pt x="315855" y="41744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580600" y="2874279"/>
              <a:ext cx="262924" cy="247284"/>
            </a:xfrm>
            <a:custGeom>
              <a:avLst/>
              <a:gdLst/>
              <a:ahLst/>
              <a:cxnLst/>
              <a:rect l="0" t="0" r="0" b="0"/>
              <a:pathLst>
                <a:path w="262924" h="247284">
                  <a:moveTo>
                    <a:pt x="10239" y="0"/>
                  </a:moveTo>
                  <a:lnTo>
                    <a:pt x="7120" y="57265"/>
                  </a:lnTo>
                  <a:lnTo>
                    <a:pt x="1175" y="118157"/>
                  </a:lnTo>
                  <a:lnTo>
                    <a:pt x="0" y="175245"/>
                  </a:lnTo>
                  <a:lnTo>
                    <a:pt x="2136" y="215182"/>
                  </a:lnTo>
                  <a:lnTo>
                    <a:pt x="10927" y="234457"/>
                  </a:lnTo>
                  <a:lnTo>
                    <a:pt x="18887" y="240533"/>
                  </a:lnTo>
                  <a:lnTo>
                    <a:pt x="40209" y="247283"/>
                  </a:lnTo>
                  <a:lnTo>
                    <a:pt x="72931" y="245495"/>
                  </a:lnTo>
                  <a:lnTo>
                    <a:pt x="129109" y="231143"/>
                  </a:lnTo>
                  <a:lnTo>
                    <a:pt x="188397" y="223083"/>
                  </a:lnTo>
                  <a:lnTo>
                    <a:pt x="243350" y="222661"/>
                  </a:lnTo>
                  <a:lnTo>
                    <a:pt x="249874" y="224479"/>
                  </a:lnTo>
                  <a:lnTo>
                    <a:pt x="262923" y="23162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727710" y="2863751"/>
              <a:ext cx="31586" cy="473783"/>
            </a:xfrm>
            <a:custGeom>
              <a:avLst/>
              <a:gdLst/>
              <a:ahLst/>
              <a:cxnLst/>
              <a:rect l="0" t="0" r="0" b="0"/>
              <a:pathLst>
                <a:path w="31586" h="473783">
                  <a:moveTo>
                    <a:pt x="31585" y="0"/>
                  </a:moveTo>
                  <a:lnTo>
                    <a:pt x="23252" y="37478"/>
                  </a:lnTo>
                  <a:lnTo>
                    <a:pt x="21490" y="94491"/>
                  </a:lnTo>
                  <a:lnTo>
                    <a:pt x="15596" y="150440"/>
                  </a:lnTo>
                  <a:lnTo>
                    <a:pt x="12029" y="205882"/>
                  </a:lnTo>
                  <a:lnTo>
                    <a:pt x="5384" y="264943"/>
                  </a:lnTo>
                  <a:lnTo>
                    <a:pt x="1596" y="321307"/>
                  </a:lnTo>
                  <a:lnTo>
                    <a:pt x="315" y="384349"/>
                  </a:lnTo>
                  <a:lnTo>
                    <a:pt x="62" y="438742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106735" y="2547896"/>
              <a:ext cx="84230" cy="484312"/>
            </a:xfrm>
            <a:custGeom>
              <a:avLst/>
              <a:gdLst/>
              <a:ahLst/>
              <a:cxnLst/>
              <a:rect l="0" t="0" r="0" b="0"/>
              <a:pathLst>
                <a:path w="84230" h="484312">
                  <a:moveTo>
                    <a:pt x="84229" y="0"/>
                  </a:moveTo>
                  <a:lnTo>
                    <a:pt x="69757" y="33622"/>
                  </a:lnTo>
                  <a:lnTo>
                    <a:pt x="61353" y="88443"/>
                  </a:lnTo>
                  <a:lnTo>
                    <a:pt x="48774" y="149661"/>
                  </a:lnTo>
                  <a:lnTo>
                    <a:pt x="44087" y="203831"/>
                  </a:lnTo>
                  <a:lnTo>
                    <a:pt x="37110" y="253157"/>
                  </a:lnTo>
                  <a:lnTo>
                    <a:pt x="27634" y="308586"/>
                  </a:lnTo>
                  <a:lnTo>
                    <a:pt x="23006" y="369463"/>
                  </a:lnTo>
                  <a:lnTo>
                    <a:pt x="16045" y="420776"/>
                  </a:lnTo>
                  <a:lnTo>
                    <a:pt x="2923" y="473518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043565" y="2739740"/>
              <a:ext cx="336912" cy="92426"/>
            </a:xfrm>
            <a:custGeom>
              <a:avLst/>
              <a:gdLst/>
              <a:ahLst/>
              <a:cxnLst/>
              <a:rect l="0" t="0" r="0" b="0"/>
              <a:pathLst>
                <a:path w="336912" h="92426">
                  <a:moveTo>
                    <a:pt x="0" y="29254"/>
                  </a:moveTo>
                  <a:lnTo>
                    <a:pt x="17980" y="13613"/>
                  </a:lnTo>
                  <a:lnTo>
                    <a:pt x="34897" y="5535"/>
                  </a:lnTo>
                  <a:lnTo>
                    <a:pt x="69741" y="0"/>
                  </a:lnTo>
                  <a:lnTo>
                    <a:pt x="128940" y="6309"/>
                  </a:lnTo>
                  <a:lnTo>
                    <a:pt x="155573" y="9698"/>
                  </a:lnTo>
                  <a:lnTo>
                    <a:pt x="210798" y="27818"/>
                  </a:lnTo>
                  <a:lnTo>
                    <a:pt x="272384" y="46613"/>
                  </a:lnTo>
                  <a:lnTo>
                    <a:pt x="303754" y="58444"/>
                  </a:lnTo>
                  <a:lnTo>
                    <a:pt x="326047" y="75078"/>
                  </a:lnTo>
                  <a:lnTo>
                    <a:pt x="336911" y="9242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487354" y="2347854"/>
              <a:ext cx="40523" cy="663297"/>
            </a:xfrm>
            <a:custGeom>
              <a:avLst/>
              <a:gdLst/>
              <a:ahLst/>
              <a:cxnLst/>
              <a:rect l="0" t="0" r="0" b="0"/>
              <a:pathLst>
                <a:path w="40523" h="663297">
                  <a:moveTo>
                    <a:pt x="40522" y="0"/>
                  </a:moveTo>
                  <a:lnTo>
                    <a:pt x="33286" y="28726"/>
                  </a:lnTo>
                  <a:lnTo>
                    <a:pt x="30968" y="77922"/>
                  </a:lnTo>
                  <a:lnTo>
                    <a:pt x="27066" y="141301"/>
                  </a:lnTo>
                  <a:lnTo>
                    <a:pt x="21717" y="189656"/>
                  </a:lnTo>
                  <a:lnTo>
                    <a:pt x="20132" y="246488"/>
                  </a:lnTo>
                  <a:lnTo>
                    <a:pt x="19662" y="302321"/>
                  </a:lnTo>
                  <a:lnTo>
                    <a:pt x="18383" y="347275"/>
                  </a:lnTo>
                  <a:lnTo>
                    <a:pt x="13915" y="394550"/>
                  </a:lnTo>
                  <a:lnTo>
                    <a:pt x="11149" y="442858"/>
                  </a:lnTo>
                  <a:lnTo>
                    <a:pt x="8750" y="490454"/>
                  </a:lnTo>
                  <a:lnTo>
                    <a:pt x="3784" y="535005"/>
                  </a:lnTo>
                  <a:lnTo>
                    <a:pt x="0" y="588369"/>
                  </a:lnTo>
                  <a:lnTo>
                    <a:pt x="6951" y="650194"/>
                  </a:lnTo>
                  <a:lnTo>
                    <a:pt x="8936" y="66329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683734" y="2246956"/>
              <a:ext cx="283255" cy="745475"/>
            </a:xfrm>
            <a:custGeom>
              <a:avLst/>
              <a:gdLst/>
              <a:ahLst/>
              <a:cxnLst/>
              <a:rect l="0" t="0" r="0" b="0"/>
              <a:pathLst>
                <a:path w="283255" h="745475">
                  <a:moveTo>
                    <a:pt x="275810" y="364111"/>
                  </a:moveTo>
                  <a:lnTo>
                    <a:pt x="264632" y="352932"/>
                  </a:lnTo>
                  <a:lnTo>
                    <a:pt x="256659" y="350810"/>
                  </a:lnTo>
                  <a:lnTo>
                    <a:pt x="235323" y="351570"/>
                  </a:lnTo>
                  <a:lnTo>
                    <a:pt x="197003" y="364165"/>
                  </a:lnTo>
                  <a:lnTo>
                    <a:pt x="144867" y="399285"/>
                  </a:lnTo>
                  <a:lnTo>
                    <a:pt x="84622" y="450849"/>
                  </a:lnTo>
                  <a:lnTo>
                    <a:pt x="43852" y="502127"/>
                  </a:lnTo>
                  <a:lnTo>
                    <a:pt x="18089" y="551494"/>
                  </a:lnTo>
                  <a:lnTo>
                    <a:pt x="1227" y="603165"/>
                  </a:lnTo>
                  <a:lnTo>
                    <a:pt x="0" y="649931"/>
                  </a:lnTo>
                  <a:lnTo>
                    <a:pt x="12634" y="687835"/>
                  </a:lnTo>
                  <a:lnTo>
                    <a:pt x="36785" y="721292"/>
                  </a:lnTo>
                  <a:lnTo>
                    <a:pt x="59222" y="736547"/>
                  </a:lnTo>
                  <a:lnTo>
                    <a:pt x="71756" y="742253"/>
                  </a:lnTo>
                  <a:lnTo>
                    <a:pt x="98163" y="745474"/>
                  </a:lnTo>
                  <a:lnTo>
                    <a:pt x="147653" y="738009"/>
                  </a:lnTo>
                  <a:lnTo>
                    <a:pt x="197289" y="716865"/>
                  </a:lnTo>
                  <a:lnTo>
                    <a:pt x="215955" y="703774"/>
                  </a:lnTo>
                  <a:lnTo>
                    <a:pt x="239618" y="672072"/>
                  </a:lnTo>
                  <a:lnTo>
                    <a:pt x="260169" y="625504"/>
                  </a:lnTo>
                  <a:lnTo>
                    <a:pt x="269485" y="577911"/>
                  </a:lnTo>
                  <a:lnTo>
                    <a:pt x="265877" y="523385"/>
                  </a:lnTo>
                  <a:lnTo>
                    <a:pt x="250859" y="460431"/>
                  </a:lnTo>
                  <a:lnTo>
                    <a:pt x="215499" y="404899"/>
                  </a:lnTo>
                  <a:lnTo>
                    <a:pt x="164913" y="342938"/>
                  </a:lnTo>
                  <a:lnTo>
                    <a:pt x="121515" y="288938"/>
                  </a:lnTo>
                  <a:lnTo>
                    <a:pt x="79289" y="232700"/>
                  </a:lnTo>
                  <a:lnTo>
                    <a:pt x="52374" y="201890"/>
                  </a:lnTo>
                  <a:lnTo>
                    <a:pt x="19811" y="148701"/>
                  </a:lnTo>
                  <a:lnTo>
                    <a:pt x="7846" y="112463"/>
                  </a:lnTo>
                  <a:lnTo>
                    <a:pt x="4637" y="85761"/>
                  </a:lnTo>
                  <a:lnTo>
                    <a:pt x="9449" y="61415"/>
                  </a:lnTo>
                  <a:lnTo>
                    <a:pt x="25313" y="31098"/>
                  </a:lnTo>
                  <a:lnTo>
                    <a:pt x="31603" y="22779"/>
                  </a:lnTo>
                  <a:lnTo>
                    <a:pt x="54190" y="10417"/>
                  </a:lnTo>
                  <a:lnTo>
                    <a:pt x="99790" y="0"/>
                  </a:lnTo>
                  <a:lnTo>
                    <a:pt x="150346" y="33"/>
                  </a:lnTo>
                  <a:lnTo>
                    <a:pt x="181444" y="5766"/>
                  </a:lnTo>
                  <a:lnTo>
                    <a:pt x="203064" y="16114"/>
                  </a:lnTo>
                  <a:lnTo>
                    <a:pt x="233978" y="46271"/>
                  </a:lnTo>
                  <a:lnTo>
                    <a:pt x="271803" y="108970"/>
                  </a:lnTo>
                  <a:lnTo>
                    <a:pt x="279879" y="134902"/>
                  </a:lnTo>
                  <a:lnTo>
                    <a:pt x="283254" y="187793"/>
                  </a:lnTo>
                  <a:lnTo>
                    <a:pt x="277366" y="242198"/>
                  </a:lnTo>
                  <a:lnTo>
                    <a:pt x="268212" y="299913"/>
                  </a:lnTo>
                  <a:lnTo>
                    <a:pt x="254638" y="362521"/>
                  </a:lnTo>
                  <a:lnTo>
                    <a:pt x="247310" y="399515"/>
                  </a:lnTo>
                  <a:lnTo>
                    <a:pt x="244224" y="42728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190964" y="3042934"/>
              <a:ext cx="1021265" cy="84030"/>
            </a:xfrm>
            <a:custGeom>
              <a:avLst/>
              <a:gdLst/>
              <a:ahLst/>
              <a:cxnLst/>
              <a:rect l="0" t="0" r="0" b="0"/>
              <a:pathLst>
                <a:path w="1021265" h="84030">
                  <a:moveTo>
                    <a:pt x="0" y="84029"/>
                  </a:moveTo>
                  <a:lnTo>
                    <a:pt x="60384" y="80910"/>
                  </a:lnTo>
                  <a:lnTo>
                    <a:pt x="121631" y="69375"/>
                  </a:lnTo>
                  <a:lnTo>
                    <a:pt x="175930" y="55832"/>
                  </a:lnTo>
                  <a:lnTo>
                    <a:pt x="231717" y="45011"/>
                  </a:lnTo>
                  <a:lnTo>
                    <a:pt x="287796" y="36938"/>
                  </a:lnTo>
                  <a:lnTo>
                    <a:pt x="351170" y="31314"/>
                  </a:lnTo>
                  <a:lnTo>
                    <a:pt x="413081" y="23270"/>
                  </a:lnTo>
                  <a:lnTo>
                    <a:pt x="463985" y="18453"/>
                  </a:lnTo>
                  <a:lnTo>
                    <a:pt x="516113" y="12737"/>
                  </a:lnTo>
                  <a:lnTo>
                    <a:pt x="568602" y="11043"/>
                  </a:lnTo>
                  <a:lnTo>
                    <a:pt x="621201" y="7422"/>
                  </a:lnTo>
                  <a:lnTo>
                    <a:pt x="673830" y="2059"/>
                  </a:lnTo>
                  <a:lnTo>
                    <a:pt x="726468" y="470"/>
                  </a:lnTo>
                  <a:lnTo>
                    <a:pt x="775990" y="0"/>
                  </a:lnTo>
                  <a:lnTo>
                    <a:pt x="829657" y="2980"/>
                  </a:lnTo>
                  <a:lnTo>
                    <a:pt x="872934" y="7063"/>
                  </a:lnTo>
                  <a:lnTo>
                    <a:pt x="934421" y="9362"/>
                  </a:lnTo>
                  <a:lnTo>
                    <a:pt x="992065" y="10139"/>
                  </a:lnTo>
                  <a:lnTo>
                    <a:pt x="1021264" y="1033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338362" y="3121272"/>
              <a:ext cx="342476" cy="342604"/>
            </a:xfrm>
            <a:custGeom>
              <a:avLst/>
              <a:gdLst/>
              <a:ahLst/>
              <a:cxnLst/>
              <a:rect l="0" t="0" r="0" b="0"/>
              <a:pathLst>
                <a:path w="342476" h="342604">
                  <a:moveTo>
                    <a:pt x="0" y="26748"/>
                  </a:moveTo>
                  <a:lnTo>
                    <a:pt x="63451" y="9960"/>
                  </a:lnTo>
                  <a:lnTo>
                    <a:pt x="121545" y="3415"/>
                  </a:lnTo>
                  <a:lnTo>
                    <a:pt x="147607" y="0"/>
                  </a:lnTo>
                  <a:lnTo>
                    <a:pt x="208878" y="7340"/>
                  </a:lnTo>
                  <a:lnTo>
                    <a:pt x="237894" y="15783"/>
                  </a:lnTo>
                  <a:lnTo>
                    <a:pt x="291531" y="49799"/>
                  </a:lnTo>
                  <a:lnTo>
                    <a:pt x="313233" y="70918"/>
                  </a:lnTo>
                  <a:lnTo>
                    <a:pt x="330678" y="95902"/>
                  </a:lnTo>
                  <a:lnTo>
                    <a:pt x="342475" y="136276"/>
                  </a:lnTo>
                  <a:lnTo>
                    <a:pt x="338995" y="163945"/>
                  </a:lnTo>
                  <a:lnTo>
                    <a:pt x="320762" y="205829"/>
                  </a:lnTo>
                  <a:lnTo>
                    <a:pt x="288749" y="250726"/>
                  </a:lnTo>
                  <a:lnTo>
                    <a:pt x="255831" y="280285"/>
                  </a:lnTo>
                  <a:lnTo>
                    <a:pt x="216442" y="300092"/>
                  </a:lnTo>
                  <a:lnTo>
                    <a:pt x="175135" y="307780"/>
                  </a:lnTo>
                  <a:lnTo>
                    <a:pt x="150368" y="303340"/>
                  </a:lnTo>
                  <a:lnTo>
                    <a:pt x="127662" y="292397"/>
                  </a:lnTo>
                  <a:lnTo>
                    <a:pt x="97488" y="266506"/>
                  </a:lnTo>
                  <a:lnTo>
                    <a:pt x="75625" y="226316"/>
                  </a:lnTo>
                  <a:lnTo>
                    <a:pt x="71474" y="215946"/>
                  </a:lnTo>
                  <a:lnTo>
                    <a:pt x="69981" y="195064"/>
                  </a:lnTo>
                  <a:lnTo>
                    <a:pt x="71221" y="184582"/>
                  </a:lnTo>
                  <a:lnTo>
                    <a:pt x="75556" y="176425"/>
                  </a:lnTo>
                  <a:lnTo>
                    <a:pt x="89733" y="164241"/>
                  </a:lnTo>
                  <a:lnTo>
                    <a:pt x="117445" y="150805"/>
                  </a:lnTo>
                  <a:lnTo>
                    <a:pt x="140716" y="149345"/>
                  </a:lnTo>
                  <a:lnTo>
                    <a:pt x="165486" y="153766"/>
                  </a:lnTo>
                  <a:lnTo>
                    <a:pt x="226297" y="182179"/>
                  </a:lnTo>
                  <a:lnTo>
                    <a:pt x="256044" y="208113"/>
                  </a:lnTo>
                  <a:lnTo>
                    <a:pt x="301497" y="269113"/>
                  </a:lnTo>
                  <a:lnTo>
                    <a:pt x="320255" y="309889"/>
                  </a:lnTo>
                  <a:lnTo>
                    <a:pt x="326384" y="34260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755590" y="3200663"/>
              <a:ext cx="319768" cy="100596"/>
            </a:xfrm>
            <a:custGeom>
              <a:avLst/>
              <a:gdLst/>
              <a:ahLst/>
              <a:cxnLst/>
              <a:rect l="0" t="0" r="0" b="0"/>
              <a:pathLst>
                <a:path w="319768" h="100596">
                  <a:moveTo>
                    <a:pt x="24969" y="0"/>
                  </a:moveTo>
                  <a:lnTo>
                    <a:pt x="9329" y="17981"/>
                  </a:lnTo>
                  <a:lnTo>
                    <a:pt x="1250" y="34897"/>
                  </a:lnTo>
                  <a:lnTo>
                    <a:pt x="0" y="54114"/>
                  </a:lnTo>
                  <a:lnTo>
                    <a:pt x="4513" y="73184"/>
                  </a:lnTo>
                  <a:lnTo>
                    <a:pt x="14317" y="89458"/>
                  </a:lnTo>
                  <a:lnTo>
                    <a:pt x="22548" y="94733"/>
                  </a:lnTo>
                  <a:lnTo>
                    <a:pt x="44170" y="100595"/>
                  </a:lnTo>
                  <a:lnTo>
                    <a:pt x="96179" y="95953"/>
                  </a:lnTo>
                  <a:lnTo>
                    <a:pt x="151513" y="83771"/>
                  </a:lnTo>
                  <a:lnTo>
                    <a:pt x="207503" y="70100"/>
                  </a:lnTo>
                  <a:lnTo>
                    <a:pt x="263623" y="64540"/>
                  </a:lnTo>
                  <a:lnTo>
                    <a:pt x="319767" y="6317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929250" y="3126963"/>
              <a:ext cx="40824" cy="368499"/>
            </a:xfrm>
            <a:custGeom>
              <a:avLst/>
              <a:gdLst/>
              <a:ahLst/>
              <a:cxnLst/>
              <a:rect l="0" t="0" r="0" b="0"/>
              <a:pathLst>
                <a:path w="40824" h="368499">
                  <a:moveTo>
                    <a:pt x="40823" y="0"/>
                  </a:moveTo>
                  <a:lnTo>
                    <a:pt x="32489" y="37478"/>
                  </a:lnTo>
                  <a:lnTo>
                    <a:pt x="23347" y="96486"/>
                  </a:lnTo>
                  <a:lnTo>
                    <a:pt x="17354" y="159656"/>
                  </a:lnTo>
                  <a:lnTo>
                    <a:pt x="5251" y="222870"/>
                  </a:lnTo>
                  <a:lnTo>
                    <a:pt x="0" y="280417"/>
                  </a:lnTo>
                  <a:lnTo>
                    <a:pt x="2082" y="333725"/>
                  </a:lnTo>
                  <a:lnTo>
                    <a:pt x="9237" y="36849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349098" y="2716352"/>
              <a:ext cx="284271" cy="73700"/>
            </a:xfrm>
            <a:custGeom>
              <a:avLst/>
              <a:gdLst/>
              <a:ahLst/>
              <a:cxnLst/>
              <a:rect l="0" t="0" r="0" b="0"/>
              <a:pathLst>
                <a:path w="284271" h="73700">
                  <a:moveTo>
                    <a:pt x="0" y="0"/>
                  </a:moveTo>
                  <a:lnTo>
                    <a:pt x="57264" y="3119"/>
                  </a:lnTo>
                  <a:lnTo>
                    <a:pt x="106655" y="11453"/>
                  </a:lnTo>
                  <a:lnTo>
                    <a:pt x="155214" y="21331"/>
                  </a:lnTo>
                  <a:lnTo>
                    <a:pt x="207954" y="35149"/>
                  </a:lnTo>
                  <a:lnTo>
                    <a:pt x="257063" y="50314"/>
                  </a:lnTo>
                  <a:lnTo>
                    <a:pt x="284270" y="7369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285927" y="3105906"/>
              <a:ext cx="400084" cy="105286"/>
            </a:xfrm>
            <a:custGeom>
              <a:avLst/>
              <a:gdLst/>
              <a:ahLst/>
              <a:cxnLst/>
              <a:rect l="0" t="0" r="0" b="0"/>
              <a:pathLst>
                <a:path w="400084" h="105286">
                  <a:moveTo>
                    <a:pt x="0" y="0"/>
                  </a:moveTo>
                  <a:lnTo>
                    <a:pt x="16768" y="11179"/>
                  </a:lnTo>
                  <a:lnTo>
                    <a:pt x="72326" y="22876"/>
                  </a:lnTo>
                  <a:lnTo>
                    <a:pt x="134567" y="31609"/>
                  </a:lnTo>
                  <a:lnTo>
                    <a:pt x="189751" y="42812"/>
                  </a:lnTo>
                  <a:lnTo>
                    <a:pt x="245713" y="56290"/>
                  </a:lnTo>
                  <a:lnTo>
                    <a:pt x="295760" y="70218"/>
                  </a:lnTo>
                  <a:lnTo>
                    <a:pt x="353306" y="87354"/>
                  </a:lnTo>
                  <a:lnTo>
                    <a:pt x="400083" y="10528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8812352" y="2274155"/>
            <a:ext cx="800167" cy="1168664"/>
            <a:chOff x="8812352" y="2274155"/>
            <a:chExt cx="800167" cy="1168664"/>
          </a:xfrm>
        </p:grpSpPr>
        <p:sp>
          <p:nvSpPr>
            <p:cNvPr id="105" name="Freeform 104"/>
            <p:cNvSpPr/>
            <p:nvPr/>
          </p:nvSpPr>
          <p:spPr>
            <a:xfrm>
              <a:off x="8938694" y="2331737"/>
              <a:ext cx="154589" cy="500429"/>
            </a:xfrm>
            <a:custGeom>
              <a:avLst/>
              <a:gdLst/>
              <a:ahLst/>
              <a:cxnLst/>
              <a:rect l="0" t="0" r="0" b="0"/>
              <a:pathLst>
                <a:path w="154589" h="500429">
                  <a:moveTo>
                    <a:pt x="0" y="5589"/>
                  </a:moveTo>
                  <a:lnTo>
                    <a:pt x="16768" y="0"/>
                  </a:lnTo>
                  <a:lnTo>
                    <a:pt x="49552" y="2113"/>
                  </a:lnTo>
                  <a:lnTo>
                    <a:pt x="69206" y="10283"/>
                  </a:lnTo>
                  <a:lnTo>
                    <a:pt x="100888" y="34592"/>
                  </a:lnTo>
                  <a:lnTo>
                    <a:pt x="122569" y="60586"/>
                  </a:lnTo>
                  <a:lnTo>
                    <a:pt x="138223" y="101693"/>
                  </a:lnTo>
                  <a:lnTo>
                    <a:pt x="140201" y="127851"/>
                  </a:lnTo>
                  <a:lnTo>
                    <a:pt x="131939" y="184417"/>
                  </a:lnTo>
                  <a:lnTo>
                    <a:pt x="116823" y="223522"/>
                  </a:lnTo>
                  <a:lnTo>
                    <a:pt x="82348" y="267006"/>
                  </a:lnTo>
                  <a:lnTo>
                    <a:pt x="62335" y="283991"/>
                  </a:lnTo>
                  <a:lnTo>
                    <a:pt x="60274" y="289457"/>
                  </a:lnTo>
                  <a:lnTo>
                    <a:pt x="63580" y="293100"/>
                  </a:lnTo>
                  <a:lnTo>
                    <a:pt x="126982" y="320204"/>
                  </a:lnTo>
                  <a:lnTo>
                    <a:pt x="141444" y="339220"/>
                  </a:lnTo>
                  <a:lnTo>
                    <a:pt x="150602" y="363270"/>
                  </a:lnTo>
                  <a:lnTo>
                    <a:pt x="154588" y="401947"/>
                  </a:lnTo>
                  <a:lnTo>
                    <a:pt x="147709" y="436154"/>
                  </a:lnTo>
                  <a:lnTo>
                    <a:pt x="137398" y="457824"/>
                  </a:lnTo>
                  <a:lnTo>
                    <a:pt x="112850" y="484165"/>
                  </a:lnTo>
                  <a:lnTo>
                    <a:pt x="90320" y="493200"/>
                  </a:lnTo>
                  <a:lnTo>
                    <a:pt x="52643" y="50042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9307192" y="2274155"/>
              <a:ext cx="84228" cy="515897"/>
            </a:xfrm>
            <a:custGeom>
              <a:avLst/>
              <a:gdLst/>
              <a:ahLst/>
              <a:cxnLst/>
              <a:rect l="0" t="0" r="0" b="0"/>
              <a:pathLst>
                <a:path w="84228" h="515897">
                  <a:moveTo>
                    <a:pt x="0" y="0"/>
                  </a:moveTo>
                  <a:lnTo>
                    <a:pt x="16767" y="5589"/>
                  </a:lnTo>
                  <a:lnTo>
                    <a:pt x="28119" y="17692"/>
                  </a:lnTo>
                  <a:lnTo>
                    <a:pt x="44939" y="59647"/>
                  </a:lnTo>
                  <a:lnTo>
                    <a:pt x="52290" y="122570"/>
                  </a:lnTo>
                  <a:lnTo>
                    <a:pt x="59427" y="178647"/>
                  </a:lnTo>
                  <a:lnTo>
                    <a:pt x="62061" y="229447"/>
                  </a:lnTo>
                  <a:lnTo>
                    <a:pt x="62677" y="271992"/>
                  </a:lnTo>
                  <a:lnTo>
                    <a:pt x="66071" y="315078"/>
                  </a:lnTo>
                  <a:lnTo>
                    <a:pt x="70309" y="357624"/>
                  </a:lnTo>
                  <a:lnTo>
                    <a:pt x="72695" y="418698"/>
                  </a:lnTo>
                  <a:lnTo>
                    <a:pt x="76620" y="479323"/>
                  </a:lnTo>
                  <a:lnTo>
                    <a:pt x="84227" y="51589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812352" y="2905865"/>
              <a:ext cx="800167" cy="21058"/>
            </a:xfrm>
            <a:custGeom>
              <a:avLst/>
              <a:gdLst/>
              <a:ahLst/>
              <a:cxnLst/>
              <a:rect l="0" t="0" r="0" b="0"/>
              <a:pathLst>
                <a:path w="800167" h="21058">
                  <a:moveTo>
                    <a:pt x="0" y="21057"/>
                  </a:moveTo>
                  <a:lnTo>
                    <a:pt x="58617" y="11992"/>
                  </a:lnTo>
                  <a:lnTo>
                    <a:pt x="110175" y="5373"/>
                  </a:lnTo>
                  <a:lnTo>
                    <a:pt x="166433" y="8297"/>
                  </a:lnTo>
                  <a:lnTo>
                    <a:pt x="221392" y="10088"/>
                  </a:lnTo>
                  <a:lnTo>
                    <a:pt x="277309" y="10441"/>
                  </a:lnTo>
                  <a:lnTo>
                    <a:pt x="336924" y="10511"/>
                  </a:lnTo>
                  <a:lnTo>
                    <a:pt x="397227" y="10523"/>
                  </a:lnTo>
                  <a:lnTo>
                    <a:pt x="446290" y="10527"/>
                  </a:lnTo>
                  <a:lnTo>
                    <a:pt x="504790" y="10528"/>
                  </a:lnTo>
                  <a:lnTo>
                    <a:pt x="556670" y="10528"/>
                  </a:lnTo>
                  <a:lnTo>
                    <a:pt x="599529" y="10528"/>
                  </a:lnTo>
                  <a:lnTo>
                    <a:pt x="641974" y="10528"/>
                  </a:lnTo>
                  <a:lnTo>
                    <a:pt x="705331" y="10528"/>
                  </a:lnTo>
                  <a:lnTo>
                    <a:pt x="757379" y="4939"/>
                  </a:lnTo>
                  <a:lnTo>
                    <a:pt x="800166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898969" y="3032207"/>
              <a:ext cx="302939" cy="183836"/>
            </a:xfrm>
            <a:custGeom>
              <a:avLst/>
              <a:gdLst/>
              <a:ahLst/>
              <a:cxnLst/>
              <a:rect l="0" t="0" r="0" b="0"/>
              <a:pathLst>
                <a:path w="302939" h="183836">
                  <a:moveTo>
                    <a:pt x="18668" y="0"/>
                  </a:moveTo>
                  <a:lnTo>
                    <a:pt x="9603" y="58617"/>
                  </a:lnTo>
                  <a:lnTo>
                    <a:pt x="0" y="121453"/>
                  </a:lnTo>
                  <a:lnTo>
                    <a:pt x="1012" y="149905"/>
                  </a:lnTo>
                  <a:lnTo>
                    <a:pt x="9261" y="170350"/>
                  </a:lnTo>
                  <a:lnTo>
                    <a:pt x="17076" y="176737"/>
                  </a:lnTo>
                  <a:lnTo>
                    <a:pt x="38238" y="183835"/>
                  </a:lnTo>
                  <a:lnTo>
                    <a:pt x="70870" y="182241"/>
                  </a:lnTo>
                  <a:lnTo>
                    <a:pt x="130134" y="167960"/>
                  </a:lnTo>
                  <a:lnTo>
                    <a:pt x="189775" y="159909"/>
                  </a:lnTo>
                  <a:lnTo>
                    <a:pt x="246616" y="158319"/>
                  </a:lnTo>
                  <a:lnTo>
                    <a:pt x="284170" y="159213"/>
                  </a:lnTo>
                  <a:lnTo>
                    <a:pt x="290426" y="161124"/>
                  </a:lnTo>
                  <a:lnTo>
                    <a:pt x="302938" y="16845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833409" y="2972735"/>
              <a:ext cx="421141" cy="459556"/>
            </a:xfrm>
            <a:custGeom>
              <a:avLst/>
              <a:gdLst/>
              <a:ahLst/>
              <a:cxnLst/>
              <a:rect l="0" t="0" r="0" b="0"/>
              <a:pathLst>
                <a:path w="421141" h="459556">
                  <a:moveTo>
                    <a:pt x="0" y="38415"/>
                  </a:moveTo>
                  <a:lnTo>
                    <a:pt x="19151" y="21604"/>
                  </a:lnTo>
                  <a:lnTo>
                    <a:pt x="52728" y="4838"/>
                  </a:lnTo>
                  <a:lnTo>
                    <a:pt x="95821" y="0"/>
                  </a:lnTo>
                  <a:lnTo>
                    <a:pt x="154213" y="5456"/>
                  </a:lnTo>
                  <a:lnTo>
                    <a:pt x="198162" y="16821"/>
                  </a:lnTo>
                  <a:lnTo>
                    <a:pt x="254870" y="47797"/>
                  </a:lnTo>
                  <a:lnTo>
                    <a:pt x="281798" y="72781"/>
                  </a:lnTo>
                  <a:lnTo>
                    <a:pt x="304594" y="108649"/>
                  </a:lnTo>
                  <a:lnTo>
                    <a:pt x="316699" y="142159"/>
                  </a:lnTo>
                  <a:lnTo>
                    <a:pt x="322344" y="202385"/>
                  </a:lnTo>
                  <a:lnTo>
                    <a:pt x="314364" y="256547"/>
                  </a:lnTo>
                  <a:lnTo>
                    <a:pt x="301765" y="290220"/>
                  </a:lnTo>
                  <a:lnTo>
                    <a:pt x="295934" y="301041"/>
                  </a:lnTo>
                  <a:lnTo>
                    <a:pt x="259780" y="333039"/>
                  </a:lnTo>
                  <a:lnTo>
                    <a:pt x="217612" y="353568"/>
                  </a:lnTo>
                  <a:lnTo>
                    <a:pt x="189523" y="356688"/>
                  </a:lnTo>
                  <a:lnTo>
                    <a:pt x="163782" y="353005"/>
                  </a:lnTo>
                  <a:lnTo>
                    <a:pt x="109378" y="325103"/>
                  </a:lnTo>
                  <a:lnTo>
                    <a:pt x="89167" y="305432"/>
                  </a:lnTo>
                  <a:lnTo>
                    <a:pt x="62716" y="260265"/>
                  </a:lnTo>
                  <a:lnTo>
                    <a:pt x="60240" y="238790"/>
                  </a:lnTo>
                  <a:lnTo>
                    <a:pt x="61217" y="228151"/>
                  </a:lnTo>
                  <a:lnTo>
                    <a:pt x="66547" y="221057"/>
                  </a:lnTo>
                  <a:lnTo>
                    <a:pt x="84948" y="213176"/>
                  </a:lnTo>
                  <a:lnTo>
                    <a:pt x="140956" y="209286"/>
                  </a:lnTo>
                  <a:lnTo>
                    <a:pt x="177075" y="216815"/>
                  </a:lnTo>
                  <a:lnTo>
                    <a:pt x="231375" y="240734"/>
                  </a:lnTo>
                  <a:lnTo>
                    <a:pt x="294589" y="284419"/>
                  </a:lnTo>
                  <a:lnTo>
                    <a:pt x="354314" y="340245"/>
                  </a:lnTo>
                  <a:lnTo>
                    <a:pt x="396560" y="397001"/>
                  </a:lnTo>
                  <a:lnTo>
                    <a:pt x="417095" y="442868"/>
                  </a:lnTo>
                  <a:lnTo>
                    <a:pt x="421140" y="45955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9249748" y="3042735"/>
              <a:ext cx="362771" cy="161142"/>
            </a:xfrm>
            <a:custGeom>
              <a:avLst/>
              <a:gdLst/>
              <a:ahLst/>
              <a:cxnLst/>
              <a:rect l="0" t="0" r="0" b="0"/>
              <a:pathLst>
                <a:path w="362771" h="161142">
                  <a:moveTo>
                    <a:pt x="25858" y="0"/>
                  </a:moveTo>
                  <a:lnTo>
                    <a:pt x="11204" y="55141"/>
                  </a:lnTo>
                  <a:lnTo>
                    <a:pt x="0" y="118170"/>
                  </a:lnTo>
                  <a:lnTo>
                    <a:pt x="1887" y="143767"/>
                  </a:lnTo>
                  <a:lnTo>
                    <a:pt x="7538" y="151997"/>
                  </a:lnTo>
                  <a:lnTo>
                    <a:pt x="15984" y="157483"/>
                  </a:lnTo>
                  <a:lnTo>
                    <a:pt x="26294" y="161141"/>
                  </a:lnTo>
                  <a:lnTo>
                    <a:pt x="68752" y="160700"/>
                  </a:lnTo>
                  <a:lnTo>
                    <a:pt x="118376" y="153160"/>
                  </a:lnTo>
                  <a:lnTo>
                    <a:pt x="171905" y="138962"/>
                  </a:lnTo>
                  <a:lnTo>
                    <a:pt x="229446" y="121080"/>
                  </a:lnTo>
                  <a:lnTo>
                    <a:pt x="291201" y="111265"/>
                  </a:lnTo>
                  <a:lnTo>
                    <a:pt x="350110" y="106073"/>
                  </a:lnTo>
                  <a:lnTo>
                    <a:pt x="362770" y="10528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9480587" y="3000621"/>
              <a:ext cx="26647" cy="442198"/>
            </a:xfrm>
            <a:custGeom>
              <a:avLst/>
              <a:gdLst/>
              <a:ahLst/>
              <a:cxnLst/>
              <a:rect l="0" t="0" r="0" b="0"/>
              <a:pathLst>
                <a:path w="26647" h="442198">
                  <a:moveTo>
                    <a:pt x="5589" y="0"/>
                  </a:moveTo>
                  <a:lnTo>
                    <a:pt x="5589" y="54145"/>
                  </a:lnTo>
                  <a:lnTo>
                    <a:pt x="0" y="114681"/>
                  </a:lnTo>
                  <a:lnTo>
                    <a:pt x="2114" y="165651"/>
                  </a:lnTo>
                  <a:lnTo>
                    <a:pt x="4903" y="228040"/>
                  </a:lnTo>
                  <a:lnTo>
                    <a:pt x="5385" y="278268"/>
                  </a:lnTo>
                  <a:lnTo>
                    <a:pt x="5529" y="329025"/>
                  </a:lnTo>
                  <a:lnTo>
                    <a:pt x="8697" y="388690"/>
                  </a:lnTo>
                  <a:lnTo>
                    <a:pt x="17038" y="422054"/>
                  </a:lnTo>
                  <a:lnTo>
                    <a:pt x="26646" y="44219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6493179" y="3895544"/>
            <a:ext cx="1982262" cy="1379234"/>
            <a:chOff x="6493179" y="3895544"/>
            <a:chExt cx="1982262" cy="1379234"/>
          </a:xfrm>
        </p:grpSpPr>
        <p:sp>
          <p:nvSpPr>
            <p:cNvPr id="113" name="Freeform 112"/>
            <p:cNvSpPr/>
            <p:nvPr/>
          </p:nvSpPr>
          <p:spPr>
            <a:xfrm>
              <a:off x="6506611" y="3980639"/>
              <a:ext cx="228959" cy="630844"/>
            </a:xfrm>
            <a:custGeom>
              <a:avLst/>
              <a:gdLst/>
              <a:ahLst/>
              <a:cxnLst/>
              <a:rect l="0" t="0" r="0" b="0"/>
              <a:pathLst>
                <a:path w="228959" h="630844">
                  <a:moveTo>
                    <a:pt x="0" y="20190"/>
                  </a:moveTo>
                  <a:lnTo>
                    <a:pt x="11178" y="9011"/>
                  </a:lnTo>
                  <a:lnTo>
                    <a:pt x="29145" y="3523"/>
                  </a:lnTo>
                  <a:lnTo>
                    <a:pt x="78807" y="0"/>
                  </a:lnTo>
                  <a:lnTo>
                    <a:pt x="102875" y="5757"/>
                  </a:lnTo>
                  <a:lnTo>
                    <a:pt x="114207" y="10568"/>
                  </a:lnTo>
                  <a:lnTo>
                    <a:pt x="133037" y="28392"/>
                  </a:lnTo>
                  <a:lnTo>
                    <a:pt x="153672" y="64734"/>
                  </a:lnTo>
                  <a:lnTo>
                    <a:pt x="171125" y="118936"/>
                  </a:lnTo>
                  <a:lnTo>
                    <a:pt x="171066" y="160712"/>
                  </a:lnTo>
                  <a:lnTo>
                    <a:pt x="160566" y="222816"/>
                  </a:lnTo>
                  <a:lnTo>
                    <a:pt x="154031" y="248286"/>
                  </a:lnTo>
                  <a:lnTo>
                    <a:pt x="156586" y="271304"/>
                  </a:lnTo>
                  <a:lnTo>
                    <a:pt x="183704" y="325310"/>
                  </a:lnTo>
                  <a:lnTo>
                    <a:pt x="212160" y="378131"/>
                  </a:lnTo>
                  <a:lnTo>
                    <a:pt x="226568" y="437078"/>
                  </a:lnTo>
                  <a:lnTo>
                    <a:pt x="228958" y="486603"/>
                  </a:lnTo>
                  <a:lnTo>
                    <a:pt x="225372" y="516823"/>
                  </a:lnTo>
                  <a:lnTo>
                    <a:pt x="197896" y="573182"/>
                  </a:lnTo>
                  <a:lnTo>
                    <a:pt x="174709" y="605959"/>
                  </a:lnTo>
                  <a:lnTo>
                    <a:pt x="156028" y="619003"/>
                  </a:lnTo>
                  <a:lnTo>
                    <a:pt x="94757" y="63084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801418" y="3895544"/>
              <a:ext cx="21049" cy="631710"/>
            </a:xfrm>
            <a:custGeom>
              <a:avLst/>
              <a:gdLst/>
              <a:ahLst/>
              <a:cxnLst/>
              <a:rect l="0" t="0" r="0" b="0"/>
              <a:pathLst>
                <a:path w="21049" h="631710">
                  <a:moveTo>
                    <a:pt x="21048" y="0"/>
                  </a:moveTo>
                  <a:lnTo>
                    <a:pt x="15459" y="62092"/>
                  </a:lnTo>
                  <a:lnTo>
                    <a:pt x="6394" y="111204"/>
                  </a:lnTo>
                  <a:lnTo>
                    <a:pt x="2837" y="153149"/>
                  </a:lnTo>
                  <a:lnTo>
                    <a:pt x="1255" y="199087"/>
                  </a:lnTo>
                  <a:lnTo>
                    <a:pt x="553" y="246801"/>
                  </a:lnTo>
                  <a:lnTo>
                    <a:pt x="241" y="295302"/>
                  </a:lnTo>
                  <a:lnTo>
                    <a:pt x="102" y="344155"/>
                  </a:lnTo>
                  <a:lnTo>
                    <a:pt x="41" y="393163"/>
                  </a:lnTo>
                  <a:lnTo>
                    <a:pt x="13" y="442241"/>
                  </a:lnTo>
                  <a:lnTo>
                    <a:pt x="0" y="489010"/>
                  </a:lnTo>
                  <a:lnTo>
                    <a:pt x="1164" y="547054"/>
                  </a:lnTo>
                  <a:lnTo>
                    <a:pt x="8326" y="602942"/>
                  </a:lnTo>
                  <a:lnTo>
                    <a:pt x="10520" y="63170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506611" y="4644160"/>
              <a:ext cx="494840" cy="41022"/>
            </a:xfrm>
            <a:custGeom>
              <a:avLst/>
              <a:gdLst/>
              <a:ahLst/>
              <a:cxnLst/>
              <a:rect l="0" t="0" r="0" b="0"/>
              <a:pathLst>
                <a:path w="494840" h="41022">
                  <a:moveTo>
                    <a:pt x="0" y="41021"/>
                  </a:moveTo>
                  <a:lnTo>
                    <a:pt x="62281" y="15827"/>
                  </a:lnTo>
                  <a:lnTo>
                    <a:pt x="119451" y="2596"/>
                  </a:lnTo>
                  <a:lnTo>
                    <a:pt x="172654" y="0"/>
                  </a:lnTo>
                  <a:lnTo>
                    <a:pt x="223512" y="2350"/>
                  </a:lnTo>
                  <a:lnTo>
                    <a:pt x="273286" y="7336"/>
                  </a:lnTo>
                  <a:lnTo>
                    <a:pt x="336777" y="11933"/>
                  </a:lnTo>
                  <a:lnTo>
                    <a:pt x="396924" y="20704"/>
                  </a:lnTo>
                  <a:lnTo>
                    <a:pt x="448669" y="30712"/>
                  </a:lnTo>
                  <a:lnTo>
                    <a:pt x="494839" y="4102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493179" y="4848048"/>
              <a:ext cx="245060" cy="418640"/>
            </a:xfrm>
            <a:custGeom>
              <a:avLst/>
              <a:gdLst/>
              <a:ahLst/>
              <a:cxnLst/>
              <a:rect l="0" t="0" r="0" b="0"/>
              <a:pathLst>
                <a:path w="245060" h="418640">
                  <a:moveTo>
                    <a:pt x="76603" y="5589"/>
                  </a:moveTo>
                  <a:lnTo>
                    <a:pt x="93371" y="0"/>
                  </a:lnTo>
                  <a:lnTo>
                    <a:pt x="100650" y="693"/>
                  </a:lnTo>
                  <a:lnTo>
                    <a:pt x="114977" y="7702"/>
                  </a:lnTo>
                  <a:lnTo>
                    <a:pt x="136196" y="30392"/>
                  </a:lnTo>
                  <a:lnTo>
                    <a:pt x="157301" y="70519"/>
                  </a:lnTo>
                  <a:lnTo>
                    <a:pt x="167194" y="119454"/>
                  </a:lnTo>
                  <a:lnTo>
                    <a:pt x="170125" y="182177"/>
                  </a:lnTo>
                  <a:lnTo>
                    <a:pt x="162710" y="243112"/>
                  </a:lnTo>
                  <a:lnTo>
                    <a:pt x="146578" y="299777"/>
                  </a:lnTo>
                  <a:lnTo>
                    <a:pt x="129217" y="352949"/>
                  </a:lnTo>
                  <a:lnTo>
                    <a:pt x="119874" y="374051"/>
                  </a:lnTo>
                  <a:lnTo>
                    <a:pt x="104023" y="395128"/>
                  </a:lnTo>
                  <a:lnTo>
                    <a:pt x="75369" y="415546"/>
                  </a:lnTo>
                  <a:lnTo>
                    <a:pt x="54998" y="418639"/>
                  </a:lnTo>
                  <a:lnTo>
                    <a:pt x="35415" y="414945"/>
                  </a:lnTo>
                  <a:lnTo>
                    <a:pt x="18913" y="405504"/>
                  </a:lnTo>
                  <a:lnTo>
                    <a:pt x="6899" y="387270"/>
                  </a:lnTo>
                  <a:lnTo>
                    <a:pt x="0" y="364738"/>
                  </a:lnTo>
                  <a:lnTo>
                    <a:pt x="5103" y="318557"/>
                  </a:lnTo>
                  <a:lnTo>
                    <a:pt x="17204" y="281594"/>
                  </a:lnTo>
                  <a:lnTo>
                    <a:pt x="30316" y="260449"/>
                  </a:lnTo>
                  <a:lnTo>
                    <a:pt x="57429" y="236561"/>
                  </a:lnTo>
                  <a:lnTo>
                    <a:pt x="77440" y="226007"/>
                  </a:lnTo>
                  <a:lnTo>
                    <a:pt x="104271" y="223655"/>
                  </a:lnTo>
                  <a:lnTo>
                    <a:pt x="133354" y="227680"/>
                  </a:lnTo>
                  <a:lnTo>
                    <a:pt x="157977" y="237267"/>
                  </a:lnTo>
                  <a:lnTo>
                    <a:pt x="185982" y="261407"/>
                  </a:lnTo>
                  <a:lnTo>
                    <a:pt x="228831" y="316542"/>
                  </a:lnTo>
                  <a:lnTo>
                    <a:pt x="245059" y="34250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771571" y="4853637"/>
              <a:ext cx="229880" cy="178985"/>
            </a:xfrm>
            <a:custGeom>
              <a:avLst/>
              <a:gdLst/>
              <a:ahLst/>
              <a:cxnLst/>
              <a:rect l="0" t="0" r="0" b="0"/>
              <a:pathLst>
                <a:path w="229880" h="178985">
                  <a:moveTo>
                    <a:pt x="19309" y="0"/>
                  </a:moveTo>
                  <a:lnTo>
                    <a:pt x="8131" y="11178"/>
                  </a:lnTo>
                  <a:lnTo>
                    <a:pt x="2643" y="29145"/>
                  </a:lnTo>
                  <a:lnTo>
                    <a:pt x="0" y="91142"/>
                  </a:lnTo>
                  <a:lnTo>
                    <a:pt x="4099" y="114207"/>
                  </a:lnTo>
                  <a:lnTo>
                    <a:pt x="18572" y="141334"/>
                  </a:lnTo>
                  <a:lnTo>
                    <a:pt x="37678" y="164189"/>
                  </a:lnTo>
                  <a:lnTo>
                    <a:pt x="57499" y="172409"/>
                  </a:lnTo>
                  <a:lnTo>
                    <a:pt x="108351" y="177686"/>
                  </a:lnTo>
                  <a:lnTo>
                    <a:pt x="169075" y="170480"/>
                  </a:lnTo>
                  <a:lnTo>
                    <a:pt x="203285" y="172175"/>
                  </a:lnTo>
                  <a:lnTo>
                    <a:pt x="229879" y="17898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896171" y="4790466"/>
              <a:ext cx="10524" cy="484312"/>
            </a:xfrm>
            <a:custGeom>
              <a:avLst/>
              <a:gdLst/>
              <a:ahLst/>
              <a:cxnLst/>
              <a:rect l="0" t="0" r="0" b="0"/>
              <a:pathLst>
                <a:path w="10524" h="484312">
                  <a:moveTo>
                    <a:pt x="10523" y="0"/>
                  </a:moveTo>
                  <a:lnTo>
                    <a:pt x="2190" y="48931"/>
                  </a:lnTo>
                  <a:lnTo>
                    <a:pt x="645" y="103015"/>
                  </a:lnTo>
                  <a:lnTo>
                    <a:pt x="284" y="147560"/>
                  </a:lnTo>
                  <a:lnTo>
                    <a:pt x="123" y="194654"/>
                  </a:lnTo>
                  <a:lnTo>
                    <a:pt x="33" y="250438"/>
                  </a:lnTo>
                  <a:lnTo>
                    <a:pt x="6" y="313370"/>
                  </a:lnTo>
                  <a:lnTo>
                    <a:pt x="0" y="356864"/>
                  </a:lnTo>
                  <a:lnTo>
                    <a:pt x="3115" y="414574"/>
                  </a:lnTo>
                  <a:lnTo>
                    <a:pt x="8328" y="455069"/>
                  </a:lnTo>
                  <a:lnTo>
                    <a:pt x="10523" y="48431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106735" y="4348269"/>
              <a:ext cx="294800" cy="168457"/>
            </a:xfrm>
            <a:custGeom>
              <a:avLst/>
              <a:gdLst/>
              <a:ahLst/>
              <a:cxnLst/>
              <a:rect l="0" t="0" r="0" b="0"/>
              <a:pathLst>
                <a:path w="294800" h="168457">
                  <a:moveTo>
                    <a:pt x="0" y="0"/>
                  </a:moveTo>
                  <a:lnTo>
                    <a:pt x="59941" y="26364"/>
                  </a:lnTo>
                  <a:lnTo>
                    <a:pt x="116609" y="66839"/>
                  </a:lnTo>
                  <a:lnTo>
                    <a:pt x="179055" y="107639"/>
                  </a:lnTo>
                  <a:lnTo>
                    <a:pt x="242162" y="140187"/>
                  </a:lnTo>
                  <a:lnTo>
                    <a:pt x="294799" y="16845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117264" y="4706238"/>
              <a:ext cx="484312" cy="52643"/>
            </a:xfrm>
            <a:custGeom>
              <a:avLst/>
              <a:gdLst/>
              <a:ahLst/>
              <a:cxnLst/>
              <a:rect l="0" t="0" r="0" b="0"/>
              <a:pathLst>
                <a:path w="484312" h="52643">
                  <a:moveTo>
                    <a:pt x="0" y="0"/>
                  </a:moveTo>
                  <a:lnTo>
                    <a:pt x="58617" y="9065"/>
                  </a:lnTo>
                  <a:lnTo>
                    <a:pt x="118333" y="18669"/>
                  </a:lnTo>
                  <a:lnTo>
                    <a:pt x="172463" y="26175"/>
                  </a:lnTo>
                  <a:lnTo>
                    <a:pt x="219816" y="35571"/>
                  </a:lnTo>
                  <a:lnTo>
                    <a:pt x="270892" y="40175"/>
                  </a:lnTo>
                  <a:lnTo>
                    <a:pt x="333316" y="41731"/>
                  </a:lnTo>
                  <a:lnTo>
                    <a:pt x="382379" y="42000"/>
                  </a:lnTo>
                  <a:lnTo>
                    <a:pt x="438353" y="45211"/>
                  </a:lnTo>
                  <a:lnTo>
                    <a:pt x="484311" y="5264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664746" y="4074528"/>
              <a:ext cx="94758" cy="842281"/>
            </a:xfrm>
            <a:custGeom>
              <a:avLst/>
              <a:gdLst/>
              <a:ahLst/>
              <a:cxnLst/>
              <a:rect l="0" t="0" r="0" b="0"/>
              <a:pathLst>
                <a:path w="94758" h="842281">
                  <a:moveTo>
                    <a:pt x="0" y="0"/>
                  </a:moveTo>
                  <a:lnTo>
                    <a:pt x="3120" y="57264"/>
                  </a:lnTo>
                  <a:lnTo>
                    <a:pt x="8333" y="109774"/>
                  </a:lnTo>
                  <a:lnTo>
                    <a:pt x="12998" y="160427"/>
                  </a:lnTo>
                  <a:lnTo>
                    <a:pt x="19466" y="214574"/>
                  </a:lnTo>
                  <a:lnTo>
                    <a:pt x="26175" y="273108"/>
                  </a:lnTo>
                  <a:lnTo>
                    <a:pt x="29982" y="325546"/>
                  </a:lnTo>
                  <a:lnTo>
                    <a:pt x="32439" y="385186"/>
                  </a:lnTo>
                  <a:lnTo>
                    <a:pt x="39856" y="442028"/>
                  </a:lnTo>
                  <a:lnTo>
                    <a:pt x="47257" y="498316"/>
                  </a:lnTo>
                  <a:lnTo>
                    <a:pt x="52748" y="554494"/>
                  </a:lnTo>
                  <a:lnTo>
                    <a:pt x="60766" y="610651"/>
                  </a:lnTo>
                  <a:lnTo>
                    <a:pt x="68285" y="661215"/>
                  </a:lnTo>
                  <a:lnTo>
                    <a:pt x="77684" y="711032"/>
                  </a:lnTo>
                  <a:lnTo>
                    <a:pt x="84105" y="772767"/>
                  </a:lnTo>
                  <a:lnTo>
                    <a:pt x="92306" y="816851"/>
                  </a:lnTo>
                  <a:lnTo>
                    <a:pt x="94757" y="84228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917430" y="4000829"/>
              <a:ext cx="280102" cy="357970"/>
            </a:xfrm>
            <a:custGeom>
              <a:avLst/>
              <a:gdLst/>
              <a:ahLst/>
              <a:cxnLst/>
              <a:rect l="0" t="0" r="0" b="0"/>
              <a:pathLst>
                <a:path w="280102" h="357970">
                  <a:moveTo>
                    <a:pt x="0" y="0"/>
                  </a:moveTo>
                  <a:lnTo>
                    <a:pt x="11179" y="11178"/>
                  </a:lnTo>
                  <a:lnTo>
                    <a:pt x="32264" y="16666"/>
                  </a:lnTo>
                  <a:lnTo>
                    <a:pt x="87872" y="20190"/>
                  </a:lnTo>
                  <a:lnTo>
                    <a:pt x="149982" y="22056"/>
                  </a:lnTo>
                  <a:lnTo>
                    <a:pt x="201592" y="29356"/>
                  </a:lnTo>
                  <a:lnTo>
                    <a:pt x="226467" y="32934"/>
                  </a:lnTo>
                  <a:lnTo>
                    <a:pt x="253624" y="48102"/>
                  </a:lnTo>
                  <a:lnTo>
                    <a:pt x="269090" y="60763"/>
                  </a:lnTo>
                  <a:lnTo>
                    <a:pt x="277523" y="80428"/>
                  </a:lnTo>
                  <a:lnTo>
                    <a:pt x="280101" y="104766"/>
                  </a:lnTo>
                  <a:lnTo>
                    <a:pt x="273806" y="143606"/>
                  </a:lnTo>
                  <a:lnTo>
                    <a:pt x="244750" y="199542"/>
                  </a:lnTo>
                  <a:lnTo>
                    <a:pt x="210449" y="257831"/>
                  </a:lnTo>
                  <a:lnTo>
                    <a:pt x="171565" y="316307"/>
                  </a:lnTo>
                  <a:lnTo>
                    <a:pt x="147399" y="35796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854259" y="4487314"/>
              <a:ext cx="579069" cy="71526"/>
            </a:xfrm>
            <a:custGeom>
              <a:avLst/>
              <a:gdLst/>
              <a:ahLst/>
              <a:cxnLst/>
              <a:rect l="0" t="0" r="0" b="0"/>
              <a:pathLst>
                <a:path w="579069" h="71526">
                  <a:moveTo>
                    <a:pt x="0" y="71525"/>
                  </a:moveTo>
                  <a:lnTo>
                    <a:pt x="48931" y="60072"/>
                  </a:lnTo>
                  <a:lnTo>
                    <a:pt x="96776" y="47075"/>
                  </a:lnTo>
                  <a:lnTo>
                    <a:pt x="154167" y="27311"/>
                  </a:lnTo>
                  <a:lnTo>
                    <a:pt x="210755" y="21380"/>
                  </a:lnTo>
                  <a:lnTo>
                    <a:pt x="270788" y="12140"/>
                  </a:lnTo>
                  <a:lnTo>
                    <a:pt x="332732" y="9102"/>
                  </a:lnTo>
                  <a:lnTo>
                    <a:pt x="395098" y="2913"/>
                  </a:lnTo>
                  <a:lnTo>
                    <a:pt x="450788" y="0"/>
                  </a:lnTo>
                  <a:lnTo>
                    <a:pt x="513780" y="9477"/>
                  </a:lnTo>
                  <a:lnTo>
                    <a:pt x="551144" y="16096"/>
                  </a:lnTo>
                  <a:lnTo>
                    <a:pt x="579068" y="1888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906901" y="4665425"/>
              <a:ext cx="263214" cy="388255"/>
            </a:xfrm>
            <a:custGeom>
              <a:avLst/>
              <a:gdLst/>
              <a:ahLst/>
              <a:cxnLst/>
              <a:rect l="0" t="0" r="0" b="0"/>
              <a:pathLst>
                <a:path w="263214" h="388255">
                  <a:moveTo>
                    <a:pt x="0" y="19756"/>
                  </a:moveTo>
                  <a:lnTo>
                    <a:pt x="34792" y="5285"/>
                  </a:lnTo>
                  <a:lnTo>
                    <a:pt x="93657" y="0"/>
                  </a:lnTo>
                  <a:lnTo>
                    <a:pt x="150692" y="4545"/>
                  </a:lnTo>
                  <a:lnTo>
                    <a:pt x="187370" y="19018"/>
                  </a:lnTo>
                  <a:lnTo>
                    <a:pt x="214874" y="38125"/>
                  </a:lnTo>
                  <a:lnTo>
                    <a:pt x="227301" y="57945"/>
                  </a:lnTo>
                  <a:lnTo>
                    <a:pt x="235554" y="82353"/>
                  </a:lnTo>
                  <a:lnTo>
                    <a:pt x="239030" y="123571"/>
                  </a:lnTo>
                  <a:lnTo>
                    <a:pt x="230317" y="183069"/>
                  </a:lnTo>
                  <a:lnTo>
                    <a:pt x="217591" y="218274"/>
                  </a:lnTo>
                  <a:lnTo>
                    <a:pt x="187011" y="279715"/>
                  </a:lnTo>
                  <a:lnTo>
                    <a:pt x="155354" y="315991"/>
                  </a:lnTo>
                  <a:lnTo>
                    <a:pt x="119991" y="335387"/>
                  </a:lnTo>
                  <a:lnTo>
                    <a:pt x="93494" y="338241"/>
                  </a:lnTo>
                  <a:lnTo>
                    <a:pt x="68459" y="334440"/>
                  </a:lnTo>
                  <a:lnTo>
                    <a:pt x="49534" y="324952"/>
                  </a:lnTo>
                  <a:lnTo>
                    <a:pt x="36443" y="306697"/>
                  </a:lnTo>
                  <a:lnTo>
                    <a:pt x="29065" y="284156"/>
                  </a:lnTo>
                  <a:lnTo>
                    <a:pt x="31489" y="251735"/>
                  </a:lnTo>
                  <a:lnTo>
                    <a:pt x="40785" y="221072"/>
                  </a:lnTo>
                  <a:lnTo>
                    <a:pt x="59008" y="196648"/>
                  </a:lnTo>
                  <a:lnTo>
                    <a:pt x="76529" y="181823"/>
                  </a:lnTo>
                  <a:lnTo>
                    <a:pt x="86114" y="178104"/>
                  </a:lnTo>
                  <a:lnTo>
                    <a:pt x="106123" y="177090"/>
                  </a:lnTo>
                  <a:lnTo>
                    <a:pt x="137119" y="188686"/>
                  </a:lnTo>
                  <a:lnTo>
                    <a:pt x="154919" y="206750"/>
                  </a:lnTo>
                  <a:lnTo>
                    <a:pt x="192627" y="262750"/>
                  </a:lnTo>
                  <a:lnTo>
                    <a:pt x="228066" y="323575"/>
                  </a:lnTo>
                  <a:lnTo>
                    <a:pt x="251754" y="371287"/>
                  </a:lnTo>
                  <a:lnTo>
                    <a:pt x="263213" y="38825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278326" y="4748352"/>
              <a:ext cx="197115" cy="134454"/>
            </a:xfrm>
            <a:custGeom>
              <a:avLst/>
              <a:gdLst/>
              <a:ahLst/>
              <a:cxnLst/>
              <a:rect l="0" t="0" r="0" b="0"/>
              <a:pathLst>
                <a:path w="197115" h="134454">
                  <a:moveTo>
                    <a:pt x="18130" y="0"/>
                  </a:moveTo>
                  <a:lnTo>
                    <a:pt x="6951" y="16767"/>
                  </a:lnTo>
                  <a:lnTo>
                    <a:pt x="0" y="49552"/>
                  </a:lnTo>
                  <a:lnTo>
                    <a:pt x="6056" y="94146"/>
                  </a:lnTo>
                  <a:lnTo>
                    <a:pt x="11984" y="115542"/>
                  </a:lnTo>
                  <a:lnTo>
                    <a:pt x="18711" y="122652"/>
                  </a:lnTo>
                  <a:lnTo>
                    <a:pt x="38665" y="130551"/>
                  </a:lnTo>
                  <a:lnTo>
                    <a:pt x="88433" y="134453"/>
                  </a:lnTo>
                  <a:lnTo>
                    <a:pt x="122409" y="126925"/>
                  </a:lnTo>
                  <a:lnTo>
                    <a:pt x="182988" y="100257"/>
                  </a:lnTo>
                  <a:lnTo>
                    <a:pt x="197114" y="9475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370155" y="4611482"/>
              <a:ext cx="63173" cy="526425"/>
            </a:xfrm>
            <a:custGeom>
              <a:avLst/>
              <a:gdLst/>
              <a:ahLst/>
              <a:cxnLst/>
              <a:rect l="0" t="0" r="0" b="0"/>
              <a:pathLst>
                <a:path w="63173" h="526425">
                  <a:moveTo>
                    <a:pt x="63172" y="0"/>
                  </a:moveTo>
                  <a:lnTo>
                    <a:pt x="48517" y="60730"/>
                  </a:lnTo>
                  <a:lnTo>
                    <a:pt x="38422" y="112620"/>
                  </a:lnTo>
                  <a:lnTo>
                    <a:pt x="28023" y="170629"/>
                  </a:lnTo>
                  <a:lnTo>
                    <a:pt x="17532" y="232271"/>
                  </a:lnTo>
                  <a:lnTo>
                    <a:pt x="12604" y="283810"/>
                  </a:lnTo>
                  <a:lnTo>
                    <a:pt x="11144" y="339895"/>
                  </a:lnTo>
                  <a:lnTo>
                    <a:pt x="3415" y="398852"/>
                  </a:lnTo>
                  <a:lnTo>
                    <a:pt x="1012" y="447421"/>
                  </a:lnTo>
                  <a:lnTo>
                    <a:pt x="200" y="503756"/>
                  </a:lnTo>
                  <a:lnTo>
                    <a:pt x="0" y="526424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8" name="Freeform 127"/>
          <p:cNvSpPr/>
          <p:nvPr/>
        </p:nvSpPr>
        <p:spPr>
          <a:xfrm>
            <a:off x="8066153" y="6319821"/>
            <a:ext cx="30832" cy="9031"/>
          </a:xfrm>
          <a:custGeom>
            <a:avLst/>
            <a:gdLst/>
            <a:ahLst/>
            <a:cxnLst/>
            <a:rect l="0" t="0" r="0" b="0"/>
            <a:pathLst>
              <a:path w="30832" h="9031">
                <a:moveTo>
                  <a:pt x="0" y="0"/>
                </a:moveTo>
                <a:lnTo>
                  <a:pt x="3082" y="2665"/>
                </a:lnTo>
                <a:lnTo>
                  <a:pt x="12142" y="7888"/>
                </a:lnTo>
                <a:lnTo>
                  <a:pt x="21692" y="9030"/>
                </a:lnTo>
                <a:lnTo>
                  <a:pt x="30831" y="6756"/>
                </a:lnTo>
              </a:path>
            </a:pathLst>
          </a:custGeom>
          <a:ln w="38100" cap="flat" cmpd="sng" algn="ctr">
            <a:solidFill>
              <a:srgbClr val="FF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Freeform 128"/>
          <p:cNvSpPr/>
          <p:nvPr/>
        </p:nvSpPr>
        <p:spPr>
          <a:xfrm>
            <a:off x="7475673" y="3664648"/>
            <a:ext cx="1501547" cy="1673281"/>
          </a:xfrm>
          <a:custGeom>
            <a:avLst/>
            <a:gdLst/>
            <a:ahLst/>
            <a:cxnLst/>
            <a:rect l="0" t="0" r="0" b="0"/>
            <a:pathLst>
              <a:path w="1501547" h="1673281">
                <a:moveTo>
                  <a:pt x="610213" y="125611"/>
                </a:moveTo>
                <a:lnTo>
                  <a:pt x="601543" y="127052"/>
                </a:lnTo>
                <a:lnTo>
                  <a:pt x="589369" y="128966"/>
                </a:lnTo>
                <a:lnTo>
                  <a:pt x="575840" y="130789"/>
                </a:lnTo>
                <a:lnTo>
                  <a:pt x="561830" y="132293"/>
                </a:lnTo>
                <a:lnTo>
                  <a:pt x="547669" y="133609"/>
                </a:lnTo>
                <a:lnTo>
                  <a:pt x="533485" y="135090"/>
                </a:lnTo>
                <a:lnTo>
                  <a:pt x="519321" y="136935"/>
                </a:lnTo>
                <a:lnTo>
                  <a:pt x="505354" y="139171"/>
                </a:lnTo>
                <a:lnTo>
                  <a:pt x="491889" y="141750"/>
                </a:lnTo>
                <a:lnTo>
                  <a:pt x="479045" y="144594"/>
                </a:lnTo>
                <a:lnTo>
                  <a:pt x="466622" y="147470"/>
                </a:lnTo>
                <a:lnTo>
                  <a:pt x="454206" y="150014"/>
                </a:lnTo>
                <a:lnTo>
                  <a:pt x="441557" y="152059"/>
                </a:lnTo>
                <a:lnTo>
                  <a:pt x="428773" y="153769"/>
                </a:lnTo>
                <a:lnTo>
                  <a:pt x="416184" y="155531"/>
                </a:lnTo>
                <a:lnTo>
                  <a:pt x="403971" y="157572"/>
                </a:lnTo>
                <a:lnTo>
                  <a:pt x="392159" y="159944"/>
                </a:lnTo>
                <a:lnTo>
                  <a:pt x="380695" y="162616"/>
                </a:lnTo>
                <a:lnTo>
                  <a:pt x="369507" y="165532"/>
                </a:lnTo>
                <a:lnTo>
                  <a:pt x="358689" y="168796"/>
                </a:lnTo>
                <a:lnTo>
                  <a:pt x="348491" y="172665"/>
                </a:lnTo>
                <a:lnTo>
                  <a:pt x="338994" y="177226"/>
                </a:lnTo>
                <a:lnTo>
                  <a:pt x="329971" y="182255"/>
                </a:lnTo>
                <a:lnTo>
                  <a:pt x="320992" y="187323"/>
                </a:lnTo>
                <a:lnTo>
                  <a:pt x="311799" y="192178"/>
                </a:lnTo>
                <a:lnTo>
                  <a:pt x="302319" y="196913"/>
                </a:lnTo>
                <a:lnTo>
                  <a:pt x="292568" y="201851"/>
                </a:lnTo>
                <a:lnTo>
                  <a:pt x="282602" y="207174"/>
                </a:lnTo>
                <a:lnTo>
                  <a:pt x="272639" y="212901"/>
                </a:lnTo>
                <a:lnTo>
                  <a:pt x="263029" y="218979"/>
                </a:lnTo>
                <a:lnTo>
                  <a:pt x="253938" y="225330"/>
                </a:lnTo>
                <a:lnTo>
                  <a:pt x="245361" y="231884"/>
                </a:lnTo>
                <a:lnTo>
                  <a:pt x="237214" y="238583"/>
                </a:lnTo>
                <a:lnTo>
                  <a:pt x="229399" y="245388"/>
                </a:lnTo>
                <a:lnTo>
                  <a:pt x="221827" y="252433"/>
                </a:lnTo>
                <a:lnTo>
                  <a:pt x="214429" y="260000"/>
                </a:lnTo>
                <a:lnTo>
                  <a:pt x="207152" y="268201"/>
                </a:lnTo>
                <a:lnTo>
                  <a:pt x="199959" y="276827"/>
                </a:lnTo>
                <a:lnTo>
                  <a:pt x="192822" y="285465"/>
                </a:lnTo>
                <a:lnTo>
                  <a:pt x="185724" y="293866"/>
                </a:lnTo>
                <a:lnTo>
                  <a:pt x="178652" y="301965"/>
                </a:lnTo>
                <a:lnTo>
                  <a:pt x="171597" y="309783"/>
                </a:lnTo>
                <a:lnTo>
                  <a:pt x="164554" y="317374"/>
                </a:lnTo>
                <a:lnTo>
                  <a:pt x="157519" y="324794"/>
                </a:lnTo>
                <a:lnTo>
                  <a:pt x="150490" y="332089"/>
                </a:lnTo>
                <a:lnTo>
                  <a:pt x="143468" y="339302"/>
                </a:lnTo>
                <a:lnTo>
                  <a:pt x="136617" y="346623"/>
                </a:lnTo>
                <a:lnTo>
                  <a:pt x="130243" y="354377"/>
                </a:lnTo>
                <a:lnTo>
                  <a:pt x="124471" y="362703"/>
                </a:lnTo>
                <a:lnTo>
                  <a:pt x="119103" y="371414"/>
                </a:lnTo>
                <a:lnTo>
                  <a:pt x="113732" y="380107"/>
                </a:lnTo>
                <a:lnTo>
                  <a:pt x="108120" y="388551"/>
                </a:lnTo>
                <a:lnTo>
                  <a:pt x="102365" y="396847"/>
                </a:lnTo>
                <a:lnTo>
                  <a:pt x="96803" y="405331"/>
                </a:lnTo>
                <a:lnTo>
                  <a:pt x="91615" y="414186"/>
                </a:lnTo>
                <a:lnTo>
                  <a:pt x="86826" y="423440"/>
                </a:lnTo>
                <a:lnTo>
                  <a:pt x="82384" y="433037"/>
                </a:lnTo>
                <a:lnTo>
                  <a:pt x="78212" y="442905"/>
                </a:lnTo>
                <a:lnTo>
                  <a:pt x="74241" y="452973"/>
                </a:lnTo>
                <a:lnTo>
                  <a:pt x="70413" y="463184"/>
                </a:lnTo>
                <a:lnTo>
                  <a:pt x="66682" y="473497"/>
                </a:lnTo>
                <a:lnTo>
                  <a:pt x="62853" y="483879"/>
                </a:lnTo>
                <a:lnTo>
                  <a:pt x="58597" y="494309"/>
                </a:lnTo>
                <a:lnTo>
                  <a:pt x="53776" y="504776"/>
                </a:lnTo>
                <a:lnTo>
                  <a:pt x="48742" y="515432"/>
                </a:lnTo>
                <a:lnTo>
                  <a:pt x="44203" y="526579"/>
                </a:lnTo>
                <a:lnTo>
                  <a:pt x="40520" y="538337"/>
                </a:lnTo>
                <a:lnTo>
                  <a:pt x="37557" y="550505"/>
                </a:lnTo>
                <a:lnTo>
                  <a:pt x="34880" y="562673"/>
                </a:lnTo>
                <a:lnTo>
                  <a:pt x="32193" y="574602"/>
                </a:lnTo>
                <a:lnTo>
                  <a:pt x="29540" y="586392"/>
                </a:lnTo>
                <a:lnTo>
                  <a:pt x="27205" y="598374"/>
                </a:lnTo>
                <a:lnTo>
                  <a:pt x="25329" y="610742"/>
                </a:lnTo>
                <a:lnTo>
                  <a:pt x="23746" y="623845"/>
                </a:lnTo>
                <a:lnTo>
                  <a:pt x="22076" y="638245"/>
                </a:lnTo>
                <a:lnTo>
                  <a:pt x="20105" y="654118"/>
                </a:lnTo>
                <a:lnTo>
                  <a:pt x="17951" y="670999"/>
                </a:lnTo>
                <a:lnTo>
                  <a:pt x="15958" y="688016"/>
                </a:lnTo>
                <a:lnTo>
                  <a:pt x="14317" y="704644"/>
                </a:lnTo>
                <a:lnTo>
                  <a:pt x="12893" y="720721"/>
                </a:lnTo>
                <a:lnTo>
                  <a:pt x="11330" y="736275"/>
                </a:lnTo>
                <a:lnTo>
                  <a:pt x="9431" y="751412"/>
                </a:lnTo>
                <a:lnTo>
                  <a:pt x="7326" y="766560"/>
                </a:lnTo>
                <a:lnTo>
                  <a:pt x="5366" y="782425"/>
                </a:lnTo>
                <a:lnTo>
                  <a:pt x="3751" y="799327"/>
                </a:lnTo>
                <a:lnTo>
                  <a:pt x="2513" y="817089"/>
                </a:lnTo>
                <a:lnTo>
                  <a:pt x="1608" y="835239"/>
                </a:lnTo>
                <a:lnTo>
                  <a:pt x="964" y="853443"/>
                </a:lnTo>
                <a:lnTo>
                  <a:pt x="516" y="871394"/>
                </a:lnTo>
                <a:lnTo>
                  <a:pt x="206" y="888746"/>
                </a:lnTo>
                <a:lnTo>
                  <a:pt x="0" y="905378"/>
                </a:lnTo>
                <a:lnTo>
                  <a:pt x="31" y="921340"/>
                </a:lnTo>
                <a:lnTo>
                  <a:pt x="583" y="936761"/>
                </a:lnTo>
                <a:lnTo>
                  <a:pt x="1770" y="951765"/>
                </a:lnTo>
                <a:lnTo>
                  <a:pt x="3552" y="966301"/>
                </a:lnTo>
                <a:lnTo>
                  <a:pt x="5819" y="980150"/>
                </a:lnTo>
                <a:lnTo>
                  <a:pt x="8451" y="993251"/>
                </a:lnTo>
                <a:lnTo>
                  <a:pt x="11183" y="1005847"/>
                </a:lnTo>
                <a:lnTo>
                  <a:pt x="13631" y="1018380"/>
                </a:lnTo>
                <a:lnTo>
                  <a:pt x="15606" y="1031110"/>
                </a:lnTo>
                <a:lnTo>
                  <a:pt x="17101" y="1044119"/>
                </a:lnTo>
                <a:lnTo>
                  <a:pt x="18186" y="1057392"/>
                </a:lnTo>
                <a:lnTo>
                  <a:pt x="18958" y="1070880"/>
                </a:lnTo>
                <a:lnTo>
                  <a:pt x="19664" y="1084532"/>
                </a:lnTo>
                <a:lnTo>
                  <a:pt x="20680" y="1098304"/>
                </a:lnTo>
                <a:lnTo>
                  <a:pt x="22177" y="1112159"/>
                </a:lnTo>
                <a:lnTo>
                  <a:pt x="23999" y="1126073"/>
                </a:lnTo>
                <a:lnTo>
                  <a:pt x="25761" y="1140027"/>
                </a:lnTo>
                <a:lnTo>
                  <a:pt x="27244" y="1154004"/>
                </a:lnTo>
                <a:lnTo>
                  <a:pt x="28561" y="1167831"/>
                </a:lnTo>
                <a:lnTo>
                  <a:pt x="30052" y="1181195"/>
                </a:lnTo>
                <a:lnTo>
                  <a:pt x="31911" y="1193963"/>
                </a:lnTo>
                <a:lnTo>
                  <a:pt x="34330" y="1206164"/>
                </a:lnTo>
                <a:lnTo>
                  <a:pt x="37565" y="1217898"/>
                </a:lnTo>
                <a:lnTo>
                  <a:pt x="41672" y="1229275"/>
                </a:lnTo>
                <a:lnTo>
                  <a:pt x="46551" y="1240392"/>
                </a:lnTo>
                <a:lnTo>
                  <a:pt x="52042" y="1251323"/>
                </a:lnTo>
                <a:lnTo>
                  <a:pt x="57992" y="1262125"/>
                </a:lnTo>
                <a:lnTo>
                  <a:pt x="64275" y="1272839"/>
                </a:lnTo>
                <a:lnTo>
                  <a:pt x="70791" y="1283492"/>
                </a:lnTo>
                <a:lnTo>
                  <a:pt x="77468" y="1294105"/>
                </a:lnTo>
                <a:lnTo>
                  <a:pt x="84257" y="1304689"/>
                </a:lnTo>
                <a:lnTo>
                  <a:pt x="91122" y="1315255"/>
                </a:lnTo>
                <a:lnTo>
                  <a:pt x="98042" y="1325809"/>
                </a:lnTo>
                <a:lnTo>
                  <a:pt x="105163" y="1336354"/>
                </a:lnTo>
                <a:lnTo>
                  <a:pt x="112783" y="1346894"/>
                </a:lnTo>
                <a:lnTo>
                  <a:pt x="121019" y="1357431"/>
                </a:lnTo>
                <a:lnTo>
                  <a:pt x="129670" y="1367964"/>
                </a:lnTo>
                <a:lnTo>
                  <a:pt x="138324" y="1378496"/>
                </a:lnTo>
                <a:lnTo>
                  <a:pt x="146736" y="1389022"/>
                </a:lnTo>
                <a:lnTo>
                  <a:pt x="154842" y="1399379"/>
                </a:lnTo>
                <a:lnTo>
                  <a:pt x="162665" y="1409260"/>
                </a:lnTo>
                <a:lnTo>
                  <a:pt x="170264" y="1418540"/>
                </a:lnTo>
                <a:lnTo>
                  <a:pt x="177859" y="1427417"/>
                </a:lnTo>
                <a:lnTo>
                  <a:pt x="185805" y="1436297"/>
                </a:lnTo>
                <a:lnTo>
                  <a:pt x="194272" y="1445419"/>
                </a:lnTo>
                <a:lnTo>
                  <a:pt x="203418" y="1454682"/>
                </a:lnTo>
                <a:lnTo>
                  <a:pt x="213470" y="1463754"/>
                </a:lnTo>
                <a:lnTo>
                  <a:pt x="224447" y="1472452"/>
                </a:lnTo>
                <a:lnTo>
                  <a:pt x="235903" y="1480750"/>
                </a:lnTo>
                <a:lnTo>
                  <a:pt x="247054" y="1488702"/>
                </a:lnTo>
                <a:lnTo>
                  <a:pt x="257473" y="1496383"/>
                </a:lnTo>
                <a:lnTo>
                  <a:pt x="267095" y="1503864"/>
                </a:lnTo>
                <a:lnTo>
                  <a:pt x="276017" y="1511200"/>
                </a:lnTo>
                <a:lnTo>
                  <a:pt x="284393" y="1518435"/>
                </a:lnTo>
                <a:lnTo>
                  <a:pt x="292528" y="1525601"/>
                </a:lnTo>
                <a:lnTo>
                  <a:pt x="300845" y="1532719"/>
                </a:lnTo>
                <a:lnTo>
                  <a:pt x="309555" y="1539805"/>
                </a:lnTo>
                <a:lnTo>
                  <a:pt x="318527" y="1546868"/>
                </a:lnTo>
                <a:lnTo>
                  <a:pt x="327397" y="1553917"/>
                </a:lnTo>
                <a:lnTo>
                  <a:pt x="335964" y="1560951"/>
                </a:lnTo>
                <a:lnTo>
                  <a:pt x="344513" y="1567810"/>
                </a:lnTo>
                <a:lnTo>
                  <a:pt x="353697" y="1574190"/>
                </a:lnTo>
                <a:lnTo>
                  <a:pt x="363842" y="1579966"/>
                </a:lnTo>
                <a:lnTo>
                  <a:pt x="374945" y="1585337"/>
                </a:lnTo>
                <a:lnTo>
                  <a:pt x="386855" y="1590711"/>
                </a:lnTo>
                <a:lnTo>
                  <a:pt x="399393" y="1596329"/>
                </a:lnTo>
                <a:lnTo>
                  <a:pt x="412560" y="1602256"/>
                </a:lnTo>
                <a:lnTo>
                  <a:pt x="426529" y="1608467"/>
                </a:lnTo>
                <a:lnTo>
                  <a:pt x="441328" y="1614904"/>
                </a:lnTo>
                <a:lnTo>
                  <a:pt x="456687" y="1621346"/>
                </a:lnTo>
                <a:lnTo>
                  <a:pt x="472151" y="1627437"/>
                </a:lnTo>
                <a:lnTo>
                  <a:pt x="487437" y="1633012"/>
                </a:lnTo>
                <a:lnTo>
                  <a:pt x="502295" y="1638076"/>
                </a:lnTo>
                <a:lnTo>
                  <a:pt x="516425" y="1642710"/>
                </a:lnTo>
                <a:lnTo>
                  <a:pt x="529748" y="1647014"/>
                </a:lnTo>
                <a:lnTo>
                  <a:pt x="542508" y="1651076"/>
                </a:lnTo>
                <a:lnTo>
                  <a:pt x="555158" y="1654964"/>
                </a:lnTo>
                <a:lnTo>
                  <a:pt x="567970" y="1658726"/>
                </a:lnTo>
                <a:lnTo>
                  <a:pt x="581036" y="1662238"/>
                </a:lnTo>
                <a:lnTo>
                  <a:pt x="594349" y="1665216"/>
                </a:lnTo>
                <a:lnTo>
                  <a:pt x="607863" y="1667551"/>
                </a:lnTo>
                <a:lnTo>
                  <a:pt x="621533" y="1669288"/>
                </a:lnTo>
                <a:lnTo>
                  <a:pt x="635316" y="1670537"/>
                </a:lnTo>
                <a:lnTo>
                  <a:pt x="649180" y="1671414"/>
                </a:lnTo>
                <a:lnTo>
                  <a:pt x="663099" y="1672021"/>
                </a:lnTo>
                <a:lnTo>
                  <a:pt x="677058" y="1672437"/>
                </a:lnTo>
                <a:lnTo>
                  <a:pt x="691045" y="1672719"/>
                </a:lnTo>
                <a:lnTo>
                  <a:pt x="705219" y="1672910"/>
                </a:lnTo>
                <a:lnTo>
                  <a:pt x="719882" y="1673038"/>
                </a:lnTo>
                <a:lnTo>
                  <a:pt x="735152" y="1673125"/>
                </a:lnTo>
                <a:lnTo>
                  <a:pt x="750833" y="1673183"/>
                </a:lnTo>
                <a:lnTo>
                  <a:pt x="766511" y="1673222"/>
                </a:lnTo>
                <a:lnTo>
                  <a:pt x="781960" y="1673248"/>
                </a:lnTo>
                <a:lnTo>
                  <a:pt x="797607" y="1673265"/>
                </a:lnTo>
                <a:lnTo>
                  <a:pt x="814396" y="1673277"/>
                </a:lnTo>
                <a:lnTo>
                  <a:pt x="832770" y="1673280"/>
                </a:lnTo>
                <a:lnTo>
                  <a:pt x="852688" y="1673112"/>
                </a:lnTo>
                <a:lnTo>
                  <a:pt x="873894" y="1672467"/>
                </a:lnTo>
                <a:lnTo>
                  <a:pt x="896087" y="1671198"/>
                </a:lnTo>
                <a:lnTo>
                  <a:pt x="918837" y="1668683"/>
                </a:lnTo>
                <a:lnTo>
                  <a:pt x="941627" y="1663794"/>
                </a:lnTo>
                <a:lnTo>
                  <a:pt x="964163" y="1656130"/>
                </a:lnTo>
                <a:lnTo>
                  <a:pt x="986040" y="1646083"/>
                </a:lnTo>
                <a:lnTo>
                  <a:pt x="1006664" y="1634441"/>
                </a:lnTo>
                <a:lnTo>
                  <a:pt x="1025828" y="1621837"/>
                </a:lnTo>
                <a:lnTo>
                  <a:pt x="1043494" y="1608666"/>
                </a:lnTo>
                <a:lnTo>
                  <a:pt x="1059609" y="1595160"/>
                </a:lnTo>
                <a:lnTo>
                  <a:pt x="1074311" y="1581464"/>
                </a:lnTo>
                <a:lnTo>
                  <a:pt x="1088018" y="1567982"/>
                </a:lnTo>
                <a:lnTo>
                  <a:pt x="1101311" y="1555375"/>
                </a:lnTo>
                <a:lnTo>
                  <a:pt x="1114552" y="1543926"/>
                </a:lnTo>
                <a:lnTo>
                  <a:pt x="1127566" y="1533423"/>
                </a:lnTo>
                <a:lnTo>
                  <a:pt x="1139780" y="1523367"/>
                </a:lnTo>
                <a:lnTo>
                  <a:pt x="1150925" y="1513412"/>
                </a:lnTo>
                <a:lnTo>
                  <a:pt x="1161205" y="1503402"/>
                </a:lnTo>
                <a:lnTo>
                  <a:pt x="1171103" y="1493286"/>
                </a:lnTo>
                <a:lnTo>
                  <a:pt x="1180942" y="1483071"/>
                </a:lnTo>
                <a:lnTo>
                  <a:pt x="1190704" y="1472940"/>
                </a:lnTo>
                <a:lnTo>
                  <a:pt x="1200119" y="1463217"/>
                </a:lnTo>
                <a:lnTo>
                  <a:pt x="1209049" y="1454051"/>
                </a:lnTo>
                <a:lnTo>
                  <a:pt x="1217504" y="1445422"/>
                </a:lnTo>
                <a:lnTo>
                  <a:pt x="1225564" y="1437241"/>
                </a:lnTo>
                <a:lnTo>
                  <a:pt x="1233316" y="1429403"/>
                </a:lnTo>
                <a:lnTo>
                  <a:pt x="1240845" y="1421816"/>
                </a:lnTo>
                <a:lnTo>
                  <a:pt x="1248213" y="1414408"/>
                </a:lnTo>
                <a:lnTo>
                  <a:pt x="1255471" y="1407124"/>
                </a:lnTo>
                <a:lnTo>
                  <a:pt x="1262650" y="1399925"/>
                </a:lnTo>
                <a:lnTo>
                  <a:pt x="1269779" y="1392785"/>
                </a:lnTo>
                <a:lnTo>
                  <a:pt x="1276866" y="1385681"/>
                </a:lnTo>
                <a:lnTo>
                  <a:pt x="1283761" y="1378434"/>
                </a:lnTo>
                <a:lnTo>
                  <a:pt x="1290165" y="1370731"/>
                </a:lnTo>
                <a:lnTo>
                  <a:pt x="1295962" y="1362429"/>
                </a:lnTo>
                <a:lnTo>
                  <a:pt x="1301515" y="1353396"/>
                </a:lnTo>
                <a:lnTo>
                  <a:pt x="1307543" y="1343420"/>
                </a:lnTo>
                <a:lnTo>
                  <a:pt x="1314420" y="1332481"/>
                </a:lnTo>
                <a:lnTo>
                  <a:pt x="1322176" y="1320540"/>
                </a:lnTo>
                <a:lnTo>
                  <a:pt x="1330686" y="1307469"/>
                </a:lnTo>
                <a:lnTo>
                  <a:pt x="1339775" y="1293314"/>
                </a:lnTo>
                <a:lnTo>
                  <a:pt x="1348963" y="1278571"/>
                </a:lnTo>
                <a:lnTo>
                  <a:pt x="1357511" y="1264063"/>
                </a:lnTo>
                <a:lnTo>
                  <a:pt x="1365077" y="1250222"/>
                </a:lnTo>
                <a:lnTo>
                  <a:pt x="1371985" y="1236640"/>
                </a:lnTo>
                <a:lnTo>
                  <a:pt x="1379004" y="1222308"/>
                </a:lnTo>
                <a:lnTo>
                  <a:pt x="1386574" y="1206711"/>
                </a:lnTo>
                <a:lnTo>
                  <a:pt x="1394475" y="1190302"/>
                </a:lnTo>
                <a:lnTo>
                  <a:pt x="1402026" y="1174193"/>
                </a:lnTo>
                <a:lnTo>
                  <a:pt x="1408854" y="1159023"/>
                </a:lnTo>
                <a:lnTo>
                  <a:pt x="1415067" y="1144922"/>
                </a:lnTo>
                <a:lnTo>
                  <a:pt x="1421073" y="1131771"/>
                </a:lnTo>
                <a:lnTo>
                  <a:pt x="1427147" y="1119370"/>
                </a:lnTo>
                <a:lnTo>
                  <a:pt x="1433396" y="1107364"/>
                </a:lnTo>
                <a:lnTo>
                  <a:pt x="1439831" y="1095289"/>
                </a:lnTo>
                <a:lnTo>
                  <a:pt x="1446421" y="1082899"/>
                </a:lnTo>
                <a:lnTo>
                  <a:pt x="1452967" y="1070301"/>
                </a:lnTo>
                <a:lnTo>
                  <a:pt x="1459128" y="1057844"/>
                </a:lnTo>
                <a:lnTo>
                  <a:pt x="1464751" y="1045718"/>
                </a:lnTo>
                <a:lnTo>
                  <a:pt x="1469847" y="1033798"/>
                </a:lnTo>
                <a:lnTo>
                  <a:pt x="1474503" y="1021729"/>
                </a:lnTo>
                <a:lnTo>
                  <a:pt x="1478822" y="1009307"/>
                </a:lnTo>
                <a:lnTo>
                  <a:pt x="1482892" y="996337"/>
                </a:lnTo>
                <a:lnTo>
                  <a:pt x="1486786" y="982559"/>
                </a:lnTo>
                <a:lnTo>
                  <a:pt x="1490553" y="967918"/>
                </a:lnTo>
                <a:lnTo>
                  <a:pt x="1494067" y="952677"/>
                </a:lnTo>
                <a:lnTo>
                  <a:pt x="1497048" y="937300"/>
                </a:lnTo>
                <a:lnTo>
                  <a:pt x="1499381" y="922039"/>
                </a:lnTo>
                <a:lnTo>
                  <a:pt x="1500945" y="905842"/>
                </a:lnTo>
                <a:lnTo>
                  <a:pt x="1501546" y="886554"/>
                </a:lnTo>
                <a:lnTo>
                  <a:pt x="1501161" y="863262"/>
                </a:lnTo>
                <a:lnTo>
                  <a:pt x="1499597" y="837294"/>
                </a:lnTo>
                <a:lnTo>
                  <a:pt x="1496419" y="811469"/>
                </a:lnTo>
                <a:lnTo>
                  <a:pt x="1491549" y="787444"/>
                </a:lnTo>
                <a:lnTo>
                  <a:pt x="1485516" y="765812"/>
                </a:lnTo>
                <a:lnTo>
                  <a:pt x="1479243" y="746688"/>
                </a:lnTo>
                <a:lnTo>
                  <a:pt x="1473285" y="729804"/>
                </a:lnTo>
                <a:lnTo>
                  <a:pt x="1467662" y="714721"/>
                </a:lnTo>
                <a:lnTo>
                  <a:pt x="1462052" y="700999"/>
                </a:lnTo>
                <a:lnTo>
                  <a:pt x="1456239" y="688250"/>
                </a:lnTo>
                <a:lnTo>
                  <a:pt x="1449996" y="675692"/>
                </a:lnTo>
                <a:lnTo>
                  <a:pt x="1443032" y="662194"/>
                </a:lnTo>
                <a:lnTo>
                  <a:pt x="1435269" y="647221"/>
                </a:lnTo>
                <a:lnTo>
                  <a:pt x="1426951" y="631095"/>
                </a:lnTo>
                <a:lnTo>
                  <a:pt x="1418527" y="614660"/>
                </a:lnTo>
                <a:lnTo>
                  <a:pt x="1410264" y="598460"/>
                </a:lnTo>
                <a:lnTo>
                  <a:pt x="1401921" y="582687"/>
                </a:lnTo>
                <a:lnTo>
                  <a:pt x="1392873" y="567344"/>
                </a:lnTo>
                <a:lnTo>
                  <a:pt x="1382831" y="552368"/>
                </a:lnTo>
                <a:lnTo>
                  <a:pt x="1372136" y="537837"/>
                </a:lnTo>
                <a:lnTo>
                  <a:pt x="1361565" y="523986"/>
                </a:lnTo>
                <a:lnTo>
                  <a:pt x="1351555" y="510880"/>
                </a:lnTo>
                <a:lnTo>
                  <a:pt x="1341886" y="498279"/>
                </a:lnTo>
                <a:lnTo>
                  <a:pt x="1331873" y="485743"/>
                </a:lnTo>
                <a:lnTo>
                  <a:pt x="1321141" y="473010"/>
                </a:lnTo>
                <a:lnTo>
                  <a:pt x="1309799" y="459999"/>
                </a:lnTo>
                <a:lnTo>
                  <a:pt x="1298251" y="446724"/>
                </a:lnTo>
                <a:lnTo>
                  <a:pt x="1286765" y="433239"/>
                </a:lnTo>
                <a:lnTo>
                  <a:pt x="1275118" y="419759"/>
                </a:lnTo>
                <a:lnTo>
                  <a:pt x="1262707" y="406636"/>
                </a:lnTo>
                <a:lnTo>
                  <a:pt x="1249261" y="394029"/>
                </a:lnTo>
                <a:lnTo>
                  <a:pt x="1235299" y="381767"/>
                </a:lnTo>
                <a:lnTo>
                  <a:pt x="1221913" y="369461"/>
                </a:lnTo>
                <a:lnTo>
                  <a:pt x="1209670" y="356878"/>
                </a:lnTo>
                <a:lnTo>
                  <a:pt x="1197992" y="343798"/>
                </a:lnTo>
                <a:lnTo>
                  <a:pt x="1185484" y="329945"/>
                </a:lnTo>
                <a:lnTo>
                  <a:pt x="1171412" y="315262"/>
                </a:lnTo>
                <a:lnTo>
                  <a:pt x="1156179" y="300334"/>
                </a:lnTo>
                <a:lnTo>
                  <a:pt x="1140935" y="286231"/>
                </a:lnTo>
                <a:lnTo>
                  <a:pt x="1126384" y="273493"/>
                </a:lnTo>
                <a:lnTo>
                  <a:pt x="1112886" y="262146"/>
                </a:lnTo>
                <a:lnTo>
                  <a:pt x="1100681" y="251983"/>
                </a:lnTo>
                <a:lnTo>
                  <a:pt x="1089731" y="242744"/>
                </a:lnTo>
                <a:lnTo>
                  <a:pt x="1079515" y="234351"/>
                </a:lnTo>
                <a:lnTo>
                  <a:pt x="1069180" y="226918"/>
                </a:lnTo>
                <a:lnTo>
                  <a:pt x="1058237" y="220410"/>
                </a:lnTo>
                <a:lnTo>
                  <a:pt x="1046084" y="214036"/>
                </a:lnTo>
                <a:lnTo>
                  <a:pt x="1031869" y="206390"/>
                </a:lnTo>
                <a:lnTo>
                  <a:pt x="1015333" y="196796"/>
                </a:lnTo>
                <a:lnTo>
                  <a:pt x="996699" y="185417"/>
                </a:lnTo>
                <a:lnTo>
                  <a:pt x="976380" y="172865"/>
                </a:lnTo>
                <a:lnTo>
                  <a:pt x="954802" y="159647"/>
                </a:lnTo>
                <a:lnTo>
                  <a:pt x="932810" y="146232"/>
                </a:lnTo>
                <a:lnTo>
                  <a:pt x="911594" y="133094"/>
                </a:lnTo>
                <a:lnTo>
                  <a:pt x="891737" y="120458"/>
                </a:lnTo>
                <a:lnTo>
                  <a:pt x="873119" y="108502"/>
                </a:lnTo>
                <a:lnTo>
                  <a:pt x="855227" y="97459"/>
                </a:lnTo>
                <a:lnTo>
                  <a:pt x="837676" y="87366"/>
                </a:lnTo>
                <a:lnTo>
                  <a:pt x="820580" y="78264"/>
                </a:lnTo>
                <a:lnTo>
                  <a:pt x="804458" y="70287"/>
                </a:lnTo>
                <a:lnTo>
                  <a:pt x="789522" y="63390"/>
                </a:lnTo>
                <a:lnTo>
                  <a:pt x="775370" y="57079"/>
                </a:lnTo>
                <a:lnTo>
                  <a:pt x="761187" y="50532"/>
                </a:lnTo>
                <a:lnTo>
                  <a:pt x="746490" y="43314"/>
                </a:lnTo>
                <a:lnTo>
                  <a:pt x="730989" y="35667"/>
                </a:lnTo>
                <a:lnTo>
                  <a:pt x="714433" y="28294"/>
                </a:lnTo>
                <a:lnTo>
                  <a:pt x="696809" y="21598"/>
                </a:lnTo>
                <a:lnTo>
                  <a:pt x="678430" y="15817"/>
                </a:lnTo>
                <a:lnTo>
                  <a:pt x="659800" y="11166"/>
                </a:lnTo>
                <a:lnTo>
                  <a:pt x="641233" y="7636"/>
                </a:lnTo>
                <a:lnTo>
                  <a:pt x="622683" y="5064"/>
                </a:lnTo>
                <a:lnTo>
                  <a:pt x="603857" y="3239"/>
                </a:lnTo>
                <a:lnTo>
                  <a:pt x="584601" y="1969"/>
                </a:lnTo>
                <a:lnTo>
                  <a:pt x="565076" y="1095"/>
                </a:lnTo>
                <a:lnTo>
                  <a:pt x="545655" y="499"/>
                </a:lnTo>
                <a:lnTo>
                  <a:pt x="526526" y="99"/>
                </a:lnTo>
                <a:lnTo>
                  <a:pt x="506916" y="0"/>
                </a:lnTo>
                <a:lnTo>
                  <a:pt x="485248" y="465"/>
                </a:lnTo>
                <a:lnTo>
                  <a:pt x="460789" y="1596"/>
                </a:lnTo>
                <a:lnTo>
                  <a:pt x="432986" y="3339"/>
                </a:lnTo>
                <a:lnTo>
                  <a:pt x="401061" y="5581"/>
                </a:lnTo>
                <a:lnTo>
                  <a:pt x="365060" y="8204"/>
                </a:lnTo>
                <a:lnTo>
                  <a:pt x="327208" y="11271"/>
                </a:lnTo>
                <a:lnTo>
                  <a:pt x="291342" y="15007"/>
                </a:lnTo>
                <a:lnTo>
                  <a:pt x="259474" y="19479"/>
                </a:lnTo>
                <a:lnTo>
                  <a:pt x="232021" y="24448"/>
                </a:lnTo>
                <a:lnTo>
                  <a:pt x="208721" y="29475"/>
                </a:lnTo>
                <a:lnTo>
                  <a:pt x="188906" y="34300"/>
                </a:lnTo>
                <a:lnTo>
                  <a:pt x="171795" y="38844"/>
                </a:lnTo>
                <a:lnTo>
                  <a:pt x="156686" y="43121"/>
                </a:lnTo>
                <a:lnTo>
                  <a:pt x="143022" y="47178"/>
                </a:lnTo>
                <a:lnTo>
                  <a:pt x="130825" y="50915"/>
                </a:lnTo>
                <a:lnTo>
                  <a:pt x="119459" y="54451"/>
                </a:lnTo>
                <a:lnTo>
                  <a:pt x="107916" y="58096"/>
                </a:lnTo>
                <a:lnTo>
                  <a:pt x="94316" y="62440"/>
                </a:lnTo>
              </a:path>
            </a:pathLst>
          </a:custGeom>
          <a:ln w="762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286506" y="285322"/>
            <a:ext cx="1273949" cy="747524"/>
            <a:chOff x="286506" y="285322"/>
            <a:chExt cx="1273949" cy="747524"/>
          </a:xfrm>
        </p:grpSpPr>
        <p:sp>
          <p:nvSpPr>
            <p:cNvPr id="2" name="Freeform 1"/>
            <p:cNvSpPr/>
            <p:nvPr/>
          </p:nvSpPr>
          <p:spPr>
            <a:xfrm>
              <a:off x="376655" y="327436"/>
              <a:ext cx="25666" cy="263213"/>
            </a:xfrm>
            <a:custGeom>
              <a:avLst/>
              <a:gdLst/>
              <a:ahLst/>
              <a:cxnLst/>
              <a:rect l="0" t="0" r="0" b="0"/>
              <a:pathLst>
                <a:path w="25666" h="263213">
                  <a:moveTo>
                    <a:pt x="4608" y="0"/>
                  </a:moveTo>
                  <a:lnTo>
                    <a:pt x="1808" y="8802"/>
                  </a:lnTo>
                  <a:lnTo>
                    <a:pt x="306" y="17148"/>
                  </a:lnTo>
                  <a:lnTo>
                    <a:pt x="0" y="25852"/>
                  </a:lnTo>
                  <a:lnTo>
                    <a:pt x="679" y="35145"/>
                  </a:lnTo>
                  <a:lnTo>
                    <a:pt x="2147" y="45288"/>
                  </a:lnTo>
                  <a:lnTo>
                    <a:pt x="4216" y="56329"/>
                  </a:lnTo>
                  <a:lnTo>
                    <a:pt x="6725" y="67996"/>
                  </a:lnTo>
                  <a:lnTo>
                    <a:pt x="9548" y="79817"/>
                  </a:lnTo>
                  <a:lnTo>
                    <a:pt x="12585" y="91511"/>
                  </a:lnTo>
                  <a:lnTo>
                    <a:pt x="15606" y="103141"/>
                  </a:lnTo>
                  <a:lnTo>
                    <a:pt x="18254" y="115015"/>
                  </a:lnTo>
                  <a:lnTo>
                    <a:pt x="20366" y="127300"/>
                  </a:lnTo>
                  <a:lnTo>
                    <a:pt x="21954" y="140010"/>
                  </a:lnTo>
                  <a:lnTo>
                    <a:pt x="23103" y="153081"/>
                  </a:lnTo>
                  <a:lnTo>
                    <a:pt x="23913" y="166434"/>
                  </a:lnTo>
                  <a:lnTo>
                    <a:pt x="24476" y="179995"/>
                  </a:lnTo>
                  <a:lnTo>
                    <a:pt x="24861" y="193705"/>
                  </a:lnTo>
                  <a:lnTo>
                    <a:pt x="25124" y="207501"/>
                  </a:lnTo>
                  <a:lnTo>
                    <a:pt x="25302" y="220746"/>
                  </a:lnTo>
                  <a:lnTo>
                    <a:pt x="25441" y="233527"/>
                  </a:lnTo>
                  <a:lnTo>
                    <a:pt x="25555" y="246968"/>
                  </a:lnTo>
                  <a:lnTo>
                    <a:pt x="25665" y="2632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97439" y="305551"/>
              <a:ext cx="162794" cy="232456"/>
            </a:xfrm>
            <a:custGeom>
              <a:avLst/>
              <a:gdLst/>
              <a:ahLst/>
              <a:cxnLst/>
              <a:rect l="0" t="0" r="0" b="0"/>
              <a:pathLst>
                <a:path w="162794" h="232456">
                  <a:moveTo>
                    <a:pt x="31223" y="828"/>
                  </a:moveTo>
                  <a:lnTo>
                    <a:pt x="28289" y="9629"/>
                  </a:lnTo>
                  <a:lnTo>
                    <a:pt x="25507" y="17976"/>
                  </a:lnTo>
                  <a:lnTo>
                    <a:pt x="22612" y="26679"/>
                  </a:lnTo>
                  <a:lnTo>
                    <a:pt x="19744" y="35973"/>
                  </a:lnTo>
                  <a:lnTo>
                    <a:pt x="17228" y="46116"/>
                  </a:lnTo>
                  <a:lnTo>
                    <a:pt x="15208" y="57134"/>
                  </a:lnTo>
                  <a:lnTo>
                    <a:pt x="13329" y="67932"/>
                  </a:lnTo>
                  <a:lnTo>
                    <a:pt x="10210" y="76310"/>
                  </a:lnTo>
                  <a:lnTo>
                    <a:pt x="5695" y="80012"/>
                  </a:lnTo>
                  <a:lnTo>
                    <a:pt x="1995" y="78436"/>
                  </a:lnTo>
                  <a:lnTo>
                    <a:pt x="164" y="73617"/>
                  </a:lnTo>
                  <a:lnTo>
                    <a:pt x="0" y="66863"/>
                  </a:lnTo>
                  <a:lnTo>
                    <a:pt x="1048" y="58867"/>
                  </a:lnTo>
                  <a:lnTo>
                    <a:pt x="3087" y="50208"/>
                  </a:lnTo>
                  <a:lnTo>
                    <a:pt x="6151" y="41466"/>
                  </a:lnTo>
                  <a:lnTo>
                    <a:pt x="10190" y="32959"/>
                  </a:lnTo>
                  <a:lnTo>
                    <a:pt x="15214" y="24939"/>
                  </a:lnTo>
                  <a:lnTo>
                    <a:pt x="21346" y="17697"/>
                  </a:lnTo>
                  <a:lnTo>
                    <a:pt x="28550" y="11315"/>
                  </a:lnTo>
                  <a:lnTo>
                    <a:pt x="36660" y="6029"/>
                  </a:lnTo>
                  <a:lnTo>
                    <a:pt x="45475" y="2299"/>
                  </a:lnTo>
                  <a:lnTo>
                    <a:pt x="54802" y="245"/>
                  </a:lnTo>
                  <a:lnTo>
                    <a:pt x="64165" y="0"/>
                  </a:lnTo>
                  <a:lnTo>
                    <a:pt x="72838" y="1880"/>
                  </a:lnTo>
                  <a:lnTo>
                    <a:pt x="80473" y="5849"/>
                  </a:lnTo>
                  <a:lnTo>
                    <a:pt x="86749" y="11598"/>
                  </a:lnTo>
                  <a:lnTo>
                    <a:pt x="91216" y="18736"/>
                  </a:lnTo>
                  <a:lnTo>
                    <a:pt x="93811" y="26903"/>
                  </a:lnTo>
                  <a:lnTo>
                    <a:pt x="94775" y="35808"/>
                  </a:lnTo>
                  <a:lnTo>
                    <a:pt x="94450" y="45229"/>
                  </a:lnTo>
                  <a:lnTo>
                    <a:pt x="93204" y="54978"/>
                  </a:lnTo>
                  <a:lnTo>
                    <a:pt x="92722" y="63966"/>
                  </a:lnTo>
                  <a:lnTo>
                    <a:pt x="94841" y="70610"/>
                  </a:lnTo>
                  <a:lnTo>
                    <a:pt x="99105" y="75200"/>
                  </a:lnTo>
                  <a:lnTo>
                    <a:pt x="105029" y="79075"/>
                  </a:lnTo>
                  <a:lnTo>
                    <a:pt x="112083" y="83137"/>
                  </a:lnTo>
                  <a:lnTo>
                    <a:pt x="119639" y="87736"/>
                  </a:lnTo>
                  <a:lnTo>
                    <a:pt x="127299" y="92919"/>
                  </a:lnTo>
                  <a:lnTo>
                    <a:pt x="134724" y="98771"/>
                  </a:lnTo>
                  <a:lnTo>
                    <a:pt x="141557" y="105489"/>
                  </a:lnTo>
                  <a:lnTo>
                    <a:pt x="147663" y="113106"/>
                  </a:lnTo>
                  <a:lnTo>
                    <a:pt x="152932" y="121670"/>
                  </a:lnTo>
                  <a:lnTo>
                    <a:pt x="157181" y="131325"/>
                  </a:lnTo>
                  <a:lnTo>
                    <a:pt x="160403" y="142034"/>
                  </a:lnTo>
                  <a:lnTo>
                    <a:pt x="162415" y="153310"/>
                  </a:lnTo>
                  <a:lnTo>
                    <a:pt x="162793" y="164338"/>
                  </a:lnTo>
                  <a:lnTo>
                    <a:pt x="161449" y="174673"/>
                  </a:lnTo>
                  <a:lnTo>
                    <a:pt x="158428" y="184067"/>
                  </a:lnTo>
                  <a:lnTo>
                    <a:pt x="153734" y="192305"/>
                  </a:lnTo>
                  <a:lnTo>
                    <a:pt x="147535" y="199395"/>
                  </a:lnTo>
                  <a:lnTo>
                    <a:pt x="139951" y="205342"/>
                  </a:lnTo>
                  <a:lnTo>
                    <a:pt x="130966" y="210054"/>
                  </a:lnTo>
                  <a:lnTo>
                    <a:pt x="120706" y="213604"/>
                  </a:lnTo>
                  <a:lnTo>
                    <a:pt x="109564" y="216347"/>
                  </a:lnTo>
                  <a:lnTo>
                    <a:pt x="98094" y="218813"/>
                  </a:lnTo>
                  <a:lnTo>
                    <a:pt x="86649" y="221325"/>
                  </a:lnTo>
                  <a:lnTo>
                    <a:pt x="75628" y="223855"/>
                  </a:lnTo>
                  <a:lnTo>
                    <a:pt x="64376" y="226368"/>
                  </a:lnTo>
                  <a:lnTo>
                    <a:pt x="50791" y="229090"/>
                  </a:lnTo>
                  <a:lnTo>
                    <a:pt x="31223" y="2324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86506" y="638678"/>
              <a:ext cx="494841" cy="36200"/>
            </a:xfrm>
            <a:custGeom>
              <a:avLst/>
              <a:gdLst/>
              <a:ahLst/>
              <a:cxnLst/>
              <a:rect l="0" t="0" r="0" b="0"/>
              <a:pathLst>
                <a:path w="494841" h="36200">
                  <a:moveTo>
                    <a:pt x="494840" y="4613"/>
                  </a:moveTo>
                  <a:lnTo>
                    <a:pt x="486038" y="1813"/>
                  </a:lnTo>
                  <a:lnTo>
                    <a:pt x="477692" y="312"/>
                  </a:lnTo>
                  <a:lnTo>
                    <a:pt x="468988" y="0"/>
                  </a:lnTo>
                  <a:lnTo>
                    <a:pt x="459695" y="507"/>
                  </a:lnTo>
                  <a:lnTo>
                    <a:pt x="449551" y="1326"/>
                  </a:lnTo>
                  <a:lnTo>
                    <a:pt x="438502" y="2142"/>
                  </a:lnTo>
                  <a:lnTo>
                    <a:pt x="426489" y="2826"/>
                  </a:lnTo>
                  <a:lnTo>
                    <a:pt x="413371" y="3352"/>
                  </a:lnTo>
                  <a:lnTo>
                    <a:pt x="399180" y="3738"/>
                  </a:lnTo>
                  <a:lnTo>
                    <a:pt x="384244" y="4013"/>
                  </a:lnTo>
                  <a:lnTo>
                    <a:pt x="369074" y="4204"/>
                  </a:lnTo>
                  <a:lnTo>
                    <a:pt x="353983" y="4337"/>
                  </a:lnTo>
                  <a:lnTo>
                    <a:pt x="339088" y="4426"/>
                  </a:lnTo>
                  <a:lnTo>
                    <a:pt x="324402" y="4488"/>
                  </a:lnTo>
                  <a:lnTo>
                    <a:pt x="309892" y="4533"/>
                  </a:lnTo>
                  <a:lnTo>
                    <a:pt x="295521" y="4734"/>
                  </a:lnTo>
                  <a:lnTo>
                    <a:pt x="281251" y="5401"/>
                  </a:lnTo>
                  <a:lnTo>
                    <a:pt x="267054" y="6662"/>
                  </a:lnTo>
                  <a:lnTo>
                    <a:pt x="252908" y="8323"/>
                  </a:lnTo>
                  <a:lnTo>
                    <a:pt x="238796" y="9977"/>
                  </a:lnTo>
                  <a:lnTo>
                    <a:pt x="224709" y="11383"/>
                  </a:lnTo>
                  <a:lnTo>
                    <a:pt x="210638" y="12478"/>
                  </a:lnTo>
                  <a:lnTo>
                    <a:pt x="196577" y="13288"/>
                  </a:lnTo>
                  <a:lnTo>
                    <a:pt x="182524" y="13868"/>
                  </a:lnTo>
                  <a:lnTo>
                    <a:pt x="168476" y="14274"/>
                  </a:lnTo>
                  <a:lnTo>
                    <a:pt x="154432" y="14553"/>
                  </a:lnTo>
                  <a:lnTo>
                    <a:pt x="140389" y="14749"/>
                  </a:lnTo>
                  <a:lnTo>
                    <a:pt x="126348" y="15052"/>
                  </a:lnTo>
                  <a:lnTo>
                    <a:pt x="112308" y="15789"/>
                  </a:lnTo>
                  <a:lnTo>
                    <a:pt x="98273" y="17101"/>
                  </a:lnTo>
                  <a:lnTo>
                    <a:pt x="84407" y="18966"/>
                  </a:lnTo>
                  <a:lnTo>
                    <a:pt x="71017" y="21289"/>
                  </a:lnTo>
                  <a:lnTo>
                    <a:pt x="58241" y="23958"/>
                  </a:lnTo>
                  <a:lnTo>
                    <a:pt x="46305" y="26727"/>
                  </a:lnTo>
                  <a:lnTo>
                    <a:pt x="34331" y="29491"/>
                  </a:lnTo>
                  <a:lnTo>
                    <a:pt x="20149" y="32491"/>
                  </a:lnTo>
                  <a:lnTo>
                    <a:pt x="0" y="361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47147" y="769633"/>
              <a:ext cx="18345" cy="263213"/>
            </a:xfrm>
            <a:custGeom>
              <a:avLst/>
              <a:gdLst/>
              <a:ahLst/>
              <a:cxnLst/>
              <a:rect l="0" t="0" r="0" b="0"/>
              <a:pathLst>
                <a:path w="18345" h="263213">
                  <a:moveTo>
                    <a:pt x="7815" y="0"/>
                  </a:moveTo>
                  <a:lnTo>
                    <a:pt x="4949" y="8868"/>
                  </a:lnTo>
                  <a:lnTo>
                    <a:pt x="2806" y="17855"/>
                  </a:lnTo>
                  <a:lnTo>
                    <a:pt x="1208" y="27851"/>
                  </a:lnTo>
                  <a:lnTo>
                    <a:pt x="200" y="38831"/>
                  </a:lnTo>
                  <a:lnTo>
                    <a:pt x="0" y="50643"/>
                  </a:lnTo>
                  <a:lnTo>
                    <a:pt x="651" y="63105"/>
                  </a:lnTo>
                  <a:lnTo>
                    <a:pt x="1889" y="76216"/>
                  </a:lnTo>
                  <a:lnTo>
                    <a:pt x="3254" y="90145"/>
                  </a:lnTo>
                  <a:lnTo>
                    <a:pt x="4463" y="104915"/>
                  </a:lnTo>
                  <a:lnTo>
                    <a:pt x="5425" y="120256"/>
                  </a:lnTo>
                  <a:lnTo>
                    <a:pt x="6145" y="135707"/>
                  </a:lnTo>
                  <a:lnTo>
                    <a:pt x="6664" y="150989"/>
                  </a:lnTo>
                  <a:lnTo>
                    <a:pt x="7029" y="166013"/>
                  </a:lnTo>
                  <a:lnTo>
                    <a:pt x="7282" y="180787"/>
                  </a:lnTo>
                  <a:lnTo>
                    <a:pt x="7460" y="195342"/>
                  </a:lnTo>
                  <a:lnTo>
                    <a:pt x="7779" y="209313"/>
                  </a:lnTo>
                  <a:lnTo>
                    <a:pt x="8774" y="223414"/>
                  </a:lnTo>
                  <a:lnTo>
                    <a:pt x="11648" y="240002"/>
                  </a:lnTo>
                  <a:lnTo>
                    <a:pt x="18344" y="2632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561685" y="738047"/>
              <a:ext cx="129525" cy="277824"/>
            </a:xfrm>
            <a:custGeom>
              <a:avLst/>
              <a:gdLst/>
              <a:ahLst/>
              <a:cxnLst/>
              <a:rect l="0" t="0" r="0" b="0"/>
              <a:pathLst>
                <a:path w="129525" h="277824">
                  <a:moveTo>
                    <a:pt x="51205" y="0"/>
                  </a:moveTo>
                  <a:lnTo>
                    <a:pt x="45404" y="5935"/>
                  </a:lnTo>
                  <a:lnTo>
                    <a:pt x="40480" y="12140"/>
                  </a:lnTo>
                  <a:lnTo>
                    <a:pt x="35977" y="19235"/>
                  </a:lnTo>
                  <a:lnTo>
                    <a:pt x="31757" y="27176"/>
                  </a:lnTo>
                  <a:lnTo>
                    <a:pt x="27743" y="35822"/>
                  </a:lnTo>
                  <a:lnTo>
                    <a:pt x="23881" y="45021"/>
                  </a:lnTo>
                  <a:lnTo>
                    <a:pt x="20129" y="54794"/>
                  </a:lnTo>
                  <a:lnTo>
                    <a:pt x="16454" y="65332"/>
                  </a:lnTo>
                  <a:lnTo>
                    <a:pt x="12836" y="76678"/>
                  </a:lnTo>
                  <a:lnTo>
                    <a:pt x="9423" y="88737"/>
                  </a:lnTo>
                  <a:lnTo>
                    <a:pt x="6511" y="101363"/>
                  </a:lnTo>
                  <a:lnTo>
                    <a:pt x="4220" y="114414"/>
                  </a:lnTo>
                  <a:lnTo>
                    <a:pt x="2513" y="127771"/>
                  </a:lnTo>
                  <a:lnTo>
                    <a:pt x="1285" y="141344"/>
                  </a:lnTo>
                  <a:lnTo>
                    <a:pt x="426" y="155061"/>
                  </a:lnTo>
                  <a:lnTo>
                    <a:pt x="0" y="168713"/>
                  </a:lnTo>
                  <a:lnTo>
                    <a:pt x="239" y="181960"/>
                  </a:lnTo>
                  <a:lnTo>
                    <a:pt x="1218" y="194648"/>
                  </a:lnTo>
                  <a:lnTo>
                    <a:pt x="3028" y="206796"/>
                  </a:lnTo>
                  <a:lnTo>
                    <a:pt x="5846" y="218494"/>
                  </a:lnTo>
                  <a:lnTo>
                    <a:pt x="9675" y="229843"/>
                  </a:lnTo>
                  <a:lnTo>
                    <a:pt x="14535" y="240771"/>
                  </a:lnTo>
                  <a:lnTo>
                    <a:pt x="20546" y="251043"/>
                  </a:lnTo>
                  <a:lnTo>
                    <a:pt x="27664" y="260567"/>
                  </a:lnTo>
                  <a:lnTo>
                    <a:pt x="35714" y="268759"/>
                  </a:lnTo>
                  <a:lnTo>
                    <a:pt x="44487" y="274519"/>
                  </a:lnTo>
                  <a:lnTo>
                    <a:pt x="53790" y="277461"/>
                  </a:lnTo>
                  <a:lnTo>
                    <a:pt x="63307" y="277823"/>
                  </a:lnTo>
                  <a:lnTo>
                    <a:pt x="72616" y="276098"/>
                  </a:lnTo>
                  <a:lnTo>
                    <a:pt x="81503" y="272793"/>
                  </a:lnTo>
                  <a:lnTo>
                    <a:pt x="89945" y="268341"/>
                  </a:lnTo>
                  <a:lnTo>
                    <a:pt x="98002" y="263078"/>
                  </a:lnTo>
                  <a:lnTo>
                    <a:pt x="105747" y="257243"/>
                  </a:lnTo>
                  <a:lnTo>
                    <a:pt x="112933" y="250685"/>
                  </a:lnTo>
                  <a:lnTo>
                    <a:pt x="119008" y="242912"/>
                  </a:lnTo>
                  <a:lnTo>
                    <a:pt x="123756" y="233751"/>
                  </a:lnTo>
                  <a:lnTo>
                    <a:pt x="127113" y="223326"/>
                  </a:lnTo>
                  <a:lnTo>
                    <a:pt x="129001" y="211877"/>
                  </a:lnTo>
                  <a:lnTo>
                    <a:pt x="129524" y="199665"/>
                  </a:lnTo>
                  <a:lnTo>
                    <a:pt x="128757" y="187228"/>
                  </a:lnTo>
                  <a:lnTo>
                    <a:pt x="126656" y="175345"/>
                  </a:lnTo>
                  <a:lnTo>
                    <a:pt x="123315" y="164411"/>
                  </a:lnTo>
                  <a:lnTo>
                    <a:pt x="118785" y="154936"/>
                  </a:lnTo>
                  <a:lnTo>
                    <a:pt x="112997" y="147702"/>
                  </a:lnTo>
                  <a:lnTo>
                    <a:pt x="106033" y="142923"/>
                  </a:lnTo>
                  <a:lnTo>
                    <a:pt x="98256" y="140664"/>
                  </a:lnTo>
                  <a:lnTo>
                    <a:pt x="90198" y="141101"/>
                  </a:lnTo>
                  <a:lnTo>
                    <a:pt x="82193" y="144059"/>
                  </a:lnTo>
                  <a:lnTo>
                    <a:pt x="74532" y="149109"/>
                  </a:lnTo>
                  <a:lnTo>
                    <a:pt x="67540" y="155769"/>
                  </a:lnTo>
                  <a:lnTo>
                    <a:pt x="61317" y="163608"/>
                  </a:lnTo>
                  <a:lnTo>
                    <a:pt x="55630" y="172120"/>
                  </a:lnTo>
                  <a:lnTo>
                    <a:pt x="50035" y="180745"/>
                  </a:lnTo>
                  <a:lnTo>
                    <a:pt x="44275" y="189161"/>
                  </a:lnTo>
                  <a:lnTo>
                    <a:pt x="38567" y="196973"/>
                  </a:lnTo>
                  <a:lnTo>
                    <a:pt x="32963" y="204373"/>
                  </a:lnTo>
                  <a:lnTo>
                    <a:pt x="26965" y="212007"/>
                  </a:lnTo>
                  <a:lnTo>
                    <a:pt x="19619" y="2210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886631" y="653819"/>
              <a:ext cx="94757" cy="2"/>
            </a:xfrm>
            <a:custGeom>
              <a:avLst/>
              <a:gdLst/>
              <a:ahLst/>
              <a:cxnLst/>
              <a:rect l="0" t="0" r="0" b="0"/>
              <a:pathLst>
                <a:path w="94757" h="2">
                  <a:moveTo>
                    <a:pt x="94756" y="0"/>
                  </a:moveTo>
                  <a:lnTo>
                    <a:pt x="83021" y="0"/>
                  </a:lnTo>
                  <a:lnTo>
                    <a:pt x="71892" y="1"/>
                  </a:lnTo>
                  <a:lnTo>
                    <a:pt x="60307" y="1"/>
                  </a:lnTo>
                  <a:lnTo>
                    <a:pt x="48591" y="1"/>
                  </a:lnTo>
                  <a:lnTo>
                    <a:pt x="36374" y="1"/>
                  </a:lnTo>
                  <a:lnTo>
                    <a:pt x="2146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92634" y="285322"/>
              <a:ext cx="15138" cy="221100"/>
            </a:xfrm>
            <a:custGeom>
              <a:avLst/>
              <a:gdLst/>
              <a:ahLst/>
              <a:cxnLst/>
              <a:rect l="0" t="0" r="0" b="0"/>
              <a:pathLst>
                <a:path w="15138" h="221100">
                  <a:moveTo>
                    <a:pt x="4608" y="0"/>
                  </a:moveTo>
                  <a:lnTo>
                    <a:pt x="1808" y="11802"/>
                  </a:lnTo>
                  <a:lnTo>
                    <a:pt x="307" y="23571"/>
                  </a:lnTo>
                  <a:lnTo>
                    <a:pt x="0" y="36466"/>
                  </a:lnTo>
                  <a:lnTo>
                    <a:pt x="679" y="50487"/>
                  </a:lnTo>
                  <a:lnTo>
                    <a:pt x="2147" y="65463"/>
                  </a:lnTo>
                  <a:lnTo>
                    <a:pt x="4212" y="81182"/>
                  </a:lnTo>
                  <a:lnTo>
                    <a:pt x="6548" y="97284"/>
                  </a:lnTo>
                  <a:lnTo>
                    <a:pt x="8723" y="113309"/>
                  </a:lnTo>
                  <a:lnTo>
                    <a:pt x="10512" y="129001"/>
                  </a:lnTo>
                  <a:lnTo>
                    <a:pt x="11882" y="144284"/>
                  </a:lnTo>
                  <a:lnTo>
                    <a:pt x="13032" y="160968"/>
                  </a:lnTo>
                  <a:lnTo>
                    <a:pt x="14059" y="183871"/>
                  </a:lnTo>
                  <a:lnTo>
                    <a:pt x="15137" y="2210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202486" y="538006"/>
              <a:ext cx="221099" cy="63172"/>
            </a:xfrm>
            <a:custGeom>
              <a:avLst/>
              <a:gdLst/>
              <a:ahLst/>
              <a:cxnLst/>
              <a:rect l="0" t="0" r="0" b="0"/>
              <a:pathLst>
                <a:path w="221099" h="63172">
                  <a:moveTo>
                    <a:pt x="221098" y="0"/>
                  </a:moveTo>
                  <a:lnTo>
                    <a:pt x="212297" y="2934"/>
                  </a:lnTo>
                  <a:lnTo>
                    <a:pt x="203950" y="5716"/>
                  </a:lnTo>
                  <a:lnTo>
                    <a:pt x="195247" y="8611"/>
                  </a:lnTo>
                  <a:lnTo>
                    <a:pt x="185953" y="11479"/>
                  </a:lnTo>
                  <a:lnTo>
                    <a:pt x="175810" y="13995"/>
                  </a:lnTo>
                  <a:lnTo>
                    <a:pt x="164769" y="16010"/>
                  </a:lnTo>
                  <a:lnTo>
                    <a:pt x="153102" y="17696"/>
                  </a:lnTo>
                  <a:lnTo>
                    <a:pt x="141280" y="19439"/>
                  </a:lnTo>
                  <a:lnTo>
                    <a:pt x="129591" y="21465"/>
                  </a:lnTo>
                  <a:lnTo>
                    <a:pt x="118134" y="23827"/>
                  </a:lnTo>
                  <a:lnTo>
                    <a:pt x="106908" y="26492"/>
                  </a:lnTo>
                  <a:lnTo>
                    <a:pt x="95872" y="29402"/>
                  </a:lnTo>
                  <a:lnTo>
                    <a:pt x="84816" y="32663"/>
                  </a:lnTo>
                  <a:lnTo>
                    <a:pt x="73393" y="36531"/>
                  </a:lnTo>
                  <a:lnTo>
                    <a:pt x="61456" y="41086"/>
                  </a:lnTo>
                  <a:lnTo>
                    <a:pt x="49431" y="45961"/>
                  </a:lnTo>
                  <a:lnTo>
                    <a:pt x="36938" y="50906"/>
                  </a:lnTo>
                  <a:lnTo>
                    <a:pt x="21759" y="5635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307042" y="643291"/>
              <a:ext cx="253413" cy="315856"/>
            </a:xfrm>
            <a:custGeom>
              <a:avLst/>
              <a:gdLst/>
              <a:ahLst/>
              <a:cxnLst/>
              <a:rect l="0" t="0" r="0" b="0"/>
              <a:pathLst>
                <a:path w="253413" h="315856">
                  <a:moveTo>
                    <a:pt x="11257" y="0"/>
                  </a:moveTo>
                  <a:lnTo>
                    <a:pt x="8390" y="11734"/>
                  </a:lnTo>
                  <a:lnTo>
                    <a:pt x="6248" y="22863"/>
                  </a:lnTo>
                  <a:lnTo>
                    <a:pt x="4621" y="34416"/>
                  </a:lnTo>
                  <a:lnTo>
                    <a:pt x="2589" y="44782"/>
                  </a:lnTo>
                  <a:lnTo>
                    <a:pt x="359" y="49847"/>
                  </a:lnTo>
                  <a:lnTo>
                    <a:pt x="0" y="48402"/>
                  </a:lnTo>
                  <a:lnTo>
                    <a:pt x="1699" y="43372"/>
                  </a:lnTo>
                  <a:lnTo>
                    <a:pt x="5014" y="36797"/>
                  </a:lnTo>
                  <a:lnTo>
                    <a:pt x="9500" y="29640"/>
                  </a:lnTo>
                  <a:lnTo>
                    <a:pt x="14969" y="22483"/>
                  </a:lnTo>
                  <a:lnTo>
                    <a:pt x="21472" y="15799"/>
                  </a:lnTo>
                  <a:lnTo>
                    <a:pt x="28957" y="9790"/>
                  </a:lnTo>
                  <a:lnTo>
                    <a:pt x="37103" y="5088"/>
                  </a:lnTo>
                  <a:lnTo>
                    <a:pt x="45418" y="2813"/>
                  </a:lnTo>
                  <a:lnTo>
                    <a:pt x="53599" y="3359"/>
                  </a:lnTo>
                  <a:lnTo>
                    <a:pt x="61381" y="6489"/>
                  </a:lnTo>
                  <a:lnTo>
                    <a:pt x="68454" y="11711"/>
                  </a:lnTo>
                  <a:lnTo>
                    <a:pt x="74728" y="18517"/>
                  </a:lnTo>
                  <a:lnTo>
                    <a:pt x="80279" y="26471"/>
                  </a:lnTo>
                  <a:lnTo>
                    <a:pt x="85250" y="35239"/>
                  </a:lnTo>
                  <a:lnTo>
                    <a:pt x="89783" y="44580"/>
                  </a:lnTo>
                  <a:lnTo>
                    <a:pt x="94000" y="54645"/>
                  </a:lnTo>
                  <a:lnTo>
                    <a:pt x="97993" y="65927"/>
                  </a:lnTo>
                  <a:lnTo>
                    <a:pt x="101826" y="78591"/>
                  </a:lnTo>
                  <a:lnTo>
                    <a:pt x="105384" y="92353"/>
                  </a:lnTo>
                  <a:lnTo>
                    <a:pt x="108395" y="106662"/>
                  </a:lnTo>
                  <a:lnTo>
                    <a:pt x="110751" y="121144"/>
                  </a:lnTo>
                  <a:lnTo>
                    <a:pt x="112502" y="135783"/>
                  </a:lnTo>
                  <a:lnTo>
                    <a:pt x="113760" y="150824"/>
                  </a:lnTo>
                  <a:lnTo>
                    <a:pt x="114639" y="166376"/>
                  </a:lnTo>
                  <a:lnTo>
                    <a:pt x="115078" y="182091"/>
                  </a:lnTo>
                  <a:lnTo>
                    <a:pt x="114848" y="197269"/>
                  </a:lnTo>
                  <a:lnTo>
                    <a:pt x="113879" y="211553"/>
                  </a:lnTo>
                  <a:lnTo>
                    <a:pt x="112245" y="224925"/>
                  </a:lnTo>
                  <a:lnTo>
                    <a:pt x="110078" y="237520"/>
                  </a:lnTo>
                  <a:lnTo>
                    <a:pt x="107500" y="249502"/>
                  </a:lnTo>
                  <a:lnTo>
                    <a:pt x="104295" y="260702"/>
                  </a:lnTo>
                  <a:lnTo>
                    <a:pt x="99932" y="270632"/>
                  </a:lnTo>
                  <a:lnTo>
                    <a:pt x="94218" y="279116"/>
                  </a:lnTo>
                  <a:lnTo>
                    <a:pt x="87261" y="285798"/>
                  </a:lnTo>
                  <a:lnTo>
                    <a:pt x="79296" y="290005"/>
                  </a:lnTo>
                  <a:lnTo>
                    <a:pt x="70575" y="291604"/>
                  </a:lnTo>
                  <a:lnTo>
                    <a:pt x="61636" y="290744"/>
                  </a:lnTo>
                  <a:lnTo>
                    <a:pt x="53256" y="287592"/>
                  </a:lnTo>
                  <a:lnTo>
                    <a:pt x="45821" y="282474"/>
                  </a:lnTo>
                  <a:lnTo>
                    <a:pt x="39680" y="275806"/>
                  </a:lnTo>
                  <a:lnTo>
                    <a:pt x="35305" y="267975"/>
                  </a:lnTo>
                  <a:lnTo>
                    <a:pt x="32772" y="259308"/>
                  </a:lnTo>
                  <a:lnTo>
                    <a:pt x="31849" y="250051"/>
                  </a:lnTo>
                  <a:lnTo>
                    <a:pt x="32202" y="240386"/>
                  </a:lnTo>
                  <a:lnTo>
                    <a:pt x="33516" y="230449"/>
                  </a:lnTo>
                  <a:lnTo>
                    <a:pt x="35852" y="220658"/>
                  </a:lnTo>
                  <a:lnTo>
                    <a:pt x="39621" y="211690"/>
                  </a:lnTo>
                  <a:lnTo>
                    <a:pt x="44933" y="203858"/>
                  </a:lnTo>
                  <a:lnTo>
                    <a:pt x="51619" y="197616"/>
                  </a:lnTo>
                  <a:lnTo>
                    <a:pt x="59402" y="193704"/>
                  </a:lnTo>
                  <a:lnTo>
                    <a:pt x="68004" y="192306"/>
                  </a:lnTo>
                  <a:lnTo>
                    <a:pt x="77034" y="193298"/>
                  </a:lnTo>
                  <a:lnTo>
                    <a:pt x="86008" y="196541"/>
                  </a:lnTo>
                  <a:lnTo>
                    <a:pt x="94668" y="201712"/>
                  </a:lnTo>
                  <a:lnTo>
                    <a:pt x="102955" y="208248"/>
                  </a:lnTo>
                  <a:lnTo>
                    <a:pt x="110908" y="215457"/>
                  </a:lnTo>
                  <a:lnTo>
                    <a:pt x="118593" y="222889"/>
                  </a:lnTo>
                  <a:lnTo>
                    <a:pt x="126077" y="230332"/>
                  </a:lnTo>
                  <a:lnTo>
                    <a:pt x="133417" y="237709"/>
                  </a:lnTo>
                  <a:lnTo>
                    <a:pt x="140655" y="245003"/>
                  </a:lnTo>
                  <a:lnTo>
                    <a:pt x="147823" y="252225"/>
                  </a:lnTo>
                  <a:lnTo>
                    <a:pt x="154942" y="259388"/>
                  </a:lnTo>
                  <a:lnTo>
                    <a:pt x="162033" y="266503"/>
                  </a:lnTo>
                  <a:lnTo>
                    <a:pt x="169270" y="273418"/>
                  </a:lnTo>
                  <a:lnTo>
                    <a:pt x="176968" y="279837"/>
                  </a:lnTo>
                  <a:lnTo>
                    <a:pt x="185261" y="285634"/>
                  </a:lnTo>
                  <a:lnTo>
                    <a:pt x="194119" y="290849"/>
                  </a:lnTo>
                  <a:lnTo>
                    <a:pt x="203443" y="295586"/>
                  </a:lnTo>
                  <a:lnTo>
                    <a:pt x="213111" y="299955"/>
                  </a:lnTo>
                  <a:lnTo>
                    <a:pt x="222569" y="303903"/>
                  </a:lnTo>
                  <a:lnTo>
                    <a:pt x="231777" y="307602"/>
                  </a:lnTo>
                  <a:lnTo>
                    <a:pt x="241540" y="311382"/>
                  </a:lnTo>
                  <a:lnTo>
                    <a:pt x="253412" y="3158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887281" y="1768787"/>
            <a:ext cx="735867" cy="915980"/>
            <a:chOff x="1887281" y="1768787"/>
            <a:chExt cx="735867" cy="915980"/>
          </a:xfrm>
        </p:grpSpPr>
        <p:sp>
          <p:nvSpPr>
            <p:cNvPr id="12" name="Freeform 11"/>
            <p:cNvSpPr/>
            <p:nvPr/>
          </p:nvSpPr>
          <p:spPr>
            <a:xfrm>
              <a:off x="1887281" y="1768787"/>
              <a:ext cx="18378" cy="915980"/>
            </a:xfrm>
            <a:custGeom>
              <a:avLst/>
              <a:gdLst/>
              <a:ahLst/>
              <a:cxnLst/>
              <a:rect l="0" t="0" r="0" b="0"/>
              <a:pathLst>
                <a:path w="18378" h="915980">
                  <a:moveTo>
                    <a:pt x="18377" y="0"/>
                  </a:moveTo>
                  <a:lnTo>
                    <a:pt x="15510" y="8869"/>
                  </a:lnTo>
                  <a:lnTo>
                    <a:pt x="13368" y="17855"/>
                  </a:lnTo>
                  <a:lnTo>
                    <a:pt x="11765" y="27851"/>
                  </a:lnTo>
                  <a:lnTo>
                    <a:pt x="10584" y="38831"/>
                  </a:lnTo>
                  <a:lnTo>
                    <a:pt x="9736" y="50643"/>
                  </a:lnTo>
                  <a:lnTo>
                    <a:pt x="9138" y="63110"/>
                  </a:lnTo>
                  <a:lnTo>
                    <a:pt x="8724" y="76394"/>
                  </a:lnTo>
                  <a:lnTo>
                    <a:pt x="8440" y="90971"/>
                  </a:lnTo>
                  <a:lnTo>
                    <a:pt x="8246" y="107000"/>
                  </a:lnTo>
                  <a:lnTo>
                    <a:pt x="8115" y="124339"/>
                  </a:lnTo>
                  <a:lnTo>
                    <a:pt x="8027" y="142734"/>
                  </a:lnTo>
                  <a:lnTo>
                    <a:pt x="7963" y="161911"/>
                  </a:lnTo>
                  <a:lnTo>
                    <a:pt x="7751" y="181161"/>
                  </a:lnTo>
                  <a:lnTo>
                    <a:pt x="7076" y="199392"/>
                  </a:lnTo>
                  <a:lnTo>
                    <a:pt x="5810" y="216109"/>
                  </a:lnTo>
                  <a:lnTo>
                    <a:pt x="4145" y="231976"/>
                  </a:lnTo>
                  <a:lnTo>
                    <a:pt x="2489" y="248465"/>
                  </a:lnTo>
                  <a:lnTo>
                    <a:pt x="1085" y="266366"/>
                  </a:lnTo>
                  <a:lnTo>
                    <a:pt x="162" y="285156"/>
                  </a:lnTo>
                  <a:lnTo>
                    <a:pt x="0" y="303410"/>
                  </a:lnTo>
                  <a:lnTo>
                    <a:pt x="669" y="320325"/>
                  </a:lnTo>
                  <a:lnTo>
                    <a:pt x="1915" y="335920"/>
                  </a:lnTo>
                  <a:lnTo>
                    <a:pt x="3283" y="350681"/>
                  </a:lnTo>
                  <a:lnTo>
                    <a:pt x="4495" y="365025"/>
                  </a:lnTo>
                  <a:lnTo>
                    <a:pt x="5457" y="379676"/>
                  </a:lnTo>
                  <a:lnTo>
                    <a:pt x="6177" y="395671"/>
                  </a:lnTo>
                  <a:lnTo>
                    <a:pt x="6696" y="413441"/>
                  </a:lnTo>
                  <a:lnTo>
                    <a:pt x="7062" y="432585"/>
                  </a:lnTo>
                  <a:lnTo>
                    <a:pt x="7315" y="452193"/>
                  </a:lnTo>
                  <a:lnTo>
                    <a:pt x="7493" y="471684"/>
                  </a:lnTo>
                  <a:lnTo>
                    <a:pt x="7783" y="491158"/>
                  </a:lnTo>
                  <a:lnTo>
                    <a:pt x="8511" y="511203"/>
                  </a:lnTo>
                  <a:lnTo>
                    <a:pt x="9813" y="532117"/>
                  </a:lnTo>
                  <a:lnTo>
                    <a:pt x="11502" y="553416"/>
                  </a:lnTo>
                  <a:lnTo>
                    <a:pt x="13175" y="574042"/>
                  </a:lnTo>
                  <a:lnTo>
                    <a:pt x="14593" y="593437"/>
                  </a:lnTo>
                  <a:lnTo>
                    <a:pt x="15697" y="611546"/>
                  </a:lnTo>
                  <a:lnTo>
                    <a:pt x="16513" y="628550"/>
                  </a:lnTo>
                  <a:lnTo>
                    <a:pt x="17095" y="644689"/>
                  </a:lnTo>
                  <a:lnTo>
                    <a:pt x="17503" y="660190"/>
                  </a:lnTo>
                  <a:lnTo>
                    <a:pt x="17785" y="675234"/>
                  </a:lnTo>
                  <a:lnTo>
                    <a:pt x="17978" y="689966"/>
                  </a:lnTo>
                  <a:lnTo>
                    <a:pt x="18108" y="704814"/>
                  </a:lnTo>
                  <a:lnTo>
                    <a:pt x="18196" y="720462"/>
                  </a:lnTo>
                  <a:lnTo>
                    <a:pt x="18256" y="737212"/>
                  </a:lnTo>
                  <a:lnTo>
                    <a:pt x="18296" y="754870"/>
                  </a:lnTo>
                  <a:lnTo>
                    <a:pt x="18323" y="772947"/>
                  </a:lnTo>
                  <a:lnTo>
                    <a:pt x="18341" y="791103"/>
                  </a:lnTo>
                  <a:lnTo>
                    <a:pt x="18353" y="809021"/>
                  </a:lnTo>
                  <a:lnTo>
                    <a:pt x="18361" y="826352"/>
                  </a:lnTo>
                  <a:lnTo>
                    <a:pt x="18361" y="842954"/>
                  </a:lnTo>
                  <a:lnTo>
                    <a:pt x="18163" y="858470"/>
                  </a:lnTo>
                  <a:lnTo>
                    <a:pt x="17264" y="873857"/>
                  </a:lnTo>
                  <a:lnTo>
                    <a:pt x="14468" y="891584"/>
                  </a:lnTo>
                  <a:lnTo>
                    <a:pt x="7848" y="91597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043088" y="1768787"/>
              <a:ext cx="580060" cy="805677"/>
            </a:xfrm>
            <a:custGeom>
              <a:avLst/>
              <a:gdLst/>
              <a:ahLst/>
              <a:cxnLst/>
              <a:rect l="0" t="0" r="0" b="0"/>
              <a:pathLst>
                <a:path w="580060" h="805677">
                  <a:moveTo>
                    <a:pt x="178425" y="0"/>
                  </a:moveTo>
                  <a:lnTo>
                    <a:pt x="169623" y="6002"/>
                  </a:lnTo>
                  <a:lnTo>
                    <a:pt x="161277" y="12846"/>
                  </a:lnTo>
                  <a:lnTo>
                    <a:pt x="152587" y="21234"/>
                  </a:lnTo>
                  <a:lnTo>
                    <a:pt x="143812" y="30861"/>
                  </a:lnTo>
                  <a:lnTo>
                    <a:pt x="135613" y="41176"/>
                  </a:lnTo>
                  <a:lnTo>
                    <a:pt x="128328" y="51784"/>
                  </a:lnTo>
                  <a:lnTo>
                    <a:pt x="121965" y="62482"/>
                  </a:lnTo>
                  <a:lnTo>
                    <a:pt x="116384" y="73182"/>
                  </a:lnTo>
                  <a:lnTo>
                    <a:pt x="111405" y="83854"/>
                  </a:lnTo>
                  <a:lnTo>
                    <a:pt x="106705" y="94493"/>
                  </a:lnTo>
                  <a:lnTo>
                    <a:pt x="101848" y="105103"/>
                  </a:lnTo>
                  <a:lnTo>
                    <a:pt x="96613" y="115693"/>
                  </a:lnTo>
                  <a:lnTo>
                    <a:pt x="91129" y="126434"/>
                  </a:lnTo>
                  <a:lnTo>
                    <a:pt x="85753" y="137639"/>
                  </a:lnTo>
                  <a:lnTo>
                    <a:pt x="80691" y="149439"/>
                  </a:lnTo>
                  <a:lnTo>
                    <a:pt x="75818" y="161806"/>
                  </a:lnTo>
                  <a:lnTo>
                    <a:pt x="70786" y="174640"/>
                  </a:lnTo>
                  <a:lnTo>
                    <a:pt x="65406" y="187830"/>
                  </a:lnTo>
                  <a:lnTo>
                    <a:pt x="59809" y="201281"/>
                  </a:lnTo>
                  <a:lnTo>
                    <a:pt x="54352" y="214916"/>
                  </a:lnTo>
                  <a:lnTo>
                    <a:pt x="49236" y="228680"/>
                  </a:lnTo>
                  <a:lnTo>
                    <a:pt x="44495" y="242534"/>
                  </a:lnTo>
                  <a:lnTo>
                    <a:pt x="40084" y="256447"/>
                  </a:lnTo>
                  <a:lnTo>
                    <a:pt x="35934" y="270401"/>
                  </a:lnTo>
                  <a:lnTo>
                    <a:pt x="31977" y="284383"/>
                  </a:lnTo>
                  <a:lnTo>
                    <a:pt x="28160" y="298383"/>
                  </a:lnTo>
                  <a:lnTo>
                    <a:pt x="24441" y="312401"/>
                  </a:lnTo>
                  <a:lnTo>
                    <a:pt x="20789" y="326594"/>
                  </a:lnTo>
                  <a:lnTo>
                    <a:pt x="17183" y="341270"/>
                  </a:lnTo>
                  <a:lnTo>
                    <a:pt x="13613" y="356549"/>
                  </a:lnTo>
                  <a:lnTo>
                    <a:pt x="10233" y="372235"/>
                  </a:lnTo>
                  <a:lnTo>
                    <a:pt x="7343" y="387917"/>
                  </a:lnTo>
                  <a:lnTo>
                    <a:pt x="5067" y="403361"/>
                  </a:lnTo>
                  <a:lnTo>
                    <a:pt x="3371" y="418663"/>
                  </a:lnTo>
                  <a:lnTo>
                    <a:pt x="2149" y="434156"/>
                  </a:lnTo>
                  <a:lnTo>
                    <a:pt x="1290" y="450020"/>
                  </a:lnTo>
                  <a:lnTo>
                    <a:pt x="695" y="466115"/>
                  </a:lnTo>
                  <a:lnTo>
                    <a:pt x="287" y="482081"/>
                  </a:lnTo>
                  <a:lnTo>
                    <a:pt x="14" y="497713"/>
                  </a:lnTo>
                  <a:lnTo>
                    <a:pt x="0" y="512973"/>
                  </a:lnTo>
                  <a:lnTo>
                    <a:pt x="522" y="527906"/>
                  </a:lnTo>
                  <a:lnTo>
                    <a:pt x="1690" y="542581"/>
                  </a:lnTo>
                  <a:lnTo>
                    <a:pt x="3459" y="557064"/>
                  </a:lnTo>
                  <a:lnTo>
                    <a:pt x="5718" y="571408"/>
                  </a:lnTo>
                  <a:lnTo>
                    <a:pt x="8348" y="585655"/>
                  </a:lnTo>
                  <a:lnTo>
                    <a:pt x="11249" y="599834"/>
                  </a:lnTo>
                  <a:lnTo>
                    <a:pt x="14343" y="613968"/>
                  </a:lnTo>
                  <a:lnTo>
                    <a:pt x="17574" y="628066"/>
                  </a:lnTo>
                  <a:lnTo>
                    <a:pt x="21064" y="641974"/>
                  </a:lnTo>
                  <a:lnTo>
                    <a:pt x="25094" y="655393"/>
                  </a:lnTo>
                  <a:lnTo>
                    <a:pt x="29770" y="668192"/>
                  </a:lnTo>
                  <a:lnTo>
                    <a:pt x="35047" y="680245"/>
                  </a:lnTo>
                  <a:lnTo>
                    <a:pt x="40814" y="691346"/>
                  </a:lnTo>
                  <a:lnTo>
                    <a:pt x="46954" y="701486"/>
                  </a:lnTo>
                  <a:lnTo>
                    <a:pt x="53364" y="710956"/>
                  </a:lnTo>
                  <a:lnTo>
                    <a:pt x="59966" y="720244"/>
                  </a:lnTo>
                  <a:lnTo>
                    <a:pt x="66716" y="729647"/>
                  </a:lnTo>
                  <a:lnTo>
                    <a:pt x="74062" y="739270"/>
                  </a:lnTo>
                  <a:lnTo>
                    <a:pt x="82897" y="749117"/>
                  </a:lnTo>
                  <a:lnTo>
                    <a:pt x="93580" y="759143"/>
                  </a:lnTo>
                  <a:lnTo>
                    <a:pt x="105672" y="768978"/>
                  </a:lnTo>
                  <a:lnTo>
                    <a:pt x="118245" y="777968"/>
                  </a:lnTo>
                  <a:lnTo>
                    <a:pt x="130709" y="785820"/>
                  </a:lnTo>
                  <a:lnTo>
                    <a:pt x="143160" y="792412"/>
                  </a:lnTo>
                  <a:lnTo>
                    <a:pt x="156185" y="797623"/>
                  </a:lnTo>
                  <a:lnTo>
                    <a:pt x="170088" y="801530"/>
                  </a:lnTo>
                  <a:lnTo>
                    <a:pt x="184713" y="804189"/>
                  </a:lnTo>
                  <a:lnTo>
                    <a:pt x="199617" y="805540"/>
                  </a:lnTo>
                  <a:lnTo>
                    <a:pt x="214495" y="805676"/>
                  </a:lnTo>
                  <a:lnTo>
                    <a:pt x="229063" y="804803"/>
                  </a:lnTo>
                  <a:lnTo>
                    <a:pt x="242993" y="803156"/>
                  </a:lnTo>
                  <a:lnTo>
                    <a:pt x="256172" y="800935"/>
                  </a:lnTo>
                  <a:lnTo>
                    <a:pt x="268665" y="798140"/>
                  </a:lnTo>
                  <a:lnTo>
                    <a:pt x="280602" y="794586"/>
                  </a:lnTo>
                  <a:lnTo>
                    <a:pt x="292123" y="790232"/>
                  </a:lnTo>
                  <a:lnTo>
                    <a:pt x="303507" y="785173"/>
                  </a:lnTo>
                  <a:lnTo>
                    <a:pt x="315151" y="779552"/>
                  </a:lnTo>
                  <a:lnTo>
                    <a:pt x="327246" y="773506"/>
                  </a:lnTo>
                  <a:lnTo>
                    <a:pt x="339642" y="766989"/>
                  </a:lnTo>
                  <a:lnTo>
                    <a:pt x="351963" y="759782"/>
                  </a:lnTo>
                  <a:lnTo>
                    <a:pt x="363991" y="751822"/>
                  </a:lnTo>
                  <a:lnTo>
                    <a:pt x="375677" y="743189"/>
                  </a:lnTo>
                  <a:lnTo>
                    <a:pt x="387057" y="734016"/>
                  </a:lnTo>
                  <a:lnTo>
                    <a:pt x="398193" y="724436"/>
                  </a:lnTo>
                  <a:lnTo>
                    <a:pt x="409146" y="714562"/>
                  </a:lnTo>
                  <a:lnTo>
                    <a:pt x="419967" y="704482"/>
                  </a:lnTo>
                  <a:lnTo>
                    <a:pt x="430695" y="694257"/>
                  </a:lnTo>
                  <a:lnTo>
                    <a:pt x="441359" y="683934"/>
                  </a:lnTo>
                  <a:lnTo>
                    <a:pt x="451979" y="673544"/>
                  </a:lnTo>
                  <a:lnTo>
                    <a:pt x="462565" y="663113"/>
                  </a:lnTo>
                  <a:lnTo>
                    <a:pt x="472962" y="652819"/>
                  </a:lnTo>
                  <a:lnTo>
                    <a:pt x="482870" y="642981"/>
                  </a:lnTo>
                  <a:lnTo>
                    <a:pt x="492163" y="633729"/>
                  </a:lnTo>
                  <a:lnTo>
                    <a:pt x="500879" y="624871"/>
                  </a:lnTo>
                  <a:lnTo>
                    <a:pt x="509119" y="616003"/>
                  </a:lnTo>
                  <a:lnTo>
                    <a:pt x="516993" y="606886"/>
                  </a:lnTo>
                  <a:lnTo>
                    <a:pt x="524433" y="597456"/>
                  </a:lnTo>
                  <a:lnTo>
                    <a:pt x="531212" y="587739"/>
                  </a:lnTo>
                  <a:lnTo>
                    <a:pt x="537259" y="577791"/>
                  </a:lnTo>
                  <a:lnTo>
                    <a:pt x="542813" y="567669"/>
                  </a:lnTo>
                  <a:lnTo>
                    <a:pt x="548310" y="557421"/>
                  </a:lnTo>
                  <a:lnTo>
                    <a:pt x="554006" y="547080"/>
                  </a:lnTo>
                  <a:lnTo>
                    <a:pt x="559816" y="536509"/>
                  </a:lnTo>
                  <a:lnTo>
                    <a:pt x="565417" y="525420"/>
                  </a:lnTo>
                  <a:lnTo>
                    <a:pt x="570621" y="513698"/>
                  </a:lnTo>
                  <a:lnTo>
                    <a:pt x="575081" y="501383"/>
                  </a:lnTo>
                  <a:lnTo>
                    <a:pt x="578238" y="488585"/>
                  </a:lnTo>
                  <a:lnTo>
                    <a:pt x="579907" y="475427"/>
                  </a:lnTo>
                  <a:lnTo>
                    <a:pt x="580059" y="462338"/>
                  </a:lnTo>
                  <a:lnTo>
                    <a:pt x="578648" y="450010"/>
                  </a:lnTo>
                  <a:lnTo>
                    <a:pt x="575806" y="438759"/>
                  </a:lnTo>
                  <a:lnTo>
                    <a:pt x="571629" y="428562"/>
                  </a:lnTo>
                  <a:lnTo>
                    <a:pt x="566084" y="419245"/>
                  </a:lnTo>
                  <a:lnTo>
                    <a:pt x="559279" y="410609"/>
                  </a:lnTo>
                  <a:lnTo>
                    <a:pt x="551271" y="402638"/>
                  </a:lnTo>
                  <a:lnTo>
                    <a:pt x="541993" y="395496"/>
                  </a:lnTo>
                  <a:lnTo>
                    <a:pt x="531528" y="389210"/>
                  </a:lnTo>
                  <a:lnTo>
                    <a:pt x="520079" y="383834"/>
                  </a:lnTo>
                  <a:lnTo>
                    <a:pt x="507869" y="379520"/>
                  </a:lnTo>
                  <a:lnTo>
                    <a:pt x="495100" y="376254"/>
                  </a:lnTo>
                  <a:lnTo>
                    <a:pt x="481934" y="374044"/>
                  </a:lnTo>
                  <a:lnTo>
                    <a:pt x="468490" y="373002"/>
                  </a:lnTo>
                  <a:lnTo>
                    <a:pt x="454854" y="373082"/>
                  </a:lnTo>
                  <a:lnTo>
                    <a:pt x="441087" y="374271"/>
                  </a:lnTo>
                  <a:lnTo>
                    <a:pt x="427230" y="376664"/>
                  </a:lnTo>
                  <a:lnTo>
                    <a:pt x="413319" y="380199"/>
                  </a:lnTo>
                  <a:lnTo>
                    <a:pt x="399536" y="384690"/>
                  </a:lnTo>
                  <a:lnTo>
                    <a:pt x="386201" y="389922"/>
                  </a:lnTo>
                  <a:lnTo>
                    <a:pt x="373457" y="395698"/>
                  </a:lnTo>
                  <a:lnTo>
                    <a:pt x="361442" y="401864"/>
                  </a:lnTo>
                  <a:lnTo>
                    <a:pt x="350365" y="408301"/>
                  </a:lnTo>
                  <a:lnTo>
                    <a:pt x="340247" y="414926"/>
                  </a:lnTo>
                  <a:lnTo>
                    <a:pt x="330960" y="421680"/>
                  </a:lnTo>
                  <a:lnTo>
                    <a:pt x="322328" y="428520"/>
                  </a:lnTo>
                  <a:lnTo>
                    <a:pt x="314184" y="435420"/>
                  </a:lnTo>
                  <a:lnTo>
                    <a:pt x="306389" y="442358"/>
                  </a:lnTo>
                  <a:lnTo>
                    <a:pt x="298841" y="449324"/>
                  </a:lnTo>
                  <a:lnTo>
                    <a:pt x="291468" y="456311"/>
                  </a:lnTo>
                  <a:lnTo>
                    <a:pt x="284380" y="463479"/>
                  </a:lnTo>
                  <a:lnTo>
                    <a:pt x="277846" y="471131"/>
                  </a:lnTo>
                  <a:lnTo>
                    <a:pt x="271967" y="479388"/>
                  </a:lnTo>
                  <a:lnTo>
                    <a:pt x="266527" y="488052"/>
                  </a:lnTo>
                  <a:lnTo>
                    <a:pt x="261107" y="496715"/>
                  </a:lnTo>
                  <a:lnTo>
                    <a:pt x="255463" y="505147"/>
                  </a:lnTo>
                  <a:lnTo>
                    <a:pt x="249687" y="513775"/>
                  </a:lnTo>
                  <a:lnTo>
                    <a:pt x="244110" y="523546"/>
                  </a:lnTo>
                  <a:lnTo>
                    <a:pt x="238913" y="534897"/>
                  </a:lnTo>
                  <a:lnTo>
                    <a:pt x="234118" y="547624"/>
                  </a:lnTo>
                  <a:lnTo>
                    <a:pt x="229670" y="561164"/>
                  </a:lnTo>
                  <a:lnTo>
                    <a:pt x="225505" y="575084"/>
                  </a:lnTo>
                  <a:lnTo>
                    <a:pt x="221878" y="588989"/>
                  </a:lnTo>
                  <a:lnTo>
                    <a:pt x="219346" y="602464"/>
                  </a:lnTo>
                  <a:lnTo>
                    <a:pt x="218126" y="615326"/>
                  </a:lnTo>
                  <a:lnTo>
                    <a:pt x="218154" y="627334"/>
                  </a:lnTo>
                  <a:lnTo>
                    <a:pt x="219368" y="639371"/>
                  </a:lnTo>
                  <a:lnTo>
                    <a:pt x="222997" y="653611"/>
                  </a:lnTo>
                  <a:lnTo>
                    <a:pt x="231067" y="67382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612707" y="3137492"/>
            <a:ext cx="987832" cy="1200250"/>
            <a:chOff x="1612707" y="3137492"/>
            <a:chExt cx="987832" cy="1200250"/>
          </a:xfrm>
        </p:grpSpPr>
        <p:sp>
          <p:nvSpPr>
            <p:cNvPr id="15" name="Freeform 14"/>
            <p:cNvSpPr/>
            <p:nvPr/>
          </p:nvSpPr>
          <p:spPr>
            <a:xfrm>
              <a:off x="1612707" y="3249711"/>
              <a:ext cx="987832" cy="1088031"/>
            </a:xfrm>
            <a:custGeom>
              <a:avLst/>
              <a:gdLst/>
              <a:ahLst/>
              <a:cxnLst/>
              <a:rect l="0" t="0" r="0" b="0"/>
              <a:pathLst>
                <a:path w="987832" h="1088031">
                  <a:moveTo>
                    <a:pt x="135023" y="3594"/>
                  </a:moveTo>
                  <a:lnTo>
                    <a:pt x="143824" y="861"/>
                  </a:lnTo>
                  <a:lnTo>
                    <a:pt x="152171" y="0"/>
                  </a:lnTo>
                  <a:lnTo>
                    <a:pt x="160874" y="985"/>
                  </a:lnTo>
                  <a:lnTo>
                    <a:pt x="170168" y="3352"/>
                  </a:lnTo>
                  <a:lnTo>
                    <a:pt x="180312" y="6488"/>
                  </a:lnTo>
                  <a:lnTo>
                    <a:pt x="191348" y="9975"/>
                  </a:lnTo>
                  <a:lnTo>
                    <a:pt x="202842" y="13755"/>
                  </a:lnTo>
                  <a:lnTo>
                    <a:pt x="214015" y="18037"/>
                  </a:lnTo>
                  <a:lnTo>
                    <a:pt x="224460" y="22916"/>
                  </a:lnTo>
                  <a:lnTo>
                    <a:pt x="234438" y="28514"/>
                  </a:lnTo>
                  <a:lnTo>
                    <a:pt x="244663" y="35035"/>
                  </a:lnTo>
                  <a:lnTo>
                    <a:pt x="255537" y="42496"/>
                  </a:lnTo>
                  <a:lnTo>
                    <a:pt x="266807" y="50610"/>
                  </a:lnTo>
                  <a:lnTo>
                    <a:pt x="277773" y="58895"/>
                  </a:lnTo>
                  <a:lnTo>
                    <a:pt x="288042" y="67062"/>
                  </a:lnTo>
                  <a:lnTo>
                    <a:pt x="297548" y="75172"/>
                  </a:lnTo>
                  <a:lnTo>
                    <a:pt x="306385" y="83528"/>
                  </a:lnTo>
                  <a:lnTo>
                    <a:pt x="314702" y="92300"/>
                  </a:lnTo>
                  <a:lnTo>
                    <a:pt x="322795" y="101496"/>
                  </a:lnTo>
                  <a:lnTo>
                    <a:pt x="331083" y="111056"/>
                  </a:lnTo>
                  <a:lnTo>
                    <a:pt x="339774" y="120903"/>
                  </a:lnTo>
                  <a:lnTo>
                    <a:pt x="348732" y="131126"/>
                  </a:lnTo>
                  <a:lnTo>
                    <a:pt x="357593" y="141975"/>
                  </a:lnTo>
                  <a:lnTo>
                    <a:pt x="366146" y="153533"/>
                  </a:lnTo>
                  <a:lnTo>
                    <a:pt x="374345" y="165736"/>
                  </a:lnTo>
                  <a:lnTo>
                    <a:pt x="382230" y="178459"/>
                  </a:lnTo>
                  <a:lnTo>
                    <a:pt x="389866" y="191575"/>
                  </a:lnTo>
                  <a:lnTo>
                    <a:pt x="397316" y="204976"/>
                  </a:lnTo>
                  <a:lnTo>
                    <a:pt x="404632" y="218578"/>
                  </a:lnTo>
                  <a:lnTo>
                    <a:pt x="411850" y="232324"/>
                  </a:lnTo>
                  <a:lnTo>
                    <a:pt x="418833" y="246335"/>
                  </a:lnTo>
                  <a:lnTo>
                    <a:pt x="425297" y="260887"/>
                  </a:lnTo>
                  <a:lnTo>
                    <a:pt x="431130" y="276087"/>
                  </a:lnTo>
                  <a:lnTo>
                    <a:pt x="436538" y="291890"/>
                  </a:lnTo>
                  <a:lnTo>
                    <a:pt x="441937" y="308184"/>
                  </a:lnTo>
                  <a:lnTo>
                    <a:pt x="447567" y="324846"/>
                  </a:lnTo>
                  <a:lnTo>
                    <a:pt x="453333" y="341612"/>
                  </a:lnTo>
                  <a:lnTo>
                    <a:pt x="458904" y="358094"/>
                  </a:lnTo>
                  <a:lnTo>
                    <a:pt x="464097" y="374114"/>
                  </a:lnTo>
                  <a:lnTo>
                    <a:pt x="468890" y="389990"/>
                  </a:lnTo>
                  <a:lnTo>
                    <a:pt x="473335" y="406408"/>
                  </a:lnTo>
                  <a:lnTo>
                    <a:pt x="477504" y="423715"/>
                  </a:lnTo>
                  <a:lnTo>
                    <a:pt x="481303" y="441765"/>
                  </a:lnTo>
                  <a:lnTo>
                    <a:pt x="484483" y="460113"/>
                  </a:lnTo>
                  <a:lnTo>
                    <a:pt x="486951" y="478459"/>
                  </a:lnTo>
                  <a:lnTo>
                    <a:pt x="488609" y="496678"/>
                  </a:lnTo>
                  <a:lnTo>
                    <a:pt x="489273" y="514742"/>
                  </a:lnTo>
                  <a:lnTo>
                    <a:pt x="488945" y="532669"/>
                  </a:lnTo>
                  <a:lnTo>
                    <a:pt x="487928" y="550486"/>
                  </a:lnTo>
                  <a:lnTo>
                    <a:pt x="486715" y="568223"/>
                  </a:lnTo>
                  <a:lnTo>
                    <a:pt x="485598" y="585900"/>
                  </a:lnTo>
                  <a:lnTo>
                    <a:pt x="484359" y="603536"/>
                  </a:lnTo>
                  <a:lnTo>
                    <a:pt x="482390" y="621144"/>
                  </a:lnTo>
                  <a:lnTo>
                    <a:pt x="479400" y="638727"/>
                  </a:lnTo>
                  <a:lnTo>
                    <a:pt x="475577" y="656129"/>
                  </a:lnTo>
                  <a:lnTo>
                    <a:pt x="471393" y="673046"/>
                  </a:lnTo>
                  <a:lnTo>
                    <a:pt x="467161" y="689353"/>
                  </a:lnTo>
                  <a:lnTo>
                    <a:pt x="462693" y="705083"/>
                  </a:lnTo>
                  <a:lnTo>
                    <a:pt x="457408" y="720340"/>
                  </a:lnTo>
                  <a:lnTo>
                    <a:pt x="451043" y="735235"/>
                  </a:lnTo>
                  <a:lnTo>
                    <a:pt x="443802" y="749866"/>
                  </a:lnTo>
                  <a:lnTo>
                    <a:pt x="436171" y="764311"/>
                  </a:lnTo>
                  <a:lnTo>
                    <a:pt x="428476" y="778621"/>
                  </a:lnTo>
                  <a:lnTo>
                    <a:pt x="420699" y="792673"/>
                  </a:lnTo>
                  <a:lnTo>
                    <a:pt x="412572" y="806188"/>
                  </a:lnTo>
                  <a:lnTo>
                    <a:pt x="403954" y="819058"/>
                  </a:lnTo>
                  <a:lnTo>
                    <a:pt x="394692" y="831327"/>
                  </a:lnTo>
                  <a:lnTo>
                    <a:pt x="384557" y="843106"/>
                  </a:lnTo>
                  <a:lnTo>
                    <a:pt x="373515" y="854509"/>
                  </a:lnTo>
                  <a:lnTo>
                    <a:pt x="361844" y="865473"/>
                  </a:lnTo>
                  <a:lnTo>
                    <a:pt x="350017" y="875769"/>
                  </a:lnTo>
                  <a:lnTo>
                    <a:pt x="338320" y="885328"/>
                  </a:lnTo>
                  <a:lnTo>
                    <a:pt x="326687" y="894222"/>
                  </a:lnTo>
                  <a:lnTo>
                    <a:pt x="314811" y="902583"/>
                  </a:lnTo>
                  <a:lnTo>
                    <a:pt x="302524" y="910533"/>
                  </a:lnTo>
                  <a:lnTo>
                    <a:pt x="289814" y="917855"/>
                  </a:lnTo>
                  <a:lnTo>
                    <a:pt x="276742" y="924021"/>
                  </a:lnTo>
                  <a:lnTo>
                    <a:pt x="263389" y="928835"/>
                  </a:lnTo>
                  <a:lnTo>
                    <a:pt x="249827" y="932406"/>
                  </a:lnTo>
                  <a:lnTo>
                    <a:pt x="236116" y="934970"/>
                  </a:lnTo>
                  <a:lnTo>
                    <a:pt x="222287" y="936764"/>
                  </a:lnTo>
                  <a:lnTo>
                    <a:pt x="207882" y="937835"/>
                  </a:lnTo>
                  <a:lnTo>
                    <a:pt x="192001" y="938038"/>
                  </a:lnTo>
                  <a:lnTo>
                    <a:pt x="174289" y="937359"/>
                  </a:lnTo>
                  <a:lnTo>
                    <a:pt x="155512" y="935752"/>
                  </a:lnTo>
                  <a:lnTo>
                    <a:pt x="137209" y="933070"/>
                  </a:lnTo>
                  <a:lnTo>
                    <a:pt x="120236" y="929338"/>
                  </a:lnTo>
                  <a:lnTo>
                    <a:pt x="104759" y="924712"/>
                  </a:lnTo>
                  <a:lnTo>
                    <a:pt x="90603" y="919390"/>
                  </a:lnTo>
                  <a:lnTo>
                    <a:pt x="77497" y="913553"/>
                  </a:lnTo>
                  <a:lnTo>
                    <a:pt x="65340" y="907347"/>
                  </a:lnTo>
                  <a:lnTo>
                    <a:pt x="54218" y="900882"/>
                  </a:lnTo>
                  <a:lnTo>
                    <a:pt x="44096" y="894225"/>
                  </a:lnTo>
                  <a:lnTo>
                    <a:pt x="34819" y="886941"/>
                  </a:lnTo>
                  <a:lnTo>
                    <a:pt x="26199" y="878147"/>
                  </a:lnTo>
                  <a:lnTo>
                    <a:pt x="18080" y="867492"/>
                  </a:lnTo>
                  <a:lnTo>
                    <a:pt x="10813" y="855418"/>
                  </a:lnTo>
                  <a:lnTo>
                    <a:pt x="5217" y="842857"/>
                  </a:lnTo>
                  <a:lnTo>
                    <a:pt x="1609" y="830402"/>
                  </a:lnTo>
                  <a:lnTo>
                    <a:pt x="0" y="817956"/>
                  </a:lnTo>
                  <a:lnTo>
                    <a:pt x="359" y="804936"/>
                  </a:lnTo>
                  <a:lnTo>
                    <a:pt x="2458" y="791039"/>
                  </a:lnTo>
                  <a:lnTo>
                    <a:pt x="6120" y="776588"/>
                  </a:lnTo>
                  <a:lnTo>
                    <a:pt x="11311" y="762334"/>
                  </a:lnTo>
                  <a:lnTo>
                    <a:pt x="17872" y="748710"/>
                  </a:lnTo>
                  <a:lnTo>
                    <a:pt x="25545" y="735968"/>
                  </a:lnTo>
                  <a:lnTo>
                    <a:pt x="34064" y="724335"/>
                  </a:lnTo>
                  <a:lnTo>
                    <a:pt x="43206" y="713812"/>
                  </a:lnTo>
                  <a:lnTo>
                    <a:pt x="52954" y="704238"/>
                  </a:lnTo>
                  <a:lnTo>
                    <a:pt x="63483" y="695406"/>
                  </a:lnTo>
                  <a:lnTo>
                    <a:pt x="74826" y="687123"/>
                  </a:lnTo>
                  <a:lnTo>
                    <a:pt x="86885" y="679235"/>
                  </a:lnTo>
                  <a:lnTo>
                    <a:pt x="99511" y="671623"/>
                  </a:lnTo>
                  <a:lnTo>
                    <a:pt x="112568" y="664202"/>
                  </a:lnTo>
                  <a:lnTo>
                    <a:pt x="126098" y="656912"/>
                  </a:lnTo>
                  <a:lnTo>
                    <a:pt x="140320" y="649711"/>
                  </a:lnTo>
                  <a:lnTo>
                    <a:pt x="155296" y="642575"/>
                  </a:lnTo>
                  <a:lnTo>
                    <a:pt x="170946" y="635647"/>
                  </a:lnTo>
                  <a:lnTo>
                    <a:pt x="187138" y="629222"/>
                  </a:lnTo>
                  <a:lnTo>
                    <a:pt x="203736" y="623423"/>
                  </a:lnTo>
                  <a:lnTo>
                    <a:pt x="220628" y="618378"/>
                  </a:lnTo>
                  <a:lnTo>
                    <a:pt x="237727" y="614288"/>
                  </a:lnTo>
                  <a:lnTo>
                    <a:pt x="254975" y="611172"/>
                  </a:lnTo>
                  <a:lnTo>
                    <a:pt x="272490" y="609062"/>
                  </a:lnTo>
                  <a:lnTo>
                    <a:pt x="290547" y="608088"/>
                  </a:lnTo>
                  <a:lnTo>
                    <a:pt x="309255" y="608209"/>
                  </a:lnTo>
                  <a:lnTo>
                    <a:pt x="328566" y="609255"/>
                  </a:lnTo>
                  <a:lnTo>
                    <a:pt x="348368" y="611019"/>
                  </a:lnTo>
                  <a:lnTo>
                    <a:pt x="368539" y="613319"/>
                  </a:lnTo>
                  <a:lnTo>
                    <a:pt x="388814" y="616166"/>
                  </a:lnTo>
                  <a:lnTo>
                    <a:pt x="408805" y="619756"/>
                  </a:lnTo>
                  <a:lnTo>
                    <a:pt x="428325" y="624133"/>
                  </a:lnTo>
                  <a:lnTo>
                    <a:pt x="447365" y="629209"/>
                  </a:lnTo>
                  <a:lnTo>
                    <a:pt x="465996" y="634840"/>
                  </a:lnTo>
                  <a:lnTo>
                    <a:pt x="484311" y="640893"/>
                  </a:lnTo>
                  <a:lnTo>
                    <a:pt x="502391" y="647415"/>
                  </a:lnTo>
                  <a:lnTo>
                    <a:pt x="520304" y="654625"/>
                  </a:lnTo>
                  <a:lnTo>
                    <a:pt x="538106" y="662592"/>
                  </a:lnTo>
                  <a:lnTo>
                    <a:pt x="555995" y="671399"/>
                  </a:lnTo>
                  <a:lnTo>
                    <a:pt x="574305" y="681221"/>
                  </a:lnTo>
                  <a:lnTo>
                    <a:pt x="593173" y="692050"/>
                  </a:lnTo>
                  <a:lnTo>
                    <a:pt x="612252" y="703577"/>
                  </a:lnTo>
                  <a:lnTo>
                    <a:pt x="630833" y="715306"/>
                  </a:lnTo>
                  <a:lnTo>
                    <a:pt x="648558" y="726938"/>
                  </a:lnTo>
                  <a:lnTo>
                    <a:pt x="665561" y="738527"/>
                  </a:lnTo>
                  <a:lnTo>
                    <a:pt x="682279" y="750374"/>
                  </a:lnTo>
                  <a:lnTo>
                    <a:pt x="699004" y="762646"/>
                  </a:lnTo>
                  <a:lnTo>
                    <a:pt x="715695" y="775515"/>
                  </a:lnTo>
                  <a:lnTo>
                    <a:pt x="732069" y="789226"/>
                  </a:lnTo>
                  <a:lnTo>
                    <a:pt x="747978" y="803822"/>
                  </a:lnTo>
                  <a:lnTo>
                    <a:pt x="763426" y="819034"/>
                  </a:lnTo>
                  <a:lnTo>
                    <a:pt x="778486" y="834390"/>
                  </a:lnTo>
                  <a:lnTo>
                    <a:pt x="793242" y="849601"/>
                  </a:lnTo>
                  <a:lnTo>
                    <a:pt x="807608" y="864408"/>
                  </a:lnTo>
                  <a:lnTo>
                    <a:pt x="821342" y="878502"/>
                  </a:lnTo>
                  <a:lnTo>
                    <a:pt x="834361" y="891800"/>
                  </a:lnTo>
                  <a:lnTo>
                    <a:pt x="846732" y="904545"/>
                  </a:lnTo>
                  <a:lnTo>
                    <a:pt x="858581" y="917183"/>
                  </a:lnTo>
                  <a:lnTo>
                    <a:pt x="870035" y="929984"/>
                  </a:lnTo>
                  <a:lnTo>
                    <a:pt x="881202" y="942872"/>
                  </a:lnTo>
                  <a:lnTo>
                    <a:pt x="892168" y="955532"/>
                  </a:lnTo>
                  <a:lnTo>
                    <a:pt x="902989" y="967792"/>
                  </a:lnTo>
                  <a:lnTo>
                    <a:pt x="913545" y="979635"/>
                  </a:lnTo>
                  <a:lnTo>
                    <a:pt x="923561" y="991121"/>
                  </a:lnTo>
                  <a:lnTo>
                    <a:pt x="932927" y="1002332"/>
                  </a:lnTo>
                  <a:lnTo>
                    <a:pt x="941691" y="1013505"/>
                  </a:lnTo>
                  <a:lnTo>
                    <a:pt x="949963" y="1025007"/>
                  </a:lnTo>
                  <a:lnTo>
                    <a:pt x="957854" y="1036992"/>
                  </a:lnTo>
                  <a:lnTo>
                    <a:pt x="965162" y="1048850"/>
                  </a:lnTo>
                  <a:lnTo>
                    <a:pt x="972096" y="1060468"/>
                  </a:lnTo>
                  <a:lnTo>
                    <a:pt x="979267" y="1072872"/>
                  </a:lnTo>
                  <a:lnTo>
                    <a:pt x="987831" y="108803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347854" y="3137492"/>
              <a:ext cx="115815" cy="42115"/>
            </a:xfrm>
            <a:custGeom>
              <a:avLst/>
              <a:gdLst/>
              <a:ahLst/>
              <a:cxnLst/>
              <a:rect l="0" t="0" r="0" b="0"/>
              <a:pathLst>
                <a:path w="115815" h="42115">
                  <a:moveTo>
                    <a:pt x="115814" y="0"/>
                  </a:moveTo>
                  <a:lnTo>
                    <a:pt x="104146" y="2934"/>
                  </a:lnTo>
                  <a:lnTo>
                    <a:pt x="93657" y="5716"/>
                  </a:lnTo>
                  <a:lnTo>
                    <a:pt x="83355" y="8620"/>
                  </a:lnTo>
                  <a:lnTo>
                    <a:pt x="73054" y="11833"/>
                  </a:lnTo>
                  <a:lnTo>
                    <a:pt x="62710" y="15646"/>
                  </a:lnTo>
                  <a:lnTo>
                    <a:pt x="52330" y="20155"/>
                  </a:lnTo>
                  <a:lnTo>
                    <a:pt x="42182" y="24993"/>
                  </a:lnTo>
                  <a:lnTo>
                    <a:pt x="31687" y="29908"/>
                  </a:lnTo>
                  <a:lnTo>
                    <a:pt x="18806" y="3533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590010" y="3916601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10528" y="0"/>
                  </a:moveTo>
                  <a:lnTo>
                    <a:pt x="7662" y="14602"/>
                  </a:lnTo>
                  <a:lnTo>
                    <a:pt x="5520" y="27873"/>
                  </a:lnTo>
                  <a:lnTo>
                    <a:pt x="3917" y="41056"/>
                  </a:lnTo>
                  <a:lnTo>
                    <a:pt x="2734" y="53753"/>
                  </a:lnTo>
                  <a:lnTo>
                    <a:pt x="1755" y="66046"/>
                  </a:lnTo>
                  <a:lnTo>
                    <a:pt x="894" y="79023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526839" y="4148228"/>
              <a:ext cx="31587" cy="52643"/>
            </a:xfrm>
            <a:custGeom>
              <a:avLst/>
              <a:gdLst/>
              <a:ahLst/>
              <a:cxnLst/>
              <a:rect l="0" t="0" r="0" b="0"/>
              <a:pathLst>
                <a:path w="31587" h="52643">
                  <a:moveTo>
                    <a:pt x="31586" y="0"/>
                  </a:moveTo>
                  <a:lnTo>
                    <a:pt x="25739" y="8817"/>
                  </a:lnTo>
                  <a:lnTo>
                    <a:pt x="19950" y="17929"/>
                  </a:lnTo>
                  <a:lnTo>
                    <a:pt x="12343" y="30776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Freeform 19"/>
          <p:cNvSpPr/>
          <p:nvPr/>
        </p:nvSpPr>
        <p:spPr>
          <a:xfrm>
            <a:off x="2800580" y="1762062"/>
            <a:ext cx="178985" cy="59369"/>
          </a:xfrm>
          <a:custGeom>
            <a:avLst/>
            <a:gdLst/>
            <a:ahLst/>
            <a:cxnLst/>
            <a:rect l="0" t="0" r="0" b="0"/>
            <a:pathLst>
              <a:path w="178985" h="59369">
                <a:moveTo>
                  <a:pt x="178984" y="59368"/>
                </a:moveTo>
                <a:lnTo>
                  <a:pt x="173050" y="53500"/>
                </a:lnTo>
                <a:lnTo>
                  <a:pt x="166845" y="47936"/>
                </a:lnTo>
                <a:lnTo>
                  <a:pt x="159749" y="42141"/>
                </a:lnTo>
                <a:lnTo>
                  <a:pt x="151809" y="36233"/>
                </a:lnTo>
                <a:lnTo>
                  <a:pt x="143162" y="30552"/>
                </a:lnTo>
                <a:lnTo>
                  <a:pt x="133968" y="25277"/>
                </a:lnTo>
                <a:lnTo>
                  <a:pt x="124368" y="20426"/>
                </a:lnTo>
                <a:lnTo>
                  <a:pt x="114479" y="15940"/>
                </a:lnTo>
                <a:lnTo>
                  <a:pt x="104376" y="11743"/>
                </a:lnTo>
                <a:lnTo>
                  <a:pt x="93797" y="7925"/>
                </a:lnTo>
                <a:lnTo>
                  <a:pt x="82171" y="4733"/>
                </a:lnTo>
                <a:lnTo>
                  <a:pt x="69289" y="2255"/>
                </a:lnTo>
                <a:lnTo>
                  <a:pt x="55808" y="616"/>
                </a:lnTo>
                <a:lnTo>
                  <a:pt x="41648" y="0"/>
                </a:lnTo>
                <a:lnTo>
                  <a:pt x="24445" y="1470"/>
                </a:lnTo>
                <a:lnTo>
                  <a:pt x="0" y="6725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2926922" y="1716145"/>
            <a:ext cx="1071923" cy="758053"/>
            <a:chOff x="2926922" y="1716145"/>
            <a:chExt cx="1071923" cy="758053"/>
          </a:xfrm>
        </p:grpSpPr>
        <p:sp>
          <p:nvSpPr>
            <p:cNvPr id="21" name="Freeform 20"/>
            <p:cNvSpPr/>
            <p:nvPr/>
          </p:nvSpPr>
          <p:spPr>
            <a:xfrm>
              <a:off x="2926922" y="2326798"/>
              <a:ext cx="84229" cy="115814"/>
            </a:xfrm>
            <a:custGeom>
              <a:avLst/>
              <a:gdLst/>
              <a:ahLst/>
              <a:cxnLst/>
              <a:rect l="0" t="0" r="0" b="0"/>
              <a:pathLst>
                <a:path w="84229" h="115814">
                  <a:moveTo>
                    <a:pt x="84228" y="0"/>
                  </a:moveTo>
                  <a:lnTo>
                    <a:pt x="78427" y="5934"/>
                  </a:lnTo>
                  <a:lnTo>
                    <a:pt x="73503" y="12139"/>
                  </a:lnTo>
                  <a:lnTo>
                    <a:pt x="68996" y="19234"/>
                  </a:lnTo>
                  <a:lnTo>
                    <a:pt x="64602" y="27175"/>
                  </a:lnTo>
                  <a:lnTo>
                    <a:pt x="59941" y="35821"/>
                  </a:lnTo>
                  <a:lnTo>
                    <a:pt x="54826" y="45011"/>
                  </a:lnTo>
                  <a:lnTo>
                    <a:pt x="49248" y="54438"/>
                  </a:lnTo>
                  <a:lnTo>
                    <a:pt x="43276" y="63679"/>
                  </a:lnTo>
                  <a:lnTo>
                    <a:pt x="37002" y="72515"/>
                  </a:lnTo>
                  <a:lnTo>
                    <a:pt x="30619" y="80806"/>
                  </a:lnTo>
                  <a:lnTo>
                    <a:pt x="23678" y="89324"/>
                  </a:lnTo>
                  <a:lnTo>
                    <a:pt x="14454" y="99931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275415" y="1726673"/>
              <a:ext cx="51591" cy="747525"/>
            </a:xfrm>
            <a:custGeom>
              <a:avLst/>
              <a:gdLst/>
              <a:ahLst/>
              <a:cxnLst/>
              <a:rect l="0" t="0" r="0" b="0"/>
              <a:pathLst>
                <a:path w="51591" h="747525">
                  <a:moveTo>
                    <a:pt x="9476" y="0"/>
                  </a:moveTo>
                  <a:lnTo>
                    <a:pt x="6609" y="8868"/>
                  </a:lnTo>
                  <a:lnTo>
                    <a:pt x="4467" y="17855"/>
                  </a:lnTo>
                  <a:lnTo>
                    <a:pt x="2864" y="27851"/>
                  </a:lnTo>
                  <a:lnTo>
                    <a:pt x="1684" y="38831"/>
                  </a:lnTo>
                  <a:lnTo>
                    <a:pt x="835" y="50643"/>
                  </a:lnTo>
                  <a:lnTo>
                    <a:pt x="242" y="63106"/>
                  </a:lnTo>
                  <a:lnTo>
                    <a:pt x="0" y="76216"/>
                  </a:lnTo>
                  <a:lnTo>
                    <a:pt x="364" y="90145"/>
                  </a:lnTo>
                  <a:lnTo>
                    <a:pt x="1419" y="104921"/>
                  </a:lnTo>
                  <a:lnTo>
                    <a:pt x="2941" y="120434"/>
                  </a:lnTo>
                  <a:lnTo>
                    <a:pt x="4502" y="136533"/>
                  </a:lnTo>
                  <a:lnTo>
                    <a:pt x="5845" y="153073"/>
                  </a:lnTo>
                  <a:lnTo>
                    <a:pt x="6898" y="170095"/>
                  </a:lnTo>
                  <a:lnTo>
                    <a:pt x="7679" y="187815"/>
                  </a:lnTo>
                  <a:lnTo>
                    <a:pt x="8240" y="206292"/>
                  </a:lnTo>
                  <a:lnTo>
                    <a:pt x="8633" y="225447"/>
                  </a:lnTo>
                  <a:lnTo>
                    <a:pt x="8905" y="245145"/>
                  </a:lnTo>
                  <a:lnTo>
                    <a:pt x="9095" y="265249"/>
                  </a:lnTo>
                  <a:lnTo>
                    <a:pt x="9394" y="285649"/>
                  </a:lnTo>
                  <a:lnTo>
                    <a:pt x="10128" y="306257"/>
                  </a:lnTo>
                  <a:lnTo>
                    <a:pt x="11434" y="327005"/>
                  </a:lnTo>
                  <a:lnTo>
                    <a:pt x="13125" y="347683"/>
                  </a:lnTo>
                  <a:lnTo>
                    <a:pt x="14799" y="367953"/>
                  </a:lnTo>
                  <a:lnTo>
                    <a:pt x="16219" y="387664"/>
                  </a:lnTo>
                  <a:lnTo>
                    <a:pt x="17323" y="406833"/>
                  </a:lnTo>
                  <a:lnTo>
                    <a:pt x="18139" y="425552"/>
                  </a:lnTo>
                  <a:lnTo>
                    <a:pt x="18727" y="443925"/>
                  </a:lnTo>
                  <a:lnTo>
                    <a:pt x="19308" y="462045"/>
                  </a:lnTo>
                  <a:lnTo>
                    <a:pt x="20238" y="479985"/>
                  </a:lnTo>
                  <a:lnTo>
                    <a:pt x="21680" y="497799"/>
                  </a:lnTo>
                  <a:lnTo>
                    <a:pt x="23463" y="515527"/>
                  </a:lnTo>
                  <a:lnTo>
                    <a:pt x="25200" y="533197"/>
                  </a:lnTo>
                  <a:lnTo>
                    <a:pt x="26662" y="550822"/>
                  </a:lnTo>
                  <a:lnTo>
                    <a:pt x="27795" y="568251"/>
                  </a:lnTo>
                  <a:lnTo>
                    <a:pt x="28629" y="585187"/>
                  </a:lnTo>
                  <a:lnTo>
                    <a:pt x="29230" y="601501"/>
                  </a:lnTo>
                  <a:lnTo>
                    <a:pt x="29819" y="617067"/>
                  </a:lnTo>
                  <a:lnTo>
                    <a:pt x="30755" y="631680"/>
                  </a:lnTo>
                  <a:lnTo>
                    <a:pt x="32205" y="645331"/>
                  </a:lnTo>
                  <a:lnTo>
                    <a:pt x="34164" y="658312"/>
                  </a:lnTo>
                  <a:lnTo>
                    <a:pt x="36551" y="671110"/>
                  </a:lnTo>
                  <a:lnTo>
                    <a:pt x="39262" y="684009"/>
                  </a:lnTo>
                  <a:lnTo>
                    <a:pt x="42060" y="696699"/>
                  </a:lnTo>
                  <a:lnTo>
                    <a:pt x="44846" y="709719"/>
                  </a:lnTo>
                  <a:lnTo>
                    <a:pt x="47865" y="725336"/>
                  </a:lnTo>
                  <a:lnTo>
                    <a:pt x="51590" y="74752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509509" y="1716145"/>
              <a:ext cx="489336" cy="667181"/>
            </a:xfrm>
            <a:custGeom>
              <a:avLst/>
              <a:gdLst/>
              <a:ahLst/>
              <a:cxnLst/>
              <a:rect l="0" t="0" r="0" b="0"/>
              <a:pathLst>
                <a:path w="489336" h="667181">
                  <a:moveTo>
                    <a:pt x="133351" y="0"/>
                  </a:moveTo>
                  <a:lnTo>
                    <a:pt x="127483" y="11802"/>
                  </a:lnTo>
                  <a:lnTo>
                    <a:pt x="121918" y="23571"/>
                  </a:lnTo>
                  <a:lnTo>
                    <a:pt x="116124" y="36456"/>
                  </a:lnTo>
                  <a:lnTo>
                    <a:pt x="110216" y="50132"/>
                  </a:lnTo>
                  <a:lnTo>
                    <a:pt x="104535" y="63812"/>
                  </a:lnTo>
                  <a:lnTo>
                    <a:pt x="99255" y="77032"/>
                  </a:lnTo>
                  <a:lnTo>
                    <a:pt x="94233" y="89830"/>
                  </a:lnTo>
                  <a:lnTo>
                    <a:pt x="89098" y="102557"/>
                  </a:lnTo>
                  <a:lnTo>
                    <a:pt x="83647" y="115445"/>
                  </a:lnTo>
                  <a:lnTo>
                    <a:pt x="78003" y="128403"/>
                  </a:lnTo>
                  <a:lnTo>
                    <a:pt x="72515" y="141117"/>
                  </a:lnTo>
                  <a:lnTo>
                    <a:pt x="67377" y="153425"/>
                  </a:lnTo>
                  <a:lnTo>
                    <a:pt x="62622" y="165641"/>
                  </a:lnTo>
                  <a:lnTo>
                    <a:pt x="58201" y="178443"/>
                  </a:lnTo>
                  <a:lnTo>
                    <a:pt x="54044" y="192164"/>
                  </a:lnTo>
                  <a:lnTo>
                    <a:pt x="50083" y="206652"/>
                  </a:lnTo>
                  <a:lnTo>
                    <a:pt x="46263" y="221456"/>
                  </a:lnTo>
                  <a:lnTo>
                    <a:pt x="42542" y="236268"/>
                  </a:lnTo>
                  <a:lnTo>
                    <a:pt x="38888" y="250961"/>
                  </a:lnTo>
                  <a:lnTo>
                    <a:pt x="35282" y="265505"/>
                  </a:lnTo>
                  <a:lnTo>
                    <a:pt x="31707" y="279915"/>
                  </a:lnTo>
                  <a:lnTo>
                    <a:pt x="28154" y="294218"/>
                  </a:lnTo>
                  <a:lnTo>
                    <a:pt x="24615" y="308441"/>
                  </a:lnTo>
                  <a:lnTo>
                    <a:pt x="21086" y="322606"/>
                  </a:lnTo>
                  <a:lnTo>
                    <a:pt x="17563" y="336732"/>
                  </a:lnTo>
                  <a:lnTo>
                    <a:pt x="14046" y="350829"/>
                  </a:lnTo>
                  <a:lnTo>
                    <a:pt x="10535" y="364920"/>
                  </a:lnTo>
                  <a:lnTo>
                    <a:pt x="7194" y="379504"/>
                  </a:lnTo>
                  <a:lnTo>
                    <a:pt x="4330" y="395504"/>
                  </a:lnTo>
                  <a:lnTo>
                    <a:pt x="2077" y="413310"/>
                  </a:lnTo>
                  <a:lnTo>
                    <a:pt x="565" y="432659"/>
                  </a:lnTo>
                  <a:lnTo>
                    <a:pt x="0" y="452944"/>
                  </a:lnTo>
                  <a:lnTo>
                    <a:pt x="398" y="473687"/>
                  </a:lnTo>
                  <a:lnTo>
                    <a:pt x="1632" y="494138"/>
                  </a:lnTo>
                  <a:lnTo>
                    <a:pt x="3523" y="513250"/>
                  </a:lnTo>
                  <a:lnTo>
                    <a:pt x="5908" y="530571"/>
                  </a:lnTo>
                  <a:lnTo>
                    <a:pt x="8813" y="546012"/>
                  </a:lnTo>
                  <a:lnTo>
                    <a:pt x="12440" y="559560"/>
                  </a:lnTo>
                  <a:lnTo>
                    <a:pt x="16848" y="571428"/>
                  </a:lnTo>
                  <a:lnTo>
                    <a:pt x="22113" y="582267"/>
                  </a:lnTo>
                  <a:lnTo>
                    <a:pt x="28404" y="593022"/>
                  </a:lnTo>
                  <a:lnTo>
                    <a:pt x="35718" y="604227"/>
                  </a:lnTo>
                  <a:lnTo>
                    <a:pt x="44071" y="615707"/>
                  </a:lnTo>
                  <a:lnTo>
                    <a:pt x="53580" y="626808"/>
                  </a:lnTo>
                  <a:lnTo>
                    <a:pt x="64205" y="637154"/>
                  </a:lnTo>
                  <a:lnTo>
                    <a:pt x="75933" y="646371"/>
                  </a:lnTo>
                  <a:lnTo>
                    <a:pt x="88861" y="653949"/>
                  </a:lnTo>
                  <a:lnTo>
                    <a:pt x="102929" y="659774"/>
                  </a:lnTo>
                  <a:lnTo>
                    <a:pt x="117952" y="663887"/>
                  </a:lnTo>
                  <a:lnTo>
                    <a:pt x="133713" y="666296"/>
                  </a:lnTo>
                  <a:lnTo>
                    <a:pt x="150011" y="667180"/>
                  </a:lnTo>
                  <a:lnTo>
                    <a:pt x="166360" y="666828"/>
                  </a:lnTo>
                  <a:lnTo>
                    <a:pt x="182030" y="665539"/>
                  </a:lnTo>
                  <a:lnTo>
                    <a:pt x="196678" y="663561"/>
                  </a:lnTo>
                  <a:lnTo>
                    <a:pt x="210309" y="660931"/>
                  </a:lnTo>
                  <a:lnTo>
                    <a:pt x="223085" y="657489"/>
                  </a:lnTo>
                  <a:lnTo>
                    <a:pt x="235201" y="653215"/>
                  </a:lnTo>
                  <a:lnTo>
                    <a:pt x="246832" y="648378"/>
                  </a:lnTo>
                  <a:lnTo>
                    <a:pt x="258117" y="643439"/>
                  </a:lnTo>
                  <a:lnTo>
                    <a:pt x="269160" y="638669"/>
                  </a:lnTo>
                  <a:lnTo>
                    <a:pt x="280037" y="633992"/>
                  </a:lnTo>
                  <a:lnTo>
                    <a:pt x="290800" y="629092"/>
                  </a:lnTo>
                  <a:lnTo>
                    <a:pt x="301482" y="623795"/>
                  </a:lnTo>
                  <a:lnTo>
                    <a:pt x="311944" y="618085"/>
                  </a:lnTo>
                  <a:lnTo>
                    <a:pt x="321895" y="612018"/>
                  </a:lnTo>
                  <a:lnTo>
                    <a:pt x="331222" y="605675"/>
                  </a:lnTo>
                  <a:lnTo>
                    <a:pt x="340130" y="599126"/>
                  </a:lnTo>
                  <a:lnTo>
                    <a:pt x="349031" y="592430"/>
                  </a:lnTo>
                  <a:lnTo>
                    <a:pt x="358167" y="585631"/>
                  </a:lnTo>
                  <a:lnTo>
                    <a:pt x="367439" y="578762"/>
                  </a:lnTo>
                  <a:lnTo>
                    <a:pt x="376517" y="571843"/>
                  </a:lnTo>
                  <a:lnTo>
                    <a:pt x="385219" y="564892"/>
                  </a:lnTo>
                  <a:lnTo>
                    <a:pt x="393520" y="557918"/>
                  </a:lnTo>
                  <a:lnTo>
                    <a:pt x="401474" y="550930"/>
                  </a:lnTo>
                  <a:lnTo>
                    <a:pt x="409157" y="543931"/>
                  </a:lnTo>
                  <a:lnTo>
                    <a:pt x="416638" y="536926"/>
                  </a:lnTo>
                  <a:lnTo>
                    <a:pt x="423975" y="529916"/>
                  </a:lnTo>
                  <a:lnTo>
                    <a:pt x="431211" y="522894"/>
                  </a:lnTo>
                  <a:lnTo>
                    <a:pt x="438376" y="515533"/>
                  </a:lnTo>
                  <a:lnTo>
                    <a:pt x="445495" y="507220"/>
                  </a:lnTo>
                  <a:lnTo>
                    <a:pt x="452575" y="497701"/>
                  </a:lnTo>
                  <a:lnTo>
                    <a:pt x="459467" y="487205"/>
                  </a:lnTo>
                  <a:lnTo>
                    <a:pt x="465867" y="476242"/>
                  </a:lnTo>
                  <a:lnTo>
                    <a:pt x="471649" y="465161"/>
                  </a:lnTo>
                  <a:lnTo>
                    <a:pt x="476683" y="453958"/>
                  </a:lnTo>
                  <a:lnTo>
                    <a:pt x="480766" y="442378"/>
                  </a:lnTo>
                  <a:lnTo>
                    <a:pt x="483881" y="430294"/>
                  </a:lnTo>
                  <a:lnTo>
                    <a:pt x="486160" y="417721"/>
                  </a:lnTo>
                  <a:lnTo>
                    <a:pt x="487781" y="404742"/>
                  </a:lnTo>
                  <a:lnTo>
                    <a:pt x="488902" y="391456"/>
                  </a:lnTo>
                  <a:lnTo>
                    <a:pt x="489335" y="378108"/>
                  </a:lnTo>
                  <a:lnTo>
                    <a:pt x="488570" y="365074"/>
                  </a:lnTo>
                  <a:lnTo>
                    <a:pt x="486423" y="352536"/>
                  </a:lnTo>
                  <a:lnTo>
                    <a:pt x="483016" y="340659"/>
                  </a:lnTo>
                  <a:lnTo>
                    <a:pt x="478586" y="329677"/>
                  </a:lnTo>
                  <a:lnTo>
                    <a:pt x="473380" y="319626"/>
                  </a:lnTo>
                  <a:lnTo>
                    <a:pt x="467444" y="310555"/>
                  </a:lnTo>
                  <a:lnTo>
                    <a:pt x="460636" y="302599"/>
                  </a:lnTo>
                  <a:lnTo>
                    <a:pt x="452942" y="295732"/>
                  </a:lnTo>
                  <a:lnTo>
                    <a:pt x="444319" y="289948"/>
                  </a:lnTo>
                  <a:lnTo>
                    <a:pt x="434621" y="285354"/>
                  </a:lnTo>
                  <a:lnTo>
                    <a:pt x="423871" y="281900"/>
                  </a:lnTo>
                  <a:lnTo>
                    <a:pt x="412228" y="279732"/>
                  </a:lnTo>
                  <a:lnTo>
                    <a:pt x="399888" y="279250"/>
                  </a:lnTo>
                  <a:lnTo>
                    <a:pt x="387037" y="280516"/>
                  </a:lnTo>
                  <a:lnTo>
                    <a:pt x="373984" y="283144"/>
                  </a:lnTo>
                  <a:lnTo>
                    <a:pt x="361150" y="286510"/>
                  </a:lnTo>
                  <a:lnTo>
                    <a:pt x="348745" y="290182"/>
                  </a:lnTo>
                  <a:lnTo>
                    <a:pt x="336959" y="294101"/>
                  </a:lnTo>
                  <a:lnTo>
                    <a:pt x="326036" y="298484"/>
                  </a:lnTo>
                  <a:lnTo>
                    <a:pt x="316021" y="303431"/>
                  </a:lnTo>
                  <a:lnTo>
                    <a:pt x="306804" y="308905"/>
                  </a:lnTo>
                  <a:lnTo>
                    <a:pt x="298218" y="314812"/>
                  </a:lnTo>
                  <a:lnTo>
                    <a:pt x="290104" y="321048"/>
                  </a:lnTo>
                  <a:lnTo>
                    <a:pt x="282330" y="327525"/>
                  </a:lnTo>
                  <a:lnTo>
                    <a:pt x="274796" y="334173"/>
                  </a:lnTo>
                  <a:lnTo>
                    <a:pt x="267424" y="340954"/>
                  </a:lnTo>
                  <a:lnTo>
                    <a:pt x="259996" y="348321"/>
                  </a:lnTo>
                  <a:lnTo>
                    <a:pt x="252170" y="357170"/>
                  </a:lnTo>
                  <a:lnTo>
                    <a:pt x="243796" y="367857"/>
                  </a:lnTo>
                  <a:lnTo>
                    <a:pt x="235053" y="379783"/>
                  </a:lnTo>
                  <a:lnTo>
                    <a:pt x="226337" y="391712"/>
                  </a:lnTo>
                  <a:lnTo>
                    <a:pt x="217884" y="402929"/>
                  </a:lnTo>
                  <a:lnTo>
                    <a:pt x="209751" y="413730"/>
                  </a:lnTo>
                  <a:lnTo>
                    <a:pt x="201909" y="425107"/>
                  </a:lnTo>
                  <a:lnTo>
                    <a:pt x="194312" y="437609"/>
                  </a:lnTo>
                  <a:lnTo>
                    <a:pt x="187227" y="451142"/>
                  </a:lnTo>
                  <a:lnTo>
                    <a:pt x="181221" y="465237"/>
                  </a:lnTo>
                  <a:lnTo>
                    <a:pt x="176515" y="479538"/>
                  </a:lnTo>
                  <a:lnTo>
                    <a:pt x="173008" y="493838"/>
                  </a:lnTo>
                  <a:lnTo>
                    <a:pt x="170109" y="509735"/>
                  </a:lnTo>
                  <a:lnTo>
                    <a:pt x="167563" y="531973"/>
                  </a:lnTo>
                  <a:lnTo>
                    <a:pt x="164936" y="56853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2129948" y="2899789"/>
            <a:ext cx="7977411" cy="3500887"/>
            <a:chOff x="2129948" y="2899789"/>
            <a:chExt cx="7977411" cy="3500887"/>
          </a:xfrm>
        </p:grpSpPr>
        <p:sp>
          <p:nvSpPr>
            <p:cNvPr id="25" name="Freeform 24"/>
            <p:cNvSpPr/>
            <p:nvPr/>
          </p:nvSpPr>
          <p:spPr>
            <a:xfrm>
              <a:off x="2778635" y="3221720"/>
              <a:ext cx="790526" cy="980883"/>
            </a:xfrm>
            <a:custGeom>
              <a:avLst/>
              <a:gdLst/>
              <a:ahLst/>
              <a:cxnLst/>
              <a:rect l="0" t="0" r="0" b="0"/>
              <a:pathLst>
                <a:path w="790526" h="980883">
                  <a:moveTo>
                    <a:pt x="179872" y="0"/>
                  </a:moveTo>
                  <a:lnTo>
                    <a:pt x="185740" y="8734"/>
                  </a:lnTo>
                  <a:lnTo>
                    <a:pt x="191304" y="16441"/>
                  </a:lnTo>
                  <a:lnTo>
                    <a:pt x="197108" y="23856"/>
                  </a:lnTo>
                  <a:lnTo>
                    <a:pt x="203362" y="31636"/>
                  </a:lnTo>
                  <a:lnTo>
                    <a:pt x="210340" y="40760"/>
                  </a:lnTo>
                  <a:lnTo>
                    <a:pt x="218112" y="51636"/>
                  </a:lnTo>
                  <a:lnTo>
                    <a:pt x="226268" y="63857"/>
                  </a:lnTo>
                  <a:lnTo>
                    <a:pt x="234050" y="76517"/>
                  </a:lnTo>
                  <a:lnTo>
                    <a:pt x="241062" y="89029"/>
                  </a:lnTo>
                  <a:lnTo>
                    <a:pt x="247412" y="101174"/>
                  </a:lnTo>
                  <a:lnTo>
                    <a:pt x="253516" y="112928"/>
                  </a:lnTo>
                  <a:lnTo>
                    <a:pt x="259657" y="124351"/>
                  </a:lnTo>
                  <a:lnTo>
                    <a:pt x="265782" y="135682"/>
                  </a:lnTo>
                  <a:lnTo>
                    <a:pt x="271602" y="147297"/>
                  </a:lnTo>
                  <a:lnTo>
                    <a:pt x="276965" y="159384"/>
                  </a:lnTo>
                  <a:lnTo>
                    <a:pt x="281874" y="172115"/>
                  </a:lnTo>
                  <a:lnTo>
                    <a:pt x="286398" y="185728"/>
                  </a:lnTo>
                  <a:lnTo>
                    <a:pt x="290619" y="200254"/>
                  </a:lnTo>
                  <a:lnTo>
                    <a:pt x="294454" y="215416"/>
                  </a:lnTo>
                  <a:lnTo>
                    <a:pt x="297657" y="230739"/>
                  </a:lnTo>
                  <a:lnTo>
                    <a:pt x="300151" y="245942"/>
                  </a:lnTo>
                  <a:lnTo>
                    <a:pt x="302165" y="261251"/>
                  </a:lnTo>
                  <a:lnTo>
                    <a:pt x="304133" y="277281"/>
                  </a:lnTo>
                  <a:lnTo>
                    <a:pt x="306306" y="294323"/>
                  </a:lnTo>
                  <a:lnTo>
                    <a:pt x="308598" y="312194"/>
                  </a:lnTo>
                  <a:lnTo>
                    <a:pt x="310683" y="330422"/>
                  </a:lnTo>
                  <a:lnTo>
                    <a:pt x="312383" y="348691"/>
                  </a:lnTo>
                  <a:lnTo>
                    <a:pt x="313676" y="367028"/>
                  </a:lnTo>
                  <a:lnTo>
                    <a:pt x="314619" y="385705"/>
                  </a:lnTo>
                  <a:lnTo>
                    <a:pt x="315288" y="404855"/>
                  </a:lnTo>
                  <a:lnTo>
                    <a:pt x="315754" y="424310"/>
                  </a:lnTo>
                  <a:lnTo>
                    <a:pt x="316074" y="443683"/>
                  </a:lnTo>
                  <a:lnTo>
                    <a:pt x="316288" y="462760"/>
                  </a:lnTo>
                  <a:lnTo>
                    <a:pt x="316263" y="481657"/>
                  </a:lnTo>
                  <a:lnTo>
                    <a:pt x="315714" y="500717"/>
                  </a:lnTo>
                  <a:lnTo>
                    <a:pt x="314533" y="520130"/>
                  </a:lnTo>
                  <a:lnTo>
                    <a:pt x="312925" y="539761"/>
                  </a:lnTo>
                  <a:lnTo>
                    <a:pt x="311307" y="559253"/>
                  </a:lnTo>
                  <a:lnTo>
                    <a:pt x="309919" y="578406"/>
                  </a:lnTo>
                  <a:lnTo>
                    <a:pt x="308668" y="597184"/>
                  </a:lnTo>
                  <a:lnTo>
                    <a:pt x="307220" y="615633"/>
                  </a:lnTo>
                  <a:lnTo>
                    <a:pt x="305391" y="633826"/>
                  </a:lnTo>
                  <a:lnTo>
                    <a:pt x="302992" y="651993"/>
                  </a:lnTo>
                  <a:lnTo>
                    <a:pt x="299770" y="670496"/>
                  </a:lnTo>
                  <a:lnTo>
                    <a:pt x="295675" y="689498"/>
                  </a:lnTo>
                  <a:lnTo>
                    <a:pt x="290976" y="708668"/>
                  </a:lnTo>
                  <a:lnTo>
                    <a:pt x="286137" y="727311"/>
                  </a:lnTo>
                  <a:lnTo>
                    <a:pt x="281436" y="745077"/>
                  </a:lnTo>
                  <a:lnTo>
                    <a:pt x="276808" y="762108"/>
                  </a:lnTo>
                  <a:lnTo>
                    <a:pt x="271941" y="778845"/>
                  </a:lnTo>
                  <a:lnTo>
                    <a:pt x="266663" y="795582"/>
                  </a:lnTo>
                  <a:lnTo>
                    <a:pt x="260795" y="812281"/>
                  </a:lnTo>
                  <a:lnTo>
                    <a:pt x="254091" y="828661"/>
                  </a:lnTo>
                  <a:lnTo>
                    <a:pt x="246506" y="844570"/>
                  </a:lnTo>
                  <a:lnTo>
                    <a:pt x="238309" y="859847"/>
                  </a:lnTo>
                  <a:lnTo>
                    <a:pt x="229968" y="874261"/>
                  </a:lnTo>
                  <a:lnTo>
                    <a:pt x="221764" y="887768"/>
                  </a:lnTo>
                  <a:lnTo>
                    <a:pt x="213630" y="900483"/>
                  </a:lnTo>
                  <a:lnTo>
                    <a:pt x="205256" y="912569"/>
                  </a:lnTo>
                  <a:lnTo>
                    <a:pt x="196465" y="924181"/>
                  </a:lnTo>
                  <a:lnTo>
                    <a:pt x="186916" y="935287"/>
                  </a:lnTo>
                  <a:lnTo>
                    <a:pt x="176055" y="945680"/>
                  </a:lnTo>
                  <a:lnTo>
                    <a:pt x="163703" y="955293"/>
                  </a:lnTo>
                  <a:lnTo>
                    <a:pt x="149998" y="963884"/>
                  </a:lnTo>
                  <a:lnTo>
                    <a:pt x="135203" y="970978"/>
                  </a:lnTo>
                  <a:lnTo>
                    <a:pt x="119595" y="976436"/>
                  </a:lnTo>
                  <a:lnTo>
                    <a:pt x="103726" y="979948"/>
                  </a:lnTo>
                  <a:lnTo>
                    <a:pt x="88387" y="980882"/>
                  </a:lnTo>
                  <a:lnTo>
                    <a:pt x="73969" y="979127"/>
                  </a:lnTo>
                  <a:lnTo>
                    <a:pt x="60664" y="974695"/>
                  </a:lnTo>
                  <a:lnTo>
                    <a:pt x="48639" y="967458"/>
                  </a:lnTo>
                  <a:lnTo>
                    <a:pt x="37851" y="957637"/>
                  </a:lnTo>
                  <a:lnTo>
                    <a:pt x="28265" y="946012"/>
                  </a:lnTo>
                  <a:lnTo>
                    <a:pt x="19956" y="933694"/>
                  </a:lnTo>
                  <a:lnTo>
                    <a:pt x="12852" y="921370"/>
                  </a:lnTo>
                  <a:lnTo>
                    <a:pt x="7078" y="908828"/>
                  </a:lnTo>
                  <a:lnTo>
                    <a:pt x="3022" y="895203"/>
                  </a:lnTo>
                  <a:lnTo>
                    <a:pt x="738" y="880084"/>
                  </a:lnTo>
                  <a:lnTo>
                    <a:pt x="0" y="863996"/>
                  </a:lnTo>
                  <a:lnTo>
                    <a:pt x="485" y="848104"/>
                  </a:lnTo>
                  <a:lnTo>
                    <a:pt x="1883" y="833078"/>
                  </a:lnTo>
                  <a:lnTo>
                    <a:pt x="3937" y="819074"/>
                  </a:lnTo>
                  <a:lnTo>
                    <a:pt x="6453" y="805988"/>
                  </a:lnTo>
                  <a:lnTo>
                    <a:pt x="9293" y="793640"/>
                  </a:lnTo>
                  <a:lnTo>
                    <a:pt x="12520" y="782009"/>
                  </a:lnTo>
                  <a:lnTo>
                    <a:pt x="16372" y="771249"/>
                  </a:lnTo>
                  <a:lnTo>
                    <a:pt x="20929" y="761373"/>
                  </a:lnTo>
                  <a:lnTo>
                    <a:pt x="26127" y="752263"/>
                  </a:lnTo>
                  <a:lnTo>
                    <a:pt x="31841" y="743756"/>
                  </a:lnTo>
                  <a:lnTo>
                    <a:pt x="37949" y="735698"/>
                  </a:lnTo>
                  <a:lnTo>
                    <a:pt x="44508" y="727964"/>
                  </a:lnTo>
                  <a:lnTo>
                    <a:pt x="51743" y="720457"/>
                  </a:lnTo>
                  <a:lnTo>
                    <a:pt x="59722" y="713111"/>
                  </a:lnTo>
                  <a:lnTo>
                    <a:pt x="68368" y="706042"/>
                  </a:lnTo>
                  <a:lnTo>
                    <a:pt x="77550" y="699520"/>
                  </a:lnTo>
                  <a:lnTo>
                    <a:pt x="87136" y="693653"/>
                  </a:lnTo>
                  <a:lnTo>
                    <a:pt x="97013" y="688392"/>
                  </a:lnTo>
                  <a:lnTo>
                    <a:pt x="107096" y="683625"/>
                  </a:lnTo>
                  <a:lnTo>
                    <a:pt x="117322" y="679232"/>
                  </a:lnTo>
                  <a:lnTo>
                    <a:pt x="127646" y="675111"/>
                  </a:lnTo>
                  <a:lnTo>
                    <a:pt x="138037" y="671183"/>
                  </a:lnTo>
                  <a:lnTo>
                    <a:pt x="148473" y="667398"/>
                  </a:lnTo>
                  <a:lnTo>
                    <a:pt x="158940" y="664042"/>
                  </a:lnTo>
                  <a:lnTo>
                    <a:pt x="169427" y="661700"/>
                  </a:lnTo>
                  <a:lnTo>
                    <a:pt x="179933" y="660610"/>
                  </a:lnTo>
                  <a:lnTo>
                    <a:pt x="190615" y="660693"/>
                  </a:lnTo>
                  <a:lnTo>
                    <a:pt x="201780" y="661737"/>
                  </a:lnTo>
                  <a:lnTo>
                    <a:pt x="213553" y="663514"/>
                  </a:lnTo>
                  <a:lnTo>
                    <a:pt x="225902" y="665824"/>
                  </a:lnTo>
                  <a:lnTo>
                    <a:pt x="238723" y="668511"/>
                  </a:lnTo>
                  <a:lnTo>
                    <a:pt x="251905" y="671462"/>
                  </a:lnTo>
                  <a:lnTo>
                    <a:pt x="265350" y="674594"/>
                  </a:lnTo>
                  <a:lnTo>
                    <a:pt x="278982" y="677849"/>
                  </a:lnTo>
                  <a:lnTo>
                    <a:pt x="292739" y="681192"/>
                  </a:lnTo>
                  <a:lnTo>
                    <a:pt x="306418" y="684760"/>
                  </a:lnTo>
                  <a:lnTo>
                    <a:pt x="319682" y="688841"/>
                  </a:lnTo>
                  <a:lnTo>
                    <a:pt x="332387" y="693553"/>
                  </a:lnTo>
                  <a:lnTo>
                    <a:pt x="344715" y="698853"/>
                  </a:lnTo>
                  <a:lnTo>
                    <a:pt x="357067" y="704637"/>
                  </a:lnTo>
                  <a:lnTo>
                    <a:pt x="369677" y="710787"/>
                  </a:lnTo>
                  <a:lnTo>
                    <a:pt x="382605" y="717205"/>
                  </a:lnTo>
                  <a:lnTo>
                    <a:pt x="395824" y="723812"/>
                  </a:lnTo>
                  <a:lnTo>
                    <a:pt x="409276" y="730552"/>
                  </a:lnTo>
                  <a:lnTo>
                    <a:pt x="422905" y="737381"/>
                  </a:lnTo>
                  <a:lnTo>
                    <a:pt x="436660" y="744272"/>
                  </a:lnTo>
                  <a:lnTo>
                    <a:pt x="450504" y="751211"/>
                  </a:lnTo>
                  <a:lnTo>
                    <a:pt x="464411" y="758345"/>
                  </a:lnTo>
                  <a:lnTo>
                    <a:pt x="478360" y="765974"/>
                  </a:lnTo>
                  <a:lnTo>
                    <a:pt x="492339" y="774216"/>
                  </a:lnTo>
                  <a:lnTo>
                    <a:pt x="506337" y="782870"/>
                  </a:lnTo>
                  <a:lnTo>
                    <a:pt x="520348" y="791526"/>
                  </a:lnTo>
                  <a:lnTo>
                    <a:pt x="534368" y="799944"/>
                  </a:lnTo>
                  <a:lnTo>
                    <a:pt x="548394" y="808224"/>
                  </a:lnTo>
                  <a:lnTo>
                    <a:pt x="562424" y="816697"/>
                  </a:lnTo>
                  <a:lnTo>
                    <a:pt x="576456" y="825539"/>
                  </a:lnTo>
                  <a:lnTo>
                    <a:pt x="590491" y="834615"/>
                  </a:lnTo>
                  <a:lnTo>
                    <a:pt x="604526" y="843561"/>
                  </a:lnTo>
                  <a:lnTo>
                    <a:pt x="618558" y="852177"/>
                  </a:lnTo>
                  <a:lnTo>
                    <a:pt x="632422" y="860592"/>
                  </a:lnTo>
                  <a:lnTo>
                    <a:pt x="645811" y="869154"/>
                  </a:lnTo>
                  <a:lnTo>
                    <a:pt x="658600" y="878058"/>
                  </a:lnTo>
                  <a:lnTo>
                    <a:pt x="670985" y="887174"/>
                  </a:lnTo>
                  <a:lnTo>
                    <a:pt x="683375" y="896148"/>
                  </a:lnTo>
                  <a:lnTo>
                    <a:pt x="696001" y="904779"/>
                  </a:lnTo>
                  <a:lnTo>
                    <a:pt x="708600" y="913032"/>
                  </a:lnTo>
                  <a:lnTo>
                    <a:pt x="720533" y="920954"/>
                  </a:lnTo>
                  <a:lnTo>
                    <a:pt x="731487" y="928611"/>
                  </a:lnTo>
                  <a:lnTo>
                    <a:pt x="741558" y="935959"/>
                  </a:lnTo>
                  <a:lnTo>
                    <a:pt x="752282" y="943668"/>
                  </a:lnTo>
                  <a:lnTo>
                    <a:pt x="766836" y="953535"/>
                  </a:lnTo>
                  <a:lnTo>
                    <a:pt x="790525" y="96862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604459" y="3158549"/>
              <a:ext cx="922795" cy="410612"/>
            </a:xfrm>
            <a:custGeom>
              <a:avLst/>
              <a:gdLst/>
              <a:ahLst/>
              <a:cxnLst/>
              <a:rect l="0" t="0" r="0" b="0"/>
              <a:pathLst>
                <a:path w="922795" h="410612">
                  <a:moveTo>
                    <a:pt x="133157" y="0"/>
                  </a:moveTo>
                  <a:lnTo>
                    <a:pt x="124423" y="3135"/>
                  </a:lnTo>
                  <a:lnTo>
                    <a:pt x="116716" y="7837"/>
                  </a:lnTo>
                  <a:lnTo>
                    <a:pt x="109319" y="14622"/>
                  </a:lnTo>
                  <a:lnTo>
                    <a:pt x="102231" y="23069"/>
                  </a:lnTo>
                  <a:lnTo>
                    <a:pt x="95700" y="32535"/>
                  </a:lnTo>
                  <a:lnTo>
                    <a:pt x="89823" y="42541"/>
                  </a:lnTo>
                  <a:lnTo>
                    <a:pt x="84386" y="52651"/>
                  </a:lnTo>
                  <a:lnTo>
                    <a:pt x="78967" y="62419"/>
                  </a:lnTo>
                  <a:lnTo>
                    <a:pt x="73323" y="71649"/>
                  </a:lnTo>
                  <a:lnTo>
                    <a:pt x="67549" y="80505"/>
                  </a:lnTo>
                  <a:lnTo>
                    <a:pt x="61972" y="89378"/>
                  </a:lnTo>
                  <a:lnTo>
                    <a:pt x="56770" y="98502"/>
                  </a:lnTo>
                  <a:lnTo>
                    <a:pt x="51802" y="107938"/>
                  </a:lnTo>
                  <a:lnTo>
                    <a:pt x="46707" y="117659"/>
                  </a:lnTo>
                  <a:lnTo>
                    <a:pt x="41283" y="127615"/>
                  </a:lnTo>
                  <a:lnTo>
                    <a:pt x="35658" y="137912"/>
                  </a:lnTo>
                  <a:lnTo>
                    <a:pt x="30181" y="148810"/>
                  </a:lnTo>
                  <a:lnTo>
                    <a:pt x="25052" y="160397"/>
                  </a:lnTo>
                  <a:lnTo>
                    <a:pt x="20302" y="172448"/>
                  </a:lnTo>
                  <a:lnTo>
                    <a:pt x="15886" y="184538"/>
                  </a:lnTo>
                  <a:lnTo>
                    <a:pt x="11736" y="196423"/>
                  </a:lnTo>
                  <a:lnTo>
                    <a:pt x="7950" y="208524"/>
                  </a:lnTo>
                  <a:lnTo>
                    <a:pt x="4779" y="221779"/>
                  </a:lnTo>
                  <a:lnTo>
                    <a:pt x="2316" y="236618"/>
                  </a:lnTo>
                  <a:lnTo>
                    <a:pt x="662" y="252671"/>
                  </a:lnTo>
                  <a:lnTo>
                    <a:pt x="0" y="269064"/>
                  </a:lnTo>
                  <a:lnTo>
                    <a:pt x="344" y="285235"/>
                  </a:lnTo>
                  <a:lnTo>
                    <a:pt x="1880" y="300822"/>
                  </a:lnTo>
                  <a:lnTo>
                    <a:pt x="5040" y="315507"/>
                  </a:lnTo>
                  <a:lnTo>
                    <a:pt x="9912" y="329226"/>
                  </a:lnTo>
                  <a:lnTo>
                    <a:pt x="16455" y="341927"/>
                  </a:lnTo>
                  <a:lnTo>
                    <a:pt x="24667" y="353480"/>
                  </a:lnTo>
                  <a:lnTo>
                    <a:pt x="34390" y="363919"/>
                  </a:lnTo>
                  <a:lnTo>
                    <a:pt x="45833" y="373255"/>
                  </a:lnTo>
                  <a:lnTo>
                    <a:pt x="59627" y="381389"/>
                  </a:lnTo>
                  <a:lnTo>
                    <a:pt x="75896" y="388377"/>
                  </a:lnTo>
                  <a:lnTo>
                    <a:pt x="93854" y="394241"/>
                  </a:lnTo>
                  <a:lnTo>
                    <a:pt x="112130" y="398890"/>
                  </a:lnTo>
                  <a:lnTo>
                    <a:pt x="129899" y="402389"/>
                  </a:lnTo>
                  <a:lnTo>
                    <a:pt x="146894" y="404926"/>
                  </a:lnTo>
                  <a:lnTo>
                    <a:pt x="163140" y="406721"/>
                  </a:lnTo>
                  <a:lnTo>
                    <a:pt x="178767" y="407968"/>
                  </a:lnTo>
                  <a:lnTo>
                    <a:pt x="193923" y="408825"/>
                  </a:lnTo>
                  <a:lnTo>
                    <a:pt x="208735" y="409408"/>
                  </a:lnTo>
                  <a:lnTo>
                    <a:pt x="223308" y="409804"/>
                  </a:lnTo>
                  <a:lnTo>
                    <a:pt x="237879" y="410070"/>
                  </a:lnTo>
                  <a:lnTo>
                    <a:pt x="252809" y="410249"/>
                  </a:lnTo>
                  <a:lnTo>
                    <a:pt x="268259" y="410369"/>
                  </a:lnTo>
                  <a:lnTo>
                    <a:pt x="284060" y="410450"/>
                  </a:lnTo>
                  <a:lnTo>
                    <a:pt x="299820" y="410504"/>
                  </a:lnTo>
                  <a:lnTo>
                    <a:pt x="315315" y="410535"/>
                  </a:lnTo>
                  <a:lnTo>
                    <a:pt x="330652" y="410386"/>
                  </a:lnTo>
                  <a:lnTo>
                    <a:pt x="346168" y="409753"/>
                  </a:lnTo>
                  <a:lnTo>
                    <a:pt x="362052" y="408516"/>
                  </a:lnTo>
                  <a:lnTo>
                    <a:pt x="378331" y="406870"/>
                  </a:lnTo>
                  <a:lnTo>
                    <a:pt x="394951" y="405227"/>
                  </a:lnTo>
                  <a:lnTo>
                    <a:pt x="411841" y="403827"/>
                  </a:lnTo>
                  <a:lnTo>
                    <a:pt x="428930" y="402736"/>
                  </a:lnTo>
                  <a:lnTo>
                    <a:pt x="446162" y="401930"/>
                  </a:lnTo>
                  <a:lnTo>
                    <a:pt x="463495" y="401353"/>
                  </a:lnTo>
                  <a:lnTo>
                    <a:pt x="480896" y="400948"/>
                  </a:lnTo>
                  <a:lnTo>
                    <a:pt x="498345" y="400670"/>
                  </a:lnTo>
                  <a:lnTo>
                    <a:pt x="515827" y="400479"/>
                  </a:lnTo>
                  <a:lnTo>
                    <a:pt x="533330" y="400349"/>
                  </a:lnTo>
                  <a:lnTo>
                    <a:pt x="550848" y="400262"/>
                  </a:lnTo>
                  <a:lnTo>
                    <a:pt x="568371" y="400203"/>
                  </a:lnTo>
                  <a:lnTo>
                    <a:pt x="585732" y="400163"/>
                  </a:lnTo>
                  <a:lnTo>
                    <a:pt x="602623" y="400136"/>
                  </a:lnTo>
                  <a:lnTo>
                    <a:pt x="618911" y="400119"/>
                  </a:lnTo>
                  <a:lnTo>
                    <a:pt x="634629" y="400107"/>
                  </a:lnTo>
                  <a:lnTo>
                    <a:pt x="649877" y="400099"/>
                  </a:lnTo>
                  <a:lnTo>
                    <a:pt x="664767" y="400094"/>
                  </a:lnTo>
                  <a:lnTo>
                    <a:pt x="679395" y="400090"/>
                  </a:lnTo>
                  <a:lnTo>
                    <a:pt x="693837" y="400088"/>
                  </a:lnTo>
                  <a:lnTo>
                    <a:pt x="708150" y="400086"/>
                  </a:lnTo>
                  <a:lnTo>
                    <a:pt x="722374" y="400085"/>
                  </a:lnTo>
                  <a:lnTo>
                    <a:pt x="736537" y="400084"/>
                  </a:lnTo>
                  <a:lnTo>
                    <a:pt x="750664" y="400084"/>
                  </a:lnTo>
                  <a:lnTo>
                    <a:pt x="764931" y="400084"/>
                  </a:lnTo>
                  <a:lnTo>
                    <a:pt x="779655" y="400083"/>
                  </a:lnTo>
                  <a:lnTo>
                    <a:pt x="794967" y="400087"/>
                  </a:lnTo>
                  <a:lnTo>
                    <a:pt x="810674" y="400260"/>
                  </a:lnTo>
                  <a:lnTo>
                    <a:pt x="826372" y="400909"/>
                  </a:lnTo>
                  <a:lnTo>
                    <a:pt x="841811" y="402157"/>
                  </a:lnTo>
                  <a:lnTo>
                    <a:pt x="856710" y="403818"/>
                  </a:lnTo>
                  <a:lnTo>
                    <a:pt x="872345" y="405645"/>
                  </a:lnTo>
                  <a:lnTo>
                    <a:pt x="892320" y="407799"/>
                  </a:lnTo>
                  <a:lnTo>
                    <a:pt x="922794" y="41061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000829" y="3105906"/>
              <a:ext cx="147400" cy="1084437"/>
            </a:xfrm>
            <a:custGeom>
              <a:avLst/>
              <a:gdLst/>
              <a:ahLst/>
              <a:cxnLst/>
              <a:rect l="0" t="0" r="0" b="0"/>
              <a:pathLst>
                <a:path w="147400" h="1084437">
                  <a:moveTo>
                    <a:pt x="147399" y="0"/>
                  </a:moveTo>
                  <a:lnTo>
                    <a:pt x="141598" y="5935"/>
                  </a:lnTo>
                  <a:lnTo>
                    <a:pt x="136674" y="12139"/>
                  </a:lnTo>
                  <a:lnTo>
                    <a:pt x="132167" y="19244"/>
                  </a:lnTo>
                  <a:lnTo>
                    <a:pt x="127773" y="27530"/>
                  </a:lnTo>
                  <a:lnTo>
                    <a:pt x="123111" y="37473"/>
                  </a:lnTo>
                  <a:lnTo>
                    <a:pt x="118001" y="49179"/>
                  </a:lnTo>
                  <a:lnTo>
                    <a:pt x="112596" y="62602"/>
                  </a:lnTo>
                  <a:lnTo>
                    <a:pt x="107272" y="77734"/>
                  </a:lnTo>
                  <a:lnTo>
                    <a:pt x="102247" y="94383"/>
                  </a:lnTo>
                  <a:lnTo>
                    <a:pt x="97569" y="111932"/>
                  </a:lnTo>
                  <a:lnTo>
                    <a:pt x="93200" y="129471"/>
                  </a:lnTo>
                  <a:lnTo>
                    <a:pt x="89082" y="146483"/>
                  </a:lnTo>
                  <a:lnTo>
                    <a:pt x="85318" y="162836"/>
                  </a:lnTo>
                  <a:lnTo>
                    <a:pt x="82162" y="178584"/>
                  </a:lnTo>
                  <a:lnTo>
                    <a:pt x="79700" y="193840"/>
                  </a:lnTo>
                  <a:lnTo>
                    <a:pt x="77706" y="208562"/>
                  </a:lnTo>
                  <a:lnTo>
                    <a:pt x="75753" y="222542"/>
                  </a:lnTo>
                  <a:lnTo>
                    <a:pt x="73584" y="235736"/>
                  </a:lnTo>
                  <a:lnTo>
                    <a:pt x="71126" y="248395"/>
                  </a:lnTo>
                  <a:lnTo>
                    <a:pt x="68396" y="260970"/>
                  </a:lnTo>
                  <a:lnTo>
                    <a:pt x="65451" y="273734"/>
                  </a:lnTo>
                  <a:lnTo>
                    <a:pt x="62506" y="286936"/>
                  </a:lnTo>
                  <a:lnTo>
                    <a:pt x="59916" y="300870"/>
                  </a:lnTo>
                  <a:lnTo>
                    <a:pt x="57841" y="315625"/>
                  </a:lnTo>
                  <a:lnTo>
                    <a:pt x="56110" y="331282"/>
                  </a:lnTo>
                  <a:lnTo>
                    <a:pt x="54333" y="348002"/>
                  </a:lnTo>
                  <a:lnTo>
                    <a:pt x="52289" y="365765"/>
                  </a:lnTo>
                  <a:lnTo>
                    <a:pt x="50084" y="384251"/>
                  </a:lnTo>
                  <a:lnTo>
                    <a:pt x="48056" y="402960"/>
                  </a:lnTo>
                  <a:lnTo>
                    <a:pt x="46391" y="421584"/>
                  </a:lnTo>
                  <a:lnTo>
                    <a:pt x="44951" y="440173"/>
                  </a:lnTo>
                  <a:lnTo>
                    <a:pt x="43377" y="459026"/>
                  </a:lnTo>
                  <a:lnTo>
                    <a:pt x="41466" y="478303"/>
                  </a:lnTo>
                  <a:lnTo>
                    <a:pt x="39183" y="498014"/>
                  </a:lnTo>
                  <a:lnTo>
                    <a:pt x="36571" y="518092"/>
                  </a:lnTo>
                  <a:lnTo>
                    <a:pt x="33705" y="538457"/>
                  </a:lnTo>
                  <a:lnTo>
                    <a:pt x="30814" y="559032"/>
                  </a:lnTo>
                  <a:lnTo>
                    <a:pt x="28259" y="579758"/>
                  </a:lnTo>
                  <a:lnTo>
                    <a:pt x="26208" y="600585"/>
                  </a:lnTo>
                  <a:lnTo>
                    <a:pt x="24493" y="621316"/>
                  </a:lnTo>
                  <a:lnTo>
                    <a:pt x="22728" y="641622"/>
                  </a:lnTo>
                  <a:lnTo>
                    <a:pt x="20690" y="661362"/>
                  </a:lnTo>
                  <a:lnTo>
                    <a:pt x="18490" y="680719"/>
                  </a:lnTo>
                  <a:lnTo>
                    <a:pt x="16466" y="700097"/>
                  </a:lnTo>
                  <a:lnTo>
                    <a:pt x="14802" y="719726"/>
                  </a:lnTo>
                  <a:lnTo>
                    <a:pt x="13363" y="739503"/>
                  </a:lnTo>
                  <a:lnTo>
                    <a:pt x="11790" y="759095"/>
                  </a:lnTo>
                  <a:lnTo>
                    <a:pt x="9885" y="778310"/>
                  </a:lnTo>
                  <a:lnTo>
                    <a:pt x="7774" y="796959"/>
                  </a:lnTo>
                  <a:lnTo>
                    <a:pt x="5811" y="814789"/>
                  </a:lnTo>
                  <a:lnTo>
                    <a:pt x="4193" y="831744"/>
                  </a:lnTo>
                  <a:lnTo>
                    <a:pt x="2955" y="847926"/>
                  </a:lnTo>
                  <a:lnTo>
                    <a:pt x="2049" y="863494"/>
                  </a:lnTo>
                  <a:lnTo>
                    <a:pt x="1405" y="878601"/>
                  </a:lnTo>
                  <a:lnTo>
                    <a:pt x="955" y="893377"/>
                  </a:lnTo>
                  <a:lnTo>
                    <a:pt x="646" y="907918"/>
                  </a:lnTo>
                  <a:lnTo>
                    <a:pt x="436" y="922307"/>
                  </a:lnTo>
                  <a:lnTo>
                    <a:pt x="292" y="936922"/>
                  </a:lnTo>
                  <a:lnTo>
                    <a:pt x="196" y="952411"/>
                  </a:lnTo>
                  <a:lnTo>
                    <a:pt x="131" y="969051"/>
                  </a:lnTo>
                  <a:lnTo>
                    <a:pt x="88" y="986464"/>
                  </a:lnTo>
                  <a:lnTo>
                    <a:pt x="58" y="1003845"/>
                  </a:lnTo>
                  <a:lnTo>
                    <a:pt x="39" y="1020702"/>
                  </a:lnTo>
                  <a:lnTo>
                    <a:pt x="26" y="1036308"/>
                  </a:lnTo>
                  <a:lnTo>
                    <a:pt x="16" y="1051081"/>
                  </a:lnTo>
                  <a:lnTo>
                    <a:pt x="7" y="1066308"/>
                  </a:lnTo>
                  <a:lnTo>
                    <a:pt x="0" y="108443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813239" y="3153954"/>
              <a:ext cx="852353" cy="1095115"/>
            </a:xfrm>
            <a:custGeom>
              <a:avLst/>
              <a:gdLst/>
              <a:ahLst/>
              <a:cxnLst/>
              <a:rect l="0" t="0" r="0" b="0"/>
              <a:pathLst>
                <a:path w="852353" h="1095115">
                  <a:moveTo>
                    <a:pt x="377310" y="4595"/>
                  </a:moveTo>
                  <a:lnTo>
                    <a:pt x="368441" y="1795"/>
                  </a:lnTo>
                  <a:lnTo>
                    <a:pt x="359455" y="293"/>
                  </a:lnTo>
                  <a:lnTo>
                    <a:pt x="349459" y="0"/>
                  </a:lnTo>
                  <a:lnTo>
                    <a:pt x="338479" y="1198"/>
                  </a:lnTo>
                  <a:lnTo>
                    <a:pt x="326668" y="4611"/>
                  </a:lnTo>
                  <a:lnTo>
                    <a:pt x="314213" y="10431"/>
                  </a:lnTo>
                  <a:lnTo>
                    <a:pt x="301449" y="18071"/>
                  </a:lnTo>
                  <a:lnTo>
                    <a:pt x="288816" y="26487"/>
                  </a:lnTo>
                  <a:lnTo>
                    <a:pt x="276552" y="34995"/>
                  </a:lnTo>
                  <a:lnTo>
                    <a:pt x="264862" y="43465"/>
                  </a:lnTo>
                  <a:lnTo>
                    <a:pt x="254005" y="52129"/>
                  </a:lnTo>
                  <a:lnTo>
                    <a:pt x="244030" y="61139"/>
                  </a:lnTo>
                  <a:lnTo>
                    <a:pt x="234670" y="70511"/>
                  </a:lnTo>
                  <a:lnTo>
                    <a:pt x="225456" y="80196"/>
                  </a:lnTo>
                  <a:lnTo>
                    <a:pt x="216107" y="90126"/>
                  </a:lnTo>
                  <a:lnTo>
                    <a:pt x="206691" y="100238"/>
                  </a:lnTo>
                  <a:lnTo>
                    <a:pt x="197514" y="110479"/>
                  </a:lnTo>
                  <a:lnTo>
                    <a:pt x="188742" y="120816"/>
                  </a:lnTo>
                  <a:lnTo>
                    <a:pt x="180224" y="131385"/>
                  </a:lnTo>
                  <a:lnTo>
                    <a:pt x="171592" y="142473"/>
                  </a:lnTo>
                  <a:lnTo>
                    <a:pt x="162640" y="154195"/>
                  </a:lnTo>
                  <a:lnTo>
                    <a:pt x="153493" y="166509"/>
                  </a:lnTo>
                  <a:lnTo>
                    <a:pt x="144499" y="179306"/>
                  </a:lnTo>
                  <a:lnTo>
                    <a:pt x="135855" y="192477"/>
                  </a:lnTo>
                  <a:lnTo>
                    <a:pt x="127592" y="206085"/>
                  </a:lnTo>
                  <a:lnTo>
                    <a:pt x="119663" y="220359"/>
                  </a:lnTo>
                  <a:lnTo>
                    <a:pt x="111998" y="235374"/>
                  </a:lnTo>
                  <a:lnTo>
                    <a:pt x="104528" y="251220"/>
                  </a:lnTo>
                  <a:lnTo>
                    <a:pt x="97199" y="268075"/>
                  </a:lnTo>
                  <a:lnTo>
                    <a:pt x="89968" y="285936"/>
                  </a:lnTo>
                  <a:lnTo>
                    <a:pt x="82805" y="304660"/>
                  </a:lnTo>
                  <a:lnTo>
                    <a:pt x="75690" y="324061"/>
                  </a:lnTo>
                  <a:lnTo>
                    <a:pt x="68606" y="343963"/>
                  </a:lnTo>
                  <a:lnTo>
                    <a:pt x="61543" y="364225"/>
                  </a:lnTo>
                  <a:lnTo>
                    <a:pt x="54496" y="384740"/>
                  </a:lnTo>
                  <a:lnTo>
                    <a:pt x="47461" y="405434"/>
                  </a:lnTo>
                  <a:lnTo>
                    <a:pt x="40602" y="426417"/>
                  </a:lnTo>
                  <a:lnTo>
                    <a:pt x="34222" y="447955"/>
                  </a:lnTo>
                  <a:lnTo>
                    <a:pt x="28451" y="470154"/>
                  </a:lnTo>
                  <a:lnTo>
                    <a:pt x="23254" y="492961"/>
                  </a:lnTo>
                  <a:lnTo>
                    <a:pt x="18529" y="516264"/>
                  </a:lnTo>
                  <a:lnTo>
                    <a:pt x="14168" y="539939"/>
                  </a:lnTo>
                  <a:lnTo>
                    <a:pt x="10239" y="563719"/>
                  </a:lnTo>
                  <a:lnTo>
                    <a:pt x="6972" y="587217"/>
                  </a:lnTo>
                  <a:lnTo>
                    <a:pt x="4440" y="610245"/>
                  </a:lnTo>
                  <a:lnTo>
                    <a:pt x="2570" y="632793"/>
                  </a:lnTo>
                  <a:lnTo>
                    <a:pt x="1231" y="654934"/>
                  </a:lnTo>
                  <a:lnTo>
                    <a:pt x="302" y="676757"/>
                  </a:lnTo>
                  <a:lnTo>
                    <a:pt x="0" y="698347"/>
                  </a:lnTo>
                  <a:lnTo>
                    <a:pt x="854" y="719770"/>
                  </a:lnTo>
                  <a:lnTo>
                    <a:pt x="3055" y="741076"/>
                  </a:lnTo>
                  <a:lnTo>
                    <a:pt x="6330" y="762301"/>
                  </a:lnTo>
                  <a:lnTo>
                    <a:pt x="10138" y="783473"/>
                  </a:lnTo>
                  <a:lnTo>
                    <a:pt x="14109" y="804602"/>
                  </a:lnTo>
                  <a:lnTo>
                    <a:pt x="18231" y="825537"/>
                  </a:lnTo>
                  <a:lnTo>
                    <a:pt x="22751" y="845980"/>
                  </a:lnTo>
                  <a:lnTo>
                    <a:pt x="27794" y="865802"/>
                  </a:lnTo>
                  <a:lnTo>
                    <a:pt x="33501" y="884876"/>
                  </a:lnTo>
                  <a:lnTo>
                    <a:pt x="40098" y="902999"/>
                  </a:lnTo>
                  <a:lnTo>
                    <a:pt x="47615" y="920148"/>
                  </a:lnTo>
                  <a:lnTo>
                    <a:pt x="55937" y="936294"/>
                  </a:lnTo>
                  <a:lnTo>
                    <a:pt x="64893" y="951304"/>
                  </a:lnTo>
                  <a:lnTo>
                    <a:pt x="74324" y="965220"/>
                  </a:lnTo>
                  <a:lnTo>
                    <a:pt x="84096" y="978211"/>
                  </a:lnTo>
                  <a:lnTo>
                    <a:pt x="94108" y="990484"/>
                  </a:lnTo>
                  <a:lnTo>
                    <a:pt x="104291" y="1002222"/>
                  </a:lnTo>
                  <a:lnTo>
                    <a:pt x="114756" y="1013411"/>
                  </a:lnTo>
                  <a:lnTo>
                    <a:pt x="125774" y="1023861"/>
                  </a:lnTo>
                  <a:lnTo>
                    <a:pt x="137449" y="1033521"/>
                  </a:lnTo>
                  <a:lnTo>
                    <a:pt x="149732" y="1042484"/>
                  </a:lnTo>
                  <a:lnTo>
                    <a:pt x="162509" y="1050890"/>
                  </a:lnTo>
                  <a:lnTo>
                    <a:pt x="175661" y="1058876"/>
                  </a:lnTo>
                  <a:lnTo>
                    <a:pt x="189087" y="1066391"/>
                  </a:lnTo>
                  <a:lnTo>
                    <a:pt x="202705" y="1073219"/>
                  </a:lnTo>
                  <a:lnTo>
                    <a:pt x="216463" y="1079291"/>
                  </a:lnTo>
                  <a:lnTo>
                    <a:pt x="230481" y="1084521"/>
                  </a:lnTo>
                  <a:lnTo>
                    <a:pt x="245038" y="1088737"/>
                  </a:lnTo>
                  <a:lnTo>
                    <a:pt x="260242" y="1091936"/>
                  </a:lnTo>
                  <a:lnTo>
                    <a:pt x="276047" y="1094102"/>
                  </a:lnTo>
                  <a:lnTo>
                    <a:pt x="292342" y="1095114"/>
                  </a:lnTo>
                  <a:lnTo>
                    <a:pt x="309006" y="1095019"/>
                  </a:lnTo>
                  <a:lnTo>
                    <a:pt x="325772" y="1093989"/>
                  </a:lnTo>
                  <a:lnTo>
                    <a:pt x="342255" y="1092236"/>
                  </a:lnTo>
                  <a:lnTo>
                    <a:pt x="358270" y="1089948"/>
                  </a:lnTo>
                  <a:lnTo>
                    <a:pt x="373974" y="1087278"/>
                  </a:lnTo>
                  <a:lnTo>
                    <a:pt x="389744" y="1084341"/>
                  </a:lnTo>
                  <a:lnTo>
                    <a:pt x="405797" y="1081214"/>
                  </a:lnTo>
                  <a:lnTo>
                    <a:pt x="422021" y="1077793"/>
                  </a:lnTo>
                  <a:lnTo>
                    <a:pt x="438074" y="1073811"/>
                  </a:lnTo>
                  <a:lnTo>
                    <a:pt x="453768" y="1069161"/>
                  </a:lnTo>
                  <a:lnTo>
                    <a:pt x="469241" y="1063732"/>
                  </a:lnTo>
                  <a:lnTo>
                    <a:pt x="484849" y="1057331"/>
                  </a:lnTo>
                  <a:lnTo>
                    <a:pt x="500790" y="1049948"/>
                  </a:lnTo>
                  <a:lnTo>
                    <a:pt x="516937" y="1041718"/>
                  </a:lnTo>
                  <a:lnTo>
                    <a:pt x="532937" y="1032823"/>
                  </a:lnTo>
                  <a:lnTo>
                    <a:pt x="548592" y="1023434"/>
                  </a:lnTo>
                  <a:lnTo>
                    <a:pt x="563868" y="1013690"/>
                  </a:lnTo>
                  <a:lnTo>
                    <a:pt x="578812" y="1003696"/>
                  </a:lnTo>
                  <a:lnTo>
                    <a:pt x="593494" y="993526"/>
                  </a:lnTo>
                  <a:lnTo>
                    <a:pt x="607981" y="983070"/>
                  </a:lnTo>
                  <a:lnTo>
                    <a:pt x="622328" y="972057"/>
                  </a:lnTo>
                  <a:lnTo>
                    <a:pt x="636573" y="960386"/>
                  </a:lnTo>
                  <a:lnTo>
                    <a:pt x="650581" y="948106"/>
                  </a:lnTo>
                  <a:lnTo>
                    <a:pt x="664067" y="935330"/>
                  </a:lnTo>
                  <a:lnTo>
                    <a:pt x="676916" y="922179"/>
                  </a:lnTo>
                  <a:lnTo>
                    <a:pt x="689172" y="908755"/>
                  </a:lnTo>
                  <a:lnTo>
                    <a:pt x="700943" y="895136"/>
                  </a:lnTo>
                  <a:lnTo>
                    <a:pt x="712345" y="881383"/>
                  </a:lnTo>
                  <a:lnTo>
                    <a:pt x="723477" y="867538"/>
                  </a:lnTo>
                  <a:lnTo>
                    <a:pt x="734420" y="853630"/>
                  </a:lnTo>
                  <a:lnTo>
                    <a:pt x="745225" y="839680"/>
                  </a:lnTo>
                  <a:lnTo>
                    <a:pt x="755771" y="825699"/>
                  </a:lnTo>
                  <a:lnTo>
                    <a:pt x="765779" y="811701"/>
                  </a:lnTo>
                  <a:lnTo>
                    <a:pt x="775140" y="797694"/>
                  </a:lnTo>
                  <a:lnTo>
                    <a:pt x="783901" y="783846"/>
                  </a:lnTo>
                  <a:lnTo>
                    <a:pt x="792171" y="770468"/>
                  </a:lnTo>
                  <a:lnTo>
                    <a:pt x="800070" y="757692"/>
                  </a:lnTo>
                  <a:lnTo>
                    <a:pt x="807697" y="745484"/>
                  </a:lnTo>
                  <a:lnTo>
                    <a:pt x="815132" y="733746"/>
                  </a:lnTo>
                  <a:lnTo>
                    <a:pt x="822430" y="722352"/>
                  </a:lnTo>
                  <a:lnTo>
                    <a:pt x="829467" y="710716"/>
                  </a:lnTo>
                  <a:lnTo>
                    <a:pt x="835967" y="697838"/>
                  </a:lnTo>
                  <a:lnTo>
                    <a:pt x="841810" y="683285"/>
                  </a:lnTo>
                  <a:lnTo>
                    <a:pt x="846716" y="667439"/>
                  </a:lnTo>
                  <a:lnTo>
                    <a:pt x="850180" y="651193"/>
                  </a:lnTo>
                  <a:lnTo>
                    <a:pt x="852058" y="635124"/>
                  </a:lnTo>
                  <a:lnTo>
                    <a:pt x="852352" y="619607"/>
                  </a:lnTo>
                  <a:lnTo>
                    <a:pt x="851037" y="604969"/>
                  </a:lnTo>
                  <a:lnTo>
                    <a:pt x="848256" y="591287"/>
                  </a:lnTo>
                  <a:lnTo>
                    <a:pt x="843949" y="578780"/>
                  </a:lnTo>
                  <a:lnTo>
                    <a:pt x="837785" y="567890"/>
                  </a:lnTo>
                  <a:lnTo>
                    <a:pt x="829746" y="558714"/>
                  </a:lnTo>
                  <a:lnTo>
                    <a:pt x="819925" y="551210"/>
                  </a:lnTo>
                  <a:lnTo>
                    <a:pt x="808359" y="545377"/>
                  </a:lnTo>
                  <a:lnTo>
                    <a:pt x="795254" y="541048"/>
                  </a:lnTo>
                  <a:lnTo>
                    <a:pt x="781235" y="538105"/>
                  </a:lnTo>
                  <a:lnTo>
                    <a:pt x="767220" y="536562"/>
                  </a:lnTo>
                  <a:lnTo>
                    <a:pt x="753726" y="536298"/>
                  </a:lnTo>
                  <a:lnTo>
                    <a:pt x="740889" y="537084"/>
                  </a:lnTo>
                  <a:lnTo>
                    <a:pt x="728654" y="538674"/>
                  </a:lnTo>
                  <a:lnTo>
                    <a:pt x="716905" y="540857"/>
                  </a:lnTo>
                  <a:lnTo>
                    <a:pt x="705522" y="543626"/>
                  </a:lnTo>
                  <a:lnTo>
                    <a:pt x="694404" y="547163"/>
                  </a:lnTo>
                  <a:lnTo>
                    <a:pt x="683472" y="551505"/>
                  </a:lnTo>
                  <a:lnTo>
                    <a:pt x="672670" y="556557"/>
                  </a:lnTo>
                  <a:lnTo>
                    <a:pt x="661957" y="562172"/>
                  </a:lnTo>
                  <a:lnTo>
                    <a:pt x="651303" y="568211"/>
                  </a:lnTo>
                  <a:lnTo>
                    <a:pt x="640692" y="574552"/>
                  </a:lnTo>
                  <a:lnTo>
                    <a:pt x="630107" y="581109"/>
                  </a:lnTo>
                  <a:lnTo>
                    <a:pt x="619541" y="587819"/>
                  </a:lnTo>
                  <a:lnTo>
                    <a:pt x="608987" y="594799"/>
                  </a:lnTo>
                  <a:lnTo>
                    <a:pt x="598442" y="602324"/>
                  </a:lnTo>
                  <a:lnTo>
                    <a:pt x="587902" y="610501"/>
                  </a:lnTo>
                  <a:lnTo>
                    <a:pt x="577366" y="619281"/>
                  </a:lnTo>
                  <a:lnTo>
                    <a:pt x="566833" y="628554"/>
                  </a:lnTo>
                  <a:lnTo>
                    <a:pt x="556301" y="638200"/>
                  </a:lnTo>
                  <a:lnTo>
                    <a:pt x="545771" y="648118"/>
                  </a:lnTo>
                  <a:lnTo>
                    <a:pt x="535241" y="658229"/>
                  </a:lnTo>
                  <a:lnTo>
                    <a:pt x="524711" y="668474"/>
                  </a:lnTo>
                  <a:lnTo>
                    <a:pt x="514181" y="678811"/>
                  </a:lnTo>
                  <a:lnTo>
                    <a:pt x="503653" y="689210"/>
                  </a:lnTo>
                  <a:lnTo>
                    <a:pt x="493129" y="699651"/>
                  </a:lnTo>
                  <a:lnTo>
                    <a:pt x="482773" y="710121"/>
                  </a:lnTo>
                  <a:lnTo>
                    <a:pt x="472892" y="720611"/>
                  </a:lnTo>
                  <a:lnTo>
                    <a:pt x="463617" y="731118"/>
                  </a:lnTo>
                  <a:lnTo>
                    <a:pt x="454914" y="741802"/>
                  </a:lnTo>
                  <a:lnTo>
                    <a:pt x="446682" y="752967"/>
                  </a:lnTo>
                  <a:lnTo>
                    <a:pt x="438809" y="764737"/>
                  </a:lnTo>
                  <a:lnTo>
                    <a:pt x="431199" y="776913"/>
                  </a:lnTo>
                  <a:lnTo>
                    <a:pt x="423775" y="789085"/>
                  </a:lnTo>
                  <a:lnTo>
                    <a:pt x="416476" y="801024"/>
                  </a:lnTo>
                  <a:lnTo>
                    <a:pt x="409098" y="812989"/>
                  </a:lnTo>
                  <a:lnTo>
                    <a:pt x="401305" y="825622"/>
                  </a:lnTo>
                  <a:lnTo>
                    <a:pt x="392958" y="839229"/>
                  </a:lnTo>
                  <a:lnTo>
                    <a:pt x="384403" y="853640"/>
                  </a:lnTo>
                  <a:lnTo>
                    <a:pt x="376346" y="868393"/>
                  </a:lnTo>
                  <a:lnTo>
                    <a:pt x="369157" y="883153"/>
                  </a:lnTo>
                  <a:lnTo>
                    <a:pt x="363008" y="897181"/>
                  </a:lnTo>
                  <a:lnTo>
                    <a:pt x="357444" y="910641"/>
                  </a:lnTo>
                  <a:lnTo>
                    <a:pt x="351980" y="924708"/>
                  </a:lnTo>
                  <a:lnTo>
                    <a:pt x="345724" y="94163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813297" y="3011150"/>
              <a:ext cx="617019" cy="1339355"/>
            </a:xfrm>
            <a:custGeom>
              <a:avLst/>
              <a:gdLst/>
              <a:ahLst/>
              <a:cxnLst/>
              <a:rect l="0" t="0" r="0" b="0"/>
              <a:pathLst>
                <a:path w="617019" h="1339355">
                  <a:moveTo>
                    <a:pt x="156361" y="21057"/>
                  </a:moveTo>
                  <a:lnTo>
                    <a:pt x="168028" y="23991"/>
                  </a:lnTo>
                  <a:lnTo>
                    <a:pt x="178517" y="26773"/>
                  </a:lnTo>
                  <a:lnTo>
                    <a:pt x="188828" y="29668"/>
                  </a:lnTo>
                  <a:lnTo>
                    <a:pt x="199475" y="32535"/>
                  </a:lnTo>
                  <a:lnTo>
                    <a:pt x="211116" y="35052"/>
                  </a:lnTo>
                  <a:lnTo>
                    <a:pt x="224012" y="37063"/>
                  </a:lnTo>
                  <a:lnTo>
                    <a:pt x="238091" y="38576"/>
                  </a:lnTo>
                  <a:lnTo>
                    <a:pt x="253143" y="39670"/>
                  </a:lnTo>
                  <a:lnTo>
                    <a:pt x="268929" y="40448"/>
                  </a:lnTo>
                  <a:lnTo>
                    <a:pt x="285088" y="41157"/>
                  </a:lnTo>
                  <a:lnTo>
                    <a:pt x="301155" y="42173"/>
                  </a:lnTo>
                  <a:lnTo>
                    <a:pt x="316883" y="43673"/>
                  </a:lnTo>
                  <a:lnTo>
                    <a:pt x="332222" y="45495"/>
                  </a:lnTo>
                  <a:lnTo>
                    <a:pt x="347215" y="47257"/>
                  </a:lnTo>
                  <a:lnTo>
                    <a:pt x="361934" y="48737"/>
                  </a:lnTo>
                  <a:lnTo>
                    <a:pt x="376446" y="49881"/>
                  </a:lnTo>
                  <a:lnTo>
                    <a:pt x="390812" y="50723"/>
                  </a:lnTo>
                  <a:lnTo>
                    <a:pt x="405043" y="51313"/>
                  </a:lnTo>
                  <a:lnTo>
                    <a:pt x="418042" y="51295"/>
                  </a:lnTo>
                  <a:lnTo>
                    <a:pt x="426272" y="50236"/>
                  </a:lnTo>
                  <a:lnTo>
                    <a:pt x="427586" y="48901"/>
                  </a:lnTo>
                  <a:lnTo>
                    <a:pt x="423750" y="48376"/>
                  </a:lnTo>
                  <a:lnTo>
                    <a:pt x="416161" y="48709"/>
                  </a:lnTo>
                  <a:lnTo>
                    <a:pt x="405355" y="49431"/>
                  </a:lnTo>
                  <a:lnTo>
                    <a:pt x="391842" y="50205"/>
                  </a:lnTo>
                  <a:lnTo>
                    <a:pt x="376685" y="51041"/>
                  </a:lnTo>
                  <a:lnTo>
                    <a:pt x="361340" y="52207"/>
                  </a:lnTo>
                  <a:lnTo>
                    <a:pt x="346640" y="53839"/>
                  </a:lnTo>
                  <a:lnTo>
                    <a:pt x="332666" y="55766"/>
                  </a:lnTo>
                  <a:lnTo>
                    <a:pt x="319058" y="57606"/>
                  </a:lnTo>
                  <a:lnTo>
                    <a:pt x="305536" y="59147"/>
                  </a:lnTo>
                  <a:lnTo>
                    <a:pt x="292131" y="60503"/>
                  </a:lnTo>
                  <a:lnTo>
                    <a:pt x="279107" y="62021"/>
                  </a:lnTo>
                  <a:lnTo>
                    <a:pt x="266584" y="63894"/>
                  </a:lnTo>
                  <a:lnTo>
                    <a:pt x="254051" y="66152"/>
                  </a:lnTo>
                  <a:lnTo>
                    <a:pt x="240504" y="68747"/>
                  </a:lnTo>
                  <a:lnTo>
                    <a:pt x="225472" y="71607"/>
                  </a:lnTo>
                  <a:lnTo>
                    <a:pt x="209460" y="74663"/>
                  </a:lnTo>
                  <a:lnTo>
                    <a:pt x="193627" y="77861"/>
                  </a:lnTo>
                  <a:lnTo>
                    <a:pt x="178645" y="81162"/>
                  </a:lnTo>
                  <a:lnTo>
                    <a:pt x="164672" y="84700"/>
                  </a:lnTo>
                  <a:lnTo>
                    <a:pt x="151608" y="88761"/>
                  </a:lnTo>
                  <a:lnTo>
                    <a:pt x="139266" y="93458"/>
                  </a:lnTo>
                  <a:lnTo>
                    <a:pt x="127299" y="98749"/>
                  </a:lnTo>
                  <a:lnTo>
                    <a:pt x="115251" y="104526"/>
                  </a:lnTo>
                  <a:lnTo>
                    <a:pt x="102882" y="110672"/>
                  </a:lnTo>
                  <a:lnTo>
                    <a:pt x="90469" y="117086"/>
                  </a:lnTo>
                  <a:lnTo>
                    <a:pt x="78668" y="123692"/>
                  </a:lnTo>
                  <a:lnTo>
                    <a:pt x="67806" y="130434"/>
                  </a:lnTo>
                  <a:lnTo>
                    <a:pt x="57887" y="137435"/>
                  </a:lnTo>
                  <a:lnTo>
                    <a:pt x="48764" y="144975"/>
                  </a:lnTo>
                  <a:lnTo>
                    <a:pt x="40272" y="153166"/>
                  </a:lnTo>
                  <a:lnTo>
                    <a:pt x="32738" y="162125"/>
                  </a:lnTo>
                  <a:lnTo>
                    <a:pt x="26955" y="172050"/>
                  </a:lnTo>
                  <a:lnTo>
                    <a:pt x="23222" y="182957"/>
                  </a:lnTo>
                  <a:lnTo>
                    <a:pt x="21698" y="194876"/>
                  </a:lnTo>
                  <a:lnTo>
                    <a:pt x="22645" y="207932"/>
                  </a:lnTo>
                  <a:lnTo>
                    <a:pt x="25957" y="222092"/>
                  </a:lnTo>
                  <a:lnTo>
                    <a:pt x="31417" y="237346"/>
                  </a:lnTo>
                  <a:lnTo>
                    <a:pt x="38886" y="253795"/>
                  </a:lnTo>
                  <a:lnTo>
                    <a:pt x="48082" y="271366"/>
                  </a:lnTo>
                  <a:lnTo>
                    <a:pt x="58319" y="289386"/>
                  </a:lnTo>
                  <a:lnTo>
                    <a:pt x="68641" y="306715"/>
                  </a:lnTo>
                  <a:lnTo>
                    <a:pt x="78507" y="322774"/>
                  </a:lnTo>
                  <a:lnTo>
                    <a:pt x="87925" y="337503"/>
                  </a:lnTo>
                  <a:lnTo>
                    <a:pt x="97243" y="351090"/>
                  </a:lnTo>
                  <a:lnTo>
                    <a:pt x="106703" y="363791"/>
                  </a:lnTo>
                  <a:lnTo>
                    <a:pt x="116550" y="376001"/>
                  </a:lnTo>
                  <a:lnTo>
                    <a:pt x="127088" y="388215"/>
                  </a:lnTo>
                  <a:lnTo>
                    <a:pt x="138404" y="400699"/>
                  </a:lnTo>
                  <a:lnTo>
                    <a:pt x="150260" y="413359"/>
                  </a:lnTo>
                  <a:lnTo>
                    <a:pt x="162211" y="425858"/>
                  </a:lnTo>
                  <a:lnTo>
                    <a:pt x="173993" y="438016"/>
                  </a:lnTo>
                  <a:lnTo>
                    <a:pt x="185682" y="450129"/>
                  </a:lnTo>
                  <a:lnTo>
                    <a:pt x="197596" y="462860"/>
                  </a:lnTo>
                  <a:lnTo>
                    <a:pt x="209903" y="476533"/>
                  </a:lnTo>
                  <a:lnTo>
                    <a:pt x="222457" y="490988"/>
                  </a:lnTo>
                  <a:lnTo>
                    <a:pt x="234892" y="505770"/>
                  </a:lnTo>
                  <a:lnTo>
                    <a:pt x="247004" y="520568"/>
                  </a:lnTo>
                  <a:lnTo>
                    <a:pt x="258919" y="535250"/>
                  </a:lnTo>
                  <a:lnTo>
                    <a:pt x="270985" y="549787"/>
                  </a:lnTo>
                  <a:lnTo>
                    <a:pt x="283395" y="564193"/>
                  </a:lnTo>
                  <a:lnTo>
                    <a:pt x="296018" y="578493"/>
                  </a:lnTo>
                  <a:lnTo>
                    <a:pt x="308499" y="592714"/>
                  </a:lnTo>
                  <a:lnTo>
                    <a:pt x="320637" y="606883"/>
                  </a:lnTo>
                  <a:lnTo>
                    <a:pt x="332399" y="621180"/>
                  </a:lnTo>
                  <a:lnTo>
                    <a:pt x="343831" y="635925"/>
                  </a:lnTo>
                  <a:lnTo>
                    <a:pt x="355001" y="651256"/>
                  </a:lnTo>
                  <a:lnTo>
                    <a:pt x="365977" y="667146"/>
                  </a:lnTo>
                  <a:lnTo>
                    <a:pt x="376815" y="683498"/>
                  </a:lnTo>
                  <a:lnTo>
                    <a:pt x="387553" y="700199"/>
                  </a:lnTo>
                  <a:lnTo>
                    <a:pt x="398224" y="716991"/>
                  </a:lnTo>
                  <a:lnTo>
                    <a:pt x="408849" y="733490"/>
                  </a:lnTo>
                  <a:lnTo>
                    <a:pt x="419438" y="749517"/>
                  </a:lnTo>
                  <a:lnTo>
                    <a:pt x="429837" y="765228"/>
                  </a:lnTo>
                  <a:lnTo>
                    <a:pt x="439746" y="781004"/>
                  </a:lnTo>
                  <a:lnTo>
                    <a:pt x="449036" y="797066"/>
                  </a:lnTo>
                  <a:lnTo>
                    <a:pt x="457579" y="813464"/>
                  </a:lnTo>
                  <a:lnTo>
                    <a:pt x="465172" y="830167"/>
                  </a:lnTo>
                  <a:lnTo>
                    <a:pt x="471796" y="847106"/>
                  </a:lnTo>
                  <a:lnTo>
                    <a:pt x="477584" y="864059"/>
                  </a:lnTo>
                  <a:lnTo>
                    <a:pt x="482715" y="880668"/>
                  </a:lnTo>
                  <a:lnTo>
                    <a:pt x="487350" y="896768"/>
                  </a:lnTo>
                  <a:lnTo>
                    <a:pt x="491466" y="912528"/>
                  </a:lnTo>
                  <a:lnTo>
                    <a:pt x="494858" y="928337"/>
                  </a:lnTo>
                  <a:lnTo>
                    <a:pt x="497475" y="944416"/>
                  </a:lnTo>
                  <a:lnTo>
                    <a:pt x="499402" y="960657"/>
                  </a:lnTo>
                  <a:lnTo>
                    <a:pt x="500778" y="976720"/>
                  </a:lnTo>
                  <a:lnTo>
                    <a:pt x="501736" y="992418"/>
                  </a:lnTo>
                  <a:lnTo>
                    <a:pt x="502229" y="1007723"/>
                  </a:lnTo>
                  <a:lnTo>
                    <a:pt x="502034" y="1022686"/>
                  </a:lnTo>
                  <a:lnTo>
                    <a:pt x="501085" y="1037381"/>
                  </a:lnTo>
                  <a:lnTo>
                    <a:pt x="499295" y="1051877"/>
                  </a:lnTo>
                  <a:lnTo>
                    <a:pt x="496490" y="1066229"/>
                  </a:lnTo>
                  <a:lnTo>
                    <a:pt x="492675" y="1080482"/>
                  </a:lnTo>
                  <a:lnTo>
                    <a:pt x="487994" y="1094666"/>
                  </a:lnTo>
                  <a:lnTo>
                    <a:pt x="482635" y="1108802"/>
                  </a:lnTo>
                  <a:lnTo>
                    <a:pt x="476773" y="1122906"/>
                  </a:lnTo>
                  <a:lnTo>
                    <a:pt x="470550" y="1136988"/>
                  </a:lnTo>
                  <a:lnTo>
                    <a:pt x="464075" y="1151056"/>
                  </a:lnTo>
                  <a:lnTo>
                    <a:pt x="457419" y="1165109"/>
                  </a:lnTo>
                  <a:lnTo>
                    <a:pt x="450476" y="1178988"/>
                  </a:lnTo>
                  <a:lnTo>
                    <a:pt x="442976" y="1192386"/>
                  </a:lnTo>
                  <a:lnTo>
                    <a:pt x="434816" y="1205177"/>
                  </a:lnTo>
                  <a:lnTo>
                    <a:pt x="426046" y="1217393"/>
                  </a:lnTo>
                  <a:lnTo>
                    <a:pt x="416781" y="1229137"/>
                  </a:lnTo>
                  <a:lnTo>
                    <a:pt x="407140" y="1240516"/>
                  </a:lnTo>
                  <a:lnTo>
                    <a:pt x="397225" y="1251464"/>
                  </a:lnTo>
                  <a:lnTo>
                    <a:pt x="387117" y="1261750"/>
                  </a:lnTo>
                  <a:lnTo>
                    <a:pt x="376869" y="1271301"/>
                  </a:lnTo>
                  <a:lnTo>
                    <a:pt x="366361" y="1280191"/>
                  </a:lnTo>
                  <a:lnTo>
                    <a:pt x="355314" y="1288549"/>
                  </a:lnTo>
                  <a:lnTo>
                    <a:pt x="343624" y="1296502"/>
                  </a:lnTo>
                  <a:lnTo>
                    <a:pt x="331501" y="1303995"/>
                  </a:lnTo>
                  <a:lnTo>
                    <a:pt x="319364" y="1310809"/>
                  </a:lnTo>
                  <a:lnTo>
                    <a:pt x="307444" y="1316875"/>
                  </a:lnTo>
                  <a:lnTo>
                    <a:pt x="295322" y="1322272"/>
                  </a:lnTo>
                  <a:lnTo>
                    <a:pt x="282052" y="1327131"/>
                  </a:lnTo>
                  <a:lnTo>
                    <a:pt x="267207" y="1331577"/>
                  </a:lnTo>
                  <a:lnTo>
                    <a:pt x="251321" y="1335393"/>
                  </a:lnTo>
                  <a:lnTo>
                    <a:pt x="235572" y="1338052"/>
                  </a:lnTo>
                  <a:lnTo>
                    <a:pt x="220642" y="1339354"/>
                  </a:lnTo>
                  <a:lnTo>
                    <a:pt x="206534" y="1339244"/>
                  </a:lnTo>
                  <a:lnTo>
                    <a:pt x="192846" y="1337650"/>
                  </a:lnTo>
                  <a:lnTo>
                    <a:pt x="179277" y="1334687"/>
                  </a:lnTo>
                  <a:lnTo>
                    <a:pt x="165841" y="1330596"/>
                  </a:lnTo>
                  <a:lnTo>
                    <a:pt x="152800" y="1325642"/>
                  </a:lnTo>
                  <a:lnTo>
                    <a:pt x="140282" y="1320055"/>
                  </a:lnTo>
                  <a:lnTo>
                    <a:pt x="128432" y="1314018"/>
                  </a:lnTo>
                  <a:lnTo>
                    <a:pt x="117474" y="1307668"/>
                  </a:lnTo>
                  <a:lnTo>
                    <a:pt x="107433" y="1301087"/>
                  </a:lnTo>
                  <a:lnTo>
                    <a:pt x="98030" y="1293854"/>
                  </a:lnTo>
                  <a:lnTo>
                    <a:pt x="88789" y="1285095"/>
                  </a:lnTo>
                  <a:lnTo>
                    <a:pt x="79422" y="1274453"/>
                  </a:lnTo>
                  <a:lnTo>
                    <a:pt x="69992" y="1262050"/>
                  </a:lnTo>
                  <a:lnTo>
                    <a:pt x="60808" y="1248203"/>
                  </a:lnTo>
                  <a:lnTo>
                    <a:pt x="52041" y="1233261"/>
                  </a:lnTo>
                  <a:lnTo>
                    <a:pt x="43864" y="1217688"/>
                  </a:lnTo>
                  <a:lnTo>
                    <a:pt x="36527" y="1202022"/>
                  </a:lnTo>
                  <a:lnTo>
                    <a:pt x="30076" y="1186570"/>
                  </a:lnTo>
                  <a:lnTo>
                    <a:pt x="24406" y="1171588"/>
                  </a:lnTo>
                  <a:lnTo>
                    <a:pt x="19356" y="1157367"/>
                  </a:lnTo>
                  <a:lnTo>
                    <a:pt x="14775" y="1143971"/>
                  </a:lnTo>
                  <a:lnTo>
                    <a:pt x="10696" y="1130822"/>
                  </a:lnTo>
                  <a:lnTo>
                    <a:pt x="7327" y="1116846"/>
                  </a:lnTo>
                  <a:lnTo>
                    <a:pt x="4727" y="1101505"/>
                  </a:lnTo>
                  <a:lnTo>
                    <a:pt x="2811" y="1084774"/>
                  </a:lnTo>
                  <a:lnTo>
                    <a:pt x="1442" y="1066860"/>
                  </a:lnTo>
                  <a:lnTo>
                    <a:pt x="488" y="1048040"/>
                  </a:lnTo>
                  <a:lnTo>
                    <a:pt x="0" y="1029048"/>
                  </a:lnTo>
                  <a:lnTo>
                    <a:pt x="196" y="1010998"/>
                  </a:lnTo>
                  <a:lnTo>
                    <a:pt x="1142" y="994424"/>
                  </a:lnTo>
                  <a:lnTo>
                    <a:pt x="2760" y="979334"/>
                  </a:lnTo>
                  <a:lnTo>
                    <a:pt x="4917" y="965496"/>
                  </a:lnTo>
                  <a:lnTo>
                    <a:pt x="7479" y="952630"/>
                  </a:lnTo>
                  <a:lnTo>
                    <a:pt x="10335" y="940477"/>
                  </a:lnTo>
                  <a:lnTo>
                    <a:pt x="13398" y="928833"/>
                  </a:lnTo>
                  <a:lnTo>
                    <a:pt x="16604" y="917540"/>
                  </a:lnTo>
                  <a:lnTo>
                    <a:pt x="19908" y="906324"/>
                  </a:lnTo>
                  <a:lnTo>
                    <a:pt x="23280" y="894801"/>
                  </a:lnTo>
                  <a:lnTo>
                    <a:pt x="26696" y="882791"/>
                  </a:lnTo>
                  <a:lnTo>
                    <a:pt x="30144" y="870454"/>
                  </a:lnTo>
                  <a:lnTo>
                    <a:pt x="33612" y="858172"/>
                  </a:lnTo>
                  <a:lnTo>
                    <a:pt x="37098" y="846171"/>
                  </a:lnTo>
                  <a:lnTo>
                    <a:pt x="40761" y="834503"/>
                  </a:lnTo>
                  <a:lnTo>
                    <a:pt x="44907" y="823135"/>
                  </a:lnTo>
                  <a:lnTo>
                    <a:pt x="49657" y="812008"/>
                  </a:lnTo>
                  <a:lnTo>
                    <a:pt x="54814" y="801060"/>
                  </a:lnTo>
                  <a:lnTo>
                    <a:pt x="59968" y="790243"/>
                  </a:lnTo>
                  <a:lnTo>
                    <a:pt x="64882" y="779517"/>
                  </a:lnTo>
                  <a:lnTo>
                    <a:pt x="69655" y="768855"/>
                  </a:lnTo>
                  <a:lnTo>
                    <a:pt x="74620" y="758236"/>
                  </a:lnTo>
                  <a:lnTo>
                    <a:pt x="79960" y="747646"/>
                  </a:lnTo>
                  <a:lnTo>
                    <a:pt x="85700" y="737077"/>
                  </a:lnTo>
                  <a:lnTo>
                    <a:pt x="91785" y="726521"/>
                  </a:lnTo>
                  <a:lnTo>
                    <a:pt x="98147" y="715979"/>
                  </a:lnTo>
                  <a:lnTo>
                    <a:pt x="104877" y="705611"/>
                  </a:lnTo>
                  <a:lnTo>
                    <a:pt x="112227" y="695723"/>
                  </a:lnTo>
                  <a:lnTo>
                    <a:pt x="120278" y="686438"/>
                  </a:lnTo>
                  <a:lnTo>
                    <a:pt x="128803" y="677558"/>
                  </a:lnTo>
                  <a:lnTo>
                    <a:pt x="137371" y="668676"/>
                  </a:lnTo>
                  <a:lnTo>
                    <a:pt x="145726" y="659553"/>
                  </a:lnTo>
                  <a:lnTo>
                    <a:pt x="153793" y="650288"/>
                  </a:lnTo>
                  <a:lnTo>
                    <a:pt x="161590" y="641216"/>
                  </a:lnTo>
                  <a:lnTo>
                    <a:pt x="169167" y="632514"/>
                  </a:lnTo>
                  <a:lnTo>
                    <a:pt x="176578" y="624042"/>
                  </a:lnTo>
                  <a:lnTo>
                    <a:pt x="183867" y="615441"/>
                  </a:lnTo>
                  <a:lnTo>
                    <a:pt x="191076" y="606511"/>
                  </a:lnTo>
                  <a:lnTo>
                    <a:pt x="198394" y="597378"/>
                  </a:lnTo>
                  <a:lnTo>
                    <a:pt x="206146" y="588393"/>
                  </a:lnTo>
                  <a:lnTo>
                    <a:pt x="214471" y="579751"/>
                  </a:lnTo>
                  <a:lnTo>
                    <a:pt x="223181" y="571319"/>
                  </a:lnTo>
                  <a:lnTo>
                    <a:pt x="231874" y="562745"/>
                  </a:lnTo>
                  <a:lnTo>
                    <a:pt x="240318" y="553828"/>
                  </a:lnTo>
                  <a:lnTo>
                    <a:pt x="248614" y="544534"/>
                  </a:lnTo>
                  <a:lnTo>
                    <a:pt x="257097" y="534909"/>
                  </a:lnTo>
                  <a:lnTo>
                    <a:pt x="265948" y="525028"/>
                  </a:lnTo>
                  <a:lnTo>
                    <a:pt x="275028" y="515120"/>
                  </a:lnTo>
                  <a:lnTo>
                    <a:pt x="283977" y="505548"/>
                  </a:lnTo>
                  <a:lnTo>
                    <a:pt x="292596" y="496483"/>
                  </a:lnTo>
                  <a:lnTo>
                    <a:pt x="301011" y="487923"/>
                  </a:lnTo>
                  <a:lnTo>
                    <a:pt x="309575" y="479788"/>
                  </a:lnTo>
                  <a:lnTo>
                    <a:pt x="318480" y="471975"/>
                  </a:lnTo>
                  <a:lnTo>
                    <a:pt x="327597" y="464235"/>
                  </a:lnTo>
                  <a:lnTo>
                    <a:pt x="336570" y="456192"/>
                  </a:lnTo>
                  <a:lnTo>
                    <a:pt x="345206" y="447669"/>
                  </a:lnTo>
                  <a:lnTo>
                    <a:pt x="353632" y="438823"/>
                  </a:lnTo>
                  <a:lnTo>
                    <a:pt x="362203" y="430040"/>
                  </a:lnTo>
                  <a:lnTo>
                    <a:pt x="371113" y="421540"/>
                  </a:lnTo>
                  <a:lnTo>
                    <a:pt x="380232" y="413375"/>
                  </a:lnTo>
                  <a:lnTo>
                    <a:pt x="389208" y="405513"/>
                  </a:lnTo>
                  <a:lnTo>
                    <a:pt x="397840" y="397892"/>
                  </a:lnTo>
                  <a:lnTo>
                    <a:pt x="406095" y="390453"/>
                  </a:lnTo>
                  <a:lnTo>
                    <a:pt x="414019" y="383143"/>
                  </a:lnTo>
                  <a:lnTo>
                    <a:pt x="421685" y="375926"/>
                  </a:lnTo>
                  <a:lnTo>
                    <a:pt x="429325" y="368773"/>
                  </a:lnTo>
                  <a:lnTo>
                    <a:pt x="437300" y="361663"/>
                  </a:lnTo>
                  <a:lnTo>
                    <a:pt x="445779" y="354583"/>
                  </a:lnTo>
                  <a:lnTo>
                    <a:pt x="454593" y="347523"/>
                  </a:lnTo>
                  <a:lnTo>
                    <a:pt x="463357" y="340477"/>
                  </a:lnTo>
                  <a:lnTo>
                    <a:pt x="471853" y="333435"/>
                  </a:lnTo>
                  <a:lnTo>
                    <a:pt x="480354" y="326231"/>
                  </a:lnTo>
                  <a:lnTo>
                    <a:pt x="489506" y="318555"/>
                  </a:lnTo>
                  <a:lnTo>
                    <a:pt x="499625" y="310277"/>
                  </a:lnTo>
                  <a:lnTo>
                    <a:pt x="510540" y="301429"/>
                  </a:lnTo>
                  <a:lnTo>
                    <a:pt x="521792" y="292111"/>
                  </a:lnTo>
                  <a:lnTo>
                    <a:pt x="533062" y="282439"/>
                  </a:lnTo>
                  <a:lnTo>
                    <a:pt x="544054" y="272673"/>
                  </a:lnTo>
                  <a:lnTo>
                    <a:pt x="554427" y="263198"/>
                  </a:lnTo>
                  <a:lnTo>
                    <a:pt x="564066" y="254197"/>
                  </a:lnTo>
                  <a:lnTo>
                    <a:pt x="573028" y="245680"/>
                  </a:lnTo>
                  <a:lnTo>
                    <a:pt x="581441" y="237574"/>
                  </a:lnTo>
                  <a:lnTo>
                    <a:pt x="589430" y="229771"/>
                  </a:lnTo>
                  <a:lnTo>
                    <a:pt x="596779" y="221699"/>
                  </a:lnTo>
                  <a:lnTo>
                    <a:pt x="602964" y="212368"/>
                  </a:lnTo>
                  <a:lnTo>
                    <a:pt x="607792" y="201344"/>
                  </a:lnTo>
                  <a:lnTo>
                    <a:pt x="611372" y="188852"/>
                  </a:lnTo>
                  <a:lnTo>
                    <a:pt x="613941" y="175477"/>
                  </a:lnTo>
                  <a:lnTo>
                    <a:pt x="615740" y="161671"/>
                  </a:lnTo>
                  <a:lnTo>
                    <a:pt x="616814" y="147844"/>
                  </a:lnTo>
                  <a:lnTo>
                    <a:pt x="617018" y="134422"/>
                  </a:lnTo>
                  <a:lnTo>
                    <a:pt x="616340" y="121587"/>
                  </a:lnTo>
                  <a:lnTo>
                    <a:pt x="614733" y="109326"/>
                  </a:lnTo>
                  <a:lnTo>
                    <a:pt x="612053" y="97546"/>
                  </a:lnTo>
                  <a:lnTo>
                    <a:pt x="608316" y="86140"/>
                  </a:lnTo>
                  <a:lnTo>
                    <a:pt x="603518" y="75171"/>
                  </a:lnTo>
                  <a:lnTo>
                    <a:pt x="597548" y="64871"/>
                  </a:lnTo>
                  <a:lnTo>
                    <a:pt x="590458" y="55315"/>
                  </a:lnTo>
                  <a:lnTo>
                    <a:pt x="582426" y="46591"/>
                  </a:lnTo>
                  <a:lnTo>
                    <a:pt x="573665" y="38877"/>
                  </a:lnTo>
                  <a:lnTo>
                    <a:pt x="564370" y="32170"/>
                  </a:lnTo>
                  <a:lnTo>
                    <a:pt x="554766" y="26281"/>
                  </a:lnTo>
                  <a:lnTo>
                    <a:pt x="543957" y="20240"/>
                  </a:lnTo>
                  <a:lnTo>
                    <a:pt x="528760" y="12399"/>
                  </a:lnTo>
                  <a:lnTo>
                    <a:pt x="503801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022507" y="311643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022507" y="3126963"/>
              <a:ext cx="73701" cy="1242364"/>
            </a:xfrm>
            <a:custGeom>
              <a:avLst/>
              <a:gdLst/>
              <a:ahLst/>
              <a:cxnLst/>
              <a:rect l="0" t="0" r="0" b="0"/>
              <a:pathLst>
                <a:path w="73701" h="1242364">
                  <a:moveTo>
                    <a:pt x="0" y="0"/>
                  </a:moveTo>
                  <a:lnTo>
                    <a:pt x="68" y="11668"/>
                  </a:lnTo>
                  <a:lnTo>
                    <a:pt x="708" y="22157"/>
                  </a:lnTo>
                  <a:lnTo>
                    <a:pt x="1999" y="32468"/>
                  </a:lnTo>
                  <a:lnTo>
                    <a:pt x="3687" y="43115"/>
                  </a:lnTo>
                  <a:lnTo>
                    <a:pt x="5355" y="54755"/>
                  </a:lnTo>
                  <a:lnTo>
                    <a:pt x="6768" y="67647"/>
                  </a:lnTo>
                  <a:lnTo>
                    <a:pt x="7866" y="81553"/>
                  </a:lnTo>
                  <a:lnTo>
                    <a:pt x="8678" y="95956"/>
                  </a:lnTo>
                  <a:lnTo>
                    <a:pt x="9263" y="110494"/>
                  </a:lnTo>
                  <a:lnTo>
                    <a:pt x="9840" y="125000"/>
                  </a:lnTo>
                  <a:lnTo>
                    <a:pt x="10768" y="139419"/>
                  </a:lnTo>
                  <a:lnTo>
                    <a:pt x="12207" y="153744"/>
                  </a:lnTo>
                  <a:lnTo>
                    <a:pt x="13990" y="167991"/>
                  </a:lnTo>
                  <a:lnTo>
                    <a:pt x="15726" y="182176"/>
                  </a:lnTo>
                  <a:lnTo>
                    <a:pt x="17193" y="196316"/>
                  </a:lnTo>
                  <a:lnTo>
                    <a:pt x="18498" y="210424"/>
                  </a:lnTo>
                  <a:lnTo>
                    <a:pt x="19980" y="224510"/>
                  </a:lnTo>
                  <a:lnTo>
                    <a:pt x="21825" y="238589"/>
                  </a:lnTo>
                  <a:lnTo>
                    <a:pt x="23894" y="252995"/>
                  </a:lnTo>
                  <a:lnTo>
                    <a:pt x="25830" y="268344"/>
                  </a:lnTo>
                  <a:lnTo>
                    <a:pt x="27433" y="284885"/>
                  </a:lnTo>
                  <a:lnTo>
                    <a:pt x="28833" y="302062"/>
                  </a:lnTo>
                  <a:lnTo>
                    <a:pt x="30378" y="318752"/>
                  </a:lnTo>
                  <a:lnTo>
                    <a:pt x="32266" y="334350"/>
                  </a:lnTo>
                  <a:lnTo>
                    <a:pt x="34365" y="348923"/>
                  </a:lnTo>
                  <a:lnTo>
                    <a:pt x="36320" y="362930"/>
                  </a:lnTo>
                  <a:lnTo>
                    <a:pt x="37936" y="376736"/>
                  </a:lnTo>
                  <a:lnTo>
                    <a:pt x="39343" y="391010"/>
                  </a:lnTo>
                  <a:lnTo>
                    <a:pt x="40895" y="406744"/>
                  </a:lnTo>
                  <a:lnTo>
                    <a:pt x="42786" y="424333"/>
                  </a:lnTo>
                  <a:lnTo>
                    <a:pt x="44887" y="443184"/>
                  </a:lnTo>
                  <a:lnTo>
                    <a:pt x="46844" y="462062"/>
                  </a:lnTo>
                  <a:lnTo>
                    <a:pt x="48458" y="480235"/>
                  </a:lnTo>
                  <a:lnTo>
                    <a:pt x="49693" y="497501"/>
                  </a:lnTo>
                  <a:lnTo>
                    <a:pt x="50597" y="513929"/>
                  </a:lnTo>
                  <a:lnTo>
                    <a:pt x="51241" y="529678"/>
                  </a:lnTo>
                  <a:lnTo>
                    <a:pt x="51688" y="544914"/>
                  </a:lnTo>
                  <a:lnTo>
                    <a:pt x="51998" y="559780"/>
                  </a:lnTo>
                  <a:lnTo>
                    <a:pt x="52208" y="574385"/>
                  </a:lnTo>
                  <a:lnTo>
                    <a:pt x="52351" y="588807"/>
                  </a:lnTo>
                  <a:lnTo>
                    <a:pt x="52447" y="603105"/>
                  </a:lnTo>
                  <a:lnTo>
                    <a:pt x="52511" y="617318"/>
                  </a:lnTo>
                  <a:lnTo>
                    <a:pt x="52554" y="631473"/>
                  </a:lnTo>
                  <a:lnTo>
                    <a:pt x="52583" y="645590"/>
                  </a:lnTo>
                  <a:lnTo>
                    <a:pt x="52607" y="659685"/>
                  </a:lnTo>
                  <a:lnTo>
                    <a:pt x="52794" y="673931"/>
                  </a:lnTo>
                  <a:lnTo>
                    <a:pt x="53451" y="688641"/>
                  </a:lnTo>
                  <a:lnTo>
                    <a:pt x="54705" y="703943"/>
                  </a:lnTo>
                  <a:lnTo>
                    <a:pt x="56362" y="719644"/>
                  </a:lnTo>
                  <a:lnTo>
                    <a:pt x="58014" y="735338"/>
                  </a:lnTo>
                  <a:lnTo>
                    <a:pt x="59418" y="750783"/>
                  </a:lnTo>
                  <a:lnTo>
                    <a:pt x="60511" y="765917"/>
                  </a:lnTo>
                  <a:lnTo>
                    <a:pt x="61321" y="780765"/>
                  </a:lnTo>
                  <a:lnTo>
                    <a:pt x="61900" y="795383"/>
                  </a:lnTo>
                  <a:lnTo>
                    <a:pt x="62304" y="809826"/>
                  </a:lnTo>
                  <a:lnTo>
                    <a:pt x="62585" y="824144"/>
                  </a:lnTo>
                  <a:lnTo>
                    <a:pt x="62776" y="838374"/>
                  </a:lnTo>
                  <a:lnTo>
                    <a:pt x="62906" y="852541"/>
                  </a:lnTo>
                  <a:lnTo>
                    <a:pt x="62993" y="866668"/>
                  </a:lnTo>
                  <a:lnTo>
                    <a:pt x="63057" y="880760"/>
                  </a:lnTo>
                  <a:lnTo>
                    <a:pt x="63269" y="894665"/>
                  </a:lnTo>
                  <a:lnTo>
                    <a:pt x="63944" y="908081"/>
                  </a:lnTo>
                  <a:lnTo>
                    <a:pt x="65211" y="920902"/>
                  </a:lnTo>
                  <a:lnTo>
                    <a:pt x="66875" y="933818"/>
                  </a:lnTo>
                  <a:lnTo>
                    <a:pt x="68531" y="948161"/>
                  </a:lnTo>
                  <a:lnTo>
                    <a:pt x="69939" y="964556"/>
                  </a:lnTo>
                  <a:lnTo>
                    <a:pt x="71035" y="982809"/>
                  </a:lnTo>
                  <a:lnTo>
                    <a:pt x="71846" y="1002282"/>
                  </a:lnTo>
                  <a:lnTo>
                    <a:pt x="72425" y="1022449"/>
                  </a:lnTo>
                  <a:lnTo>
                    <a:pt x="72830" y="1042667"/>
                  </a:lnTo>
                  <a:lnTo>
                    <a:pt x="73111" y="1062147"/>
                  </a:lnTo>
                  <a:lnTo>
                    <a:pt x="73303" y="1080534"/>
                  </a:lnTo>
                  <a:lnTo>
                    <a:pt x="73433" y="1097843"/>
                  </a:lnTo>
                  <a:lnTo>
                    <a:pt x="73520" y="1114248"/>
                  </a:lnTo>
                  <a:lnTo>
                    <a:pt x="73580" y="1129957"/>
                  </a:lnTo>
                  <a:lnTo>
                    <a:pt x="73619" y="1145154"/>
                  </a:lnTo>
                  <a:lnTo>
                    <a:pt x="73645" y="1159988"/>
                  </a:lnTo>
                  <a:lnTo>
                    <a:pt x="73663" y="1174554"/>
                  </a:lnTo>
                  <a:lnTo>
                    <a:pt x="73675" y="1188518"/>
                  </a:lnTo>
                  <a:lnTo>
                    <a:pt x="73685" y="1202607"/>
                  </a:lnTo>
                  <a:lnTo>
                    <a:pt x="73693" y="1219177"/>
                  </a:lnTo>
                  <a:lnTo>
                    <a:pt x="73700" y="124236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222566" y="2899789"/>
              <a:ext cx="646224" cy="1444099"/>
            </a:xfrm>
            <a:custGeom>
              <a:avLst/>
              <a:gdLst/>
              <a:ahLst/>
              <a:cxnLst/>
              <a:rect l="0" t="0" r="0" b="0"/>
              <a:pathLst>
                <a:path w="646224" h="1444099">
                  <a:moveTo>
                    <a:pt x="63154" y="37661"/>
                  </a:moveTo>
                  <a:lnTo>
                    <a:pt x="66222" y="28994"/>
                  </a:lnTo>
                  <a:lnTo>
                    <a:pt x="70284" y="21928"/>
                  </a:lnTo>
                  <a:lnTo>
                    <a:pt x="75782" y="15827"/>
                  </a:lnTo>
                  <a:lnTo>
                    <a:pt x="82715" y="10598"/>
                  </a:lnTo>
                  <a:lnTo>
                    <a:pt x="91160" y="6384"/>
                  </a:lnTo>
                  <a:lnTo>
                    <a:pt x="101011" y="3183"/>
                  </a:lnTo>
                  <a:lnTo>
                    <a:pt x="112021" y="1014"/>
                  </a:lnTo>
                  <a:lnTo>
                    <a:pt x="123924" y="0"/>
                  </a:lnTo>
                  <a:lnTo>
                    <a:pt x="136474" y="98"/>
                  </a:lnTo>
                  <a:lnTo>
                    <a:pt x="149323" y="1298"/>
                  </a:lnTo>
                  <a:lnTo>
                    <a:pt x="162021" y="3699"/>
                  </a:lnTo>
                  <a:lnTo>
                    <a:pt x="174346" y="7244"/>
                  </a:lnTo>
                  <a:lnTo>
                    <a:pt x="186589" y="11911"/>
                  </a:lnTo>
                  <a:lnTo>
                    <a:pt x="199414" y="17793"/>
                  </a:lnTo>
                  <a:lnTo>
                    <a:pt x="213159" y="24824"/>
                  </a:lnTo>
                  <a:lnTo>
                    <a:pt x="227835" y="32816"/>
                  </a:lnTo>
                  <a:lnTo>
                    <a:pt x="243298" y="41551"/>
                  </a:lnTo>
                  <a:lnTo>
                    <a:pt x="259357" y="50832"/>
                  </a:lnTo>
                  <a:lnTo>
                    <a:pt x="275362" y="60505"/>
                  </a:lnTo>
                  <a:lnTo>
                    <a:pt x="290261" y="70450"/>
                  </a:lnTo>
                  <a:lnTo>
                    <a:pt x="303574" y="80578"/>
                  </a:lnTo>
                  <a:lnTo>
                    <a:pt x="315494" y="90668"/>
                  </a:lnTo>
                  <a:lnTo>
                    <a:pt x="326581" y="100369"/>
                  </a:lnTo>
                  <a:lnTo>
                    <a:pt x="337262" y="109524"/>
                  </a:lnTo>
                  <a:lnTo>
                    <a:pt x="347609" y="118147"/>
                  </a:lnTo>
                  <a:lnTo>
                    <a:pt x="357426" y="126325"/>
                  </a:lnTo>
                  <a:lnTo>
                    <a:pt x="366628" y="134166"/>
                  </a:lnTo>
                  <a:lnTo>
                    <a:pt x="375270" y="141925"/>
                  </a:lnTo>
                  <a:lnTo>
                    <a:pt x="383454" y="149982"/>
                  </a:lnTo>
                  <a:lnTo>
                    <a:pt x="391295" y="158514"/>
                  </a:lnTo>
                  <a:lnTo>
                    <a:pt x="399053" y="167365"/>
                  </a:lnTo>
                  <a:lnTo>
                    <a:pt x="407107" y="176152"/>
                  </a:lnTo>
                  <a:lnTo>
                    <a:pt x="415638" y="184660"/>
                  </a:lnTo>
                  <a:lnTo>
                    <a:pt x="424487" y="192999"/>
                  </a:lnTo>
                  <a:lnTo>
                    <a:pt x="433274" y="201511"/>
                  </a:lnTo>
                  <a:lnTo>
                    <a:pt x="441776" y="210385"/>
                  </a:lnTo>
                  <a:lnTo>
                    <a:pt x="449941" y="219651"/>
                  </a:lnTo>
                  <a:lnTo>
                    <a:pt x="457804" y="229257"/>
                  </a:lnTo>
                  <a:lnTo>
                    <a:pt x="465426" y="239135"/>
                  </a:lnTo>
                  <a:lnTo>
                    <a:pt x="472866" y="249380"/>
                  </a:lnTo>
                  <a:lnTo>
                    <a:pt x="480175" y="260242"/>
                  </a:lnTo>
                  <a:lnTo>
                    <a:pt x="487393" y="271805"/>
                  </a:lnTo>
                  <a:lnTo>
                    <a:pt x="494547" y="283841"/>
                  </a:lnTo>
                  <a:lnTo>
                    <a:pt x="501657" y="295920"/>
                  </a:lnTo>
                  <a:lnTo>
                    <a:pt x="508738" y="307790"/>
                  </a:lnTo>
                  <a:lnTo>
                    <a:pt x="515797" y="319540"/>
                  </a:lnTo>
                  <a:lnTo>
                    <a:pt x="522843" y="331495"/>
                  </a:lnTo>
                  <a:lnTo>
                    <a:pt x="529881" y="343835"/>
                  </a:lnTo>
                  <a:lnTo>
                    <a:pt x="536913" y="356580"/>
                  </a:lnTo>
                  <a:lnTo>
                    <a:pt x="543939" y="369676"/>
                  </a:lnTo>
                  <a:lnTo>
                    <a:pt x="550964" y="383046"/>
                  </a:lnTo>
                  <a:lnTo>
                    <a:pt x="557987" y="396619"/>
                  </a:lnTo>
                  <a:lnTo>
                    <a:pt x="565009" y="410337"/>
                  </a:lnTo>
                  <a:lnTo>
                    <a:pt x="572024" y="424161"/>
                  </a:lnTo>
                  <a:lnTo>
                    <a:pt x="578871" y="438224"/>
                  </a:lnTo>
                  <a:lnTo>
                    <a:pt x="585243" y="452811"/>
                  </a:lnTo>
                  <a:lnTo>
                    <a:pt x="591014" y="468031"/>
                  </a:lnTo>
                  <a:lnTo>
                    <a:pt x="596379" y="483676"/>
                  </a:lnTo>
                  <a:lnTo>
                    <a:pt x="601750" y="499332"/>
                  </a:lnTo>
                  <a:lnTo>
                    <a:pt x="607363" y="514762"/>
                  </a:lnTo>
                  <a:lnTo>
                    <a:pt x="613116" y="530225"/>
                  </a:lnTo>
                  <a:lnTo>
                    <a:pt x="618679" y="546358"/>
                  </a:lnTo>
                  <a:lnTo>
                    <a:pt x="623862" y="563470"/>
                  </a:lnTo>
                  <a:lnTo>
                    <a:pt x="628478" y="581388"/>
                  </a:lnTo>
                  <a:lnTo>
                    <a:pt x="632273" y="599647"/>
                  </a:lnTo>
                  <a:lnTo>
                    <a:pt x="635196" y="617933"/>
                  </a:lnTo>
                  <a:lnTo>
                    <a:pt x="637514" y="636111"/>
                  </a:lnTo>
                  <a:lnTo>
                    <a:pt x="639693" y="654149"/>
                  </a:lnTo>
                  <a:lnTo>
                    <a:pt x="642007" y="672058"/>
                  </a:lnTo>
                  <a:lnTo>
                    <a:pt x="644224" y="689863"/>
                  </a:lnTo>
                  <a:lnTo>
                    <a:pt x="645728" y="707590"/>
                  </a:lnTo>
                  <a:lnTo>
                    <a:pt x="646223" y="725266"/>
                  </a:lnTo>
                  <a:lnTo>
                    <a:pt x="645895" y="743072"/>
                  </a:lnTo>
                  <a:lnTo>
                    <a:pt x="645210" y="761325"/>
                  </a:lnTo>
                  <a:lnTo>
                    <a:pt x="644490" y="780160"/>
                  </a:lnTo>
                  <a:lnTo>
                    <a:pt x="643872" y="799387"/>
                  </a:lnTo>
                  <a:lnTo>
                    <a:pt x="643391" y="818600"/>
                  </a:lnTo>
                  <a:lnTo>
                    <a:pt x="643030" y="837567"/>
                  </a:lnTo>
                  <a:lnTo>
                    <a:pt x="642602" y="856388"/>
                  </a:lnTo>
                  <a:lnTo>
                    <a:pt x="641777" y="875397"/>
                  </a:lnTo>
                  <a:lnTo>
                    <a:pt x="640401" y="894775"/>
                  </a:lnTo>
                  <a:lnTo>
                    <a:pt x="638491" y="914382"/>
                  </a:lnTo>
                  <a:lnTo>
                    <a:pt x="636138" y="933859"/>
                  </a:lnTo>
                  <a:lnTo>
                    <a:pt x="633442" y="953002"/>
                  </a:lnTo>
                  <a:lnTo>
                    <a:pt x="630498" y="971772"/>
                  </a:lnTo>
                  <a:lnTo>
                    <a:pt x="627377" y="990216"/>
                  </a:lnTo>
                  <a:lnTo>
                    <a:pt x="624131" y="1008401"/>
                  </a:lnTo>
                  <a:lnTo>
                    <a:pt x="620800" y="1026393"/>
                  </a:lnTo>
                  <a:lnTo>
                    <a:pt x="617410" y="1044247"/>
                  </a:lnTo>
                  <a:lnTo>
                    <a:pt x="613976" y="1062003"/>
                  </a:lnTo>
                  <a:lnTo>
                    <a:pt x="610349" y="1079692"/>
                  </a:lnTo>
                  <a:lnTo>
                    <a:pt x="606227" y="1097335"/>
                  </a:lnTo>
                  <a:lnTo>
                    <a:pt x="601493" y="1114947"/>
                  </a:lnTo>
                  <a:lnTo>
                    <a:pt x="596348" y="1132538"/>
                  </a:lnTo>
                  <a:lnTo>
                    <a:pt x="591201" y="1150114"/>
                  </a:lnTo>
                  <a:lnTo>
                    <a:pt x="586292" y="1167677"/>
                  </a:lnTo>
                  <a:lnTo>
                    <a:pt x="581521" y="1185064"/>
                  </a:lnTo>
                  <a:lnTo>
                    <a:pt x="576559" y="1201972"/>
                  </a:lnTo>
                  <a:lnTo>
                    <a:pt x="571220" y="1218268"/>
                  </a:lnTo>
                  <a:lnTo>
                    <a:pt x="565481" y="1233821"/>
                  </a:lnTo>
                  <a:lnTo>
                    <a:pt x="559396" y="1248426"/>
                  </a:lnTo>
                  <a:lnTo>
                    <a:pt x="553045" y="1262066"/>
                  </a:lnTo>
                  <a:lnTo>
                    <a:pt x="546661" y="1274871"/>
                  </a:lnTo>
                  <a:lnTo>
                    <a:pt x="540608" y="1287018"/>
                  </a:lnTo>
                  <a:lnTo>
                    <a:pt x="535054" y="1298676"/>
                  </a:lnTo>
                  <a:lnTo>
                    <a:pt x="529835" y="1309982"/>
                  </a:lnTo>
                  <a:lnTo>
                    <a:pt x="524563" y="1321041"/>
                  </a:lnTo>
                  <a:lnTo>
                    <a:pt x="519013" y="1331925"/>
                  </a:lnTo>
                  <a:lnTo>
                    <a:pt x="513131" y="1342524"/>
                  </a:lnTo>
                  <a:lnTo>
                    <a:pt x="506950" y="1352567"/>
                  </a:lnTo>
                  <a:lnTo>
                    <a:pt x="500530" y="1361952"/>
                  </a:lnTo>
                  <a:lnTo>
                    <a:pt x="493929" y="1370728"/>
                  </a:lnTo>
                  <a:lnTo>
                    <a:pt x="487199" y="1379009"/>
                  </a:lnTo>
                  <a:lnTo>
                    <a:pt x="480376" y="1386915"/>
                  </a:lnTo>
                  <a:lnTo>
                    <a:pt x="473491" y="1394547"/>
                  </a:lnTo>
                  <a:lnTo>
                    <a:pt x="466563" y="1401986"/>
                  </a:lnTo>
                  <a:lnTo>
                    <a:pt x="459596" y="1409285"/>
                  </a:lnTo>
                  <a:lnTo>
                    <a:pt x="452271" y="1416324"/>
                  </a:lnTo>
                  <a:lnTo>
                    <a:pt x="443983" y="1422825"/>
                  </a:lnTo>
                  <a:lnTo>
                    <a:pt x="434476" y="1428673"/>
                  </a:lnTo>
                  <a:lnTo>
                    <a:pt x="423817" y="1433752"/>
                  </a:lnTo>
                  <a:lnTo>
                    <a:pt x="412213" y="1437865"/>
                  </a:lnTo>
                  <a:lnTo>
                    <a:pt x="399888" y="1440996"/>
                  </a:lnTo>
                  <a:lnTo>
                    <a:pt x="387036" y="1443116"/>
                  </a:lnTo>
                  <a:lnTo>
                    <a:pt x="373811" y="1444098"/>
                  </a:lnTo>
                  <a:lnTo>
                    <a:pt x="360330" y="1443976"/>
                  </a:lnTo>
                  <a:lnTo>
                    <a:pt x="346838" y="1442761"/>
                  </a:lnTo>
                  <a:lnTo>
                    <a:pt x="333700" y="1440350"/>
                  </a:lnTo>
                  <a:lnTo>
                    <a:pt x="321080" y="1436799"/>
                  </a:lnTo>
                  <a:lnTo>
                    <a:pt x="308807" y="1432126"/>
                  </a:lnTo>
                  <a:lnTo>
                    <a:pt x="296493" y="1426241"/>
                  </a:lnTo>
                  <a:lnTo>
                    <a:pt x="283919" y="1419212"/>
                  </a:lnTo>
                  <a:lnTo>
                    <a:pt x="271353" y="1411392"/>
                  </a:lnTo>
                  <a:lnTo>
                    <a:pt x="259442" y="1403304"/>
                  </a:lnTo>
                  <a:lnTo>
                    <a:pt x="248504" y="1395271"/>
                  </a:lnTo>
                  <a:lnTo>
                    <a:pt x="238532" y="1387251"/>
                  </a:lnTo>
                  <a:lnTo>
                    <a:pt x="229373" y="1378954"/>
                  </a:lnTo>
                  <a:lnTo>
                    <a:pt x="220843" y="1370218"/>
                  </a:lnTo>
                  <a:lnTo>
                    <a:pt x="212774" y="1360876"/>
                  </a:lnTo>
                  <a:lnTo>
                    <a:pt x="205034" y="1350686"/>
                  </a:lnTo>
                  <a:lnTo>
                    <a:pt x="197525" y="1339607"/>
                  </a:lnTo>
                  <a:lnTo>
                    <a:pt x="190175" y="1327911"/>
                  </a:lnTo>
                  <a:lnTo>
                    <a:pt x="182932" y="1316067"/>
                  </a:lnTo>
                  <a:lnTo>
                    <a:pt x="175767" y="1304363"/>
                  </a:lnTo>
                  <a:lnTo>
                    <a:pt x="168820" y="1292896"/>
                  </a:lnTo>
                  <a:lnTo>
                    <a:pt x="162382" y="1281663"/>
                  </a:lnTo>
                  <a:lnTo>
                    <a:pt x="156567" y="1270626"/>
                  </a:lnTo>
                  <a:lnTo>
                    <a:pt x="151170" y="1259739"/>
                  </a:lnTo>
                  <a:lnTo>
                    <a:pt x="145778" y="1248963"/>
                  </a:lnTo>
                  <a:lnTo>
                    <a:pt x="140154" y="1238264"/>
                  </a:lnTo>
                  <a:lnTo>
                    <a:pt x="134391" y="1227620"/>
                  </a:lnTo>
                  <a:lnTo>
                    <a:pt x="128822" y="1217013"/>
                  </a:lnTo>
                  <a:lnTo>
                    <a:pt x="123631" y="1206428"/>
                  </a:lnTo>
                  <a:lnTo>
                    <a:pt x="118840" y="1195691"/>
                  </a:lnTo>
                  <a:lnTo>
                    <a:pt x="114394" y="1184490"/>
                  </a:lnTo>
                  <a:lnTo>
                    <a:pt x="110222" y="1172697"/>
                  </a:lnTo>
                  <a:lnTo>
                    <a:pt x="106250" y="1160505"/>
                  </a:lnTo>
                  <a:lnTo>
                    <a:pt x="102422" y="1148321"/>
                  </a:lnTo>
                  <a:lnTo>
                    <a:pt x="98697" y="1136380"/>
                  </a:lnTo>
                  <a:lnTo>
                    <a:pt x="95040" y="1124583"/>
                  </a:lnTo>
                  <a:lnTo>
                    <a:pt x="91432" y="1112596"/>
                  </a:lnTo>
                  <a:lnTo>
                    <a:pt x="87855" y="1100240"/>
                  </a:lnTo>
                  <a:lnTo>
                    <a:pt x="84302" y="1087653"/>
                  </a:lnTo>
                  <a:lnTo>
                    <a:pt x="80762" y="1075196"/>
                  </a:lnTo>
                  <a:lnTo>
                    <a:pt x="77233" y="1063068"/>
                  </a:lnTo>
                  <a:lnTo>
                    <a:pt x="73709" y="1051144"/>
                  </a:lnTo>
                  <a:lnTo>
                    <a:pt x="70191" y="1039072"/>
                  </a:lnTo>
                  <a:lnTo>
                    <a:pt x="66675" y="1026657"/>
                  </a:lnTo>
                  <a:lnTo>
                    <a:pt x="63162" y="1014031"/>
                  </a:lnTo>
                  <a:lnTo>
                    <a:pt x="59650" y="1001548"/>
                  </a:lnTo>
                  <a:lnTo>
                    <a:pt x="56143" y="989404"/>
                  </a:lnTo>
                  <a:lnTo>
                    <a:pt x="52805" y="977468"/>
                  </a:lnTo>
                  <a:lnTo>
                    <a:pt x="49943" y="965388"/>
                  </a:lnTo>
                  <a:lnTo>
                    <a:pt x="47681" y="952963"/>
                  </a:lnTo>
                  <a:lnTo>
                    <a:pt x="45824" y="940161"/>
                  </a:lnTo>
                  <a:lnTo>
                    <a:pt x="43962" y="927028"/>
                  </a:lnTo>
                  <a:lnTo>
                    <a:pt x="41855" y="913633"/>
                  </a:lnTo>
                  <a:lnTo>
                    <a:pt x="39439" y="900044"/>
                  </a:lnTo>
                  <a:lnTo>
                    <a:pt x="36738" y="886315"/>
                  </a:lnTo>
                  <a:lnTo>
                    <a:pt x="33806" y="872473"/>
                  </a:lnTo>
                  <a:lnTo>
                    <a:pt x="30701" y="858059"/>
                  </a:lnTo>
                  <a:lnTo>
                    <a:pt x="27472" y="842173"/>
                  </a:lnTo>
                  <a:lnTo>
                    <a:pt x="24158" y="824453"/>
                  </a:lnTo>
                  <a:lnTo>
                    <a:pt x="20952" y="805501"/>
                  </a:lnTo>
                  <a:lnTo>
                    <a:pt x="18177" y="786548"/>
                  </a:lnTo>
                  <a:lnTo>
                    <a:pt x="15975" y="768308"/>
                  </a:lnTo>
                  <a:lnTo>
                    <a:pt x="14158" y="750485"/>
                  </a:lnTo>
                  <a:lnTo>
                    <a:pt x="12324" y="732087"/>
                  </a:lnTo>
                  <a:lnTo>
                    <a:pt x="10239" y="712575"/>
                  </a:lnTo>
                  <a:lnTo>
                    <a:pt x="8008" y="692367"/>
                  </a:lnTo>
                  <a:lnTo>
                    <a:pt x="5962" y="672549"/>
                  </a:lnTo>
                  <a:lnTo>
                    <a:pt x="4290" y="653722"/>
                  </a:lnTo>
                  <a:lnTo>
                    <a:pt x="3014" y="635672"/>
                  </a:lnTo>
                  <a:lnTo>
                    <a:pt x="2083" y="617651"/>
                  </a:lnTo>
                  <a:lnTo>
                    <a:pt x="1423" y="599205"/>
                  </a:lnTo>
                  <a:lnTo>
                    <a:pt x="962" y="580529"/>
                  </a:lnTo>
                  <a:lnTo>
                    <a:pt x="645" y="562276"/>
                  </a:lnTo>
                  <a:lnTo>
                    <a:pt x="429" y="544801"/>
                  </a:lnTo>
                  <a:lnTo>
                    <a:pt x="283" y="527980"/>
                  </a:lnTo>
                  <a:lnTo>
                    <a:pt x="183" y="511391"/>
                  </a:lnTo>
                  <a:lnTo>
                    <a:pt x="117" y="494747"/>
                  </a:lnTo>
                  <a:lnTo>
                    <a:pt x="73" y="477771"/>
                  </a:lnTo>
                  <a:lnTo>
                    <a:pt x="43" y="460142"/>
                  </a:lnTo>
                  <a:lnTo>
                    <a:pt x="24" y="441759"/>
                  </a:lnTo>
                  <a:lnTo>
                    <a:pt x="10" y="422852"/>
                  </a:lnTo>
                  <a:lnTo>
                    <a:pt x="1" y="403860"/>
                  </a:lnTo>
                  <a:lnTo>
                    <a:pt x="0" y="385059"/>
                  </a:lnTo>
                  <a:lnTo>
                    <a:pt x="169" y="366860"/>
                  </a:lnTo>
                  <a:lnTo>
                    <a:pt x="814" y="349866"/>
                  </a:lnTo>
                  <a:lnTo>
                    <a:pt x="2065" y="334282"/>
                  </a:lnTo>
                  <a:lnTo>
                    <a:pt x="3890" y="319664"/>
                  </a:lnTo>
                  <a:lnTo>
                    <a:pt x="6186" y="305153"/>
                  </a:lnTo>
                  <a:lnTo>
                    <a:pt x="8842" y="290238"/>
                  </a:lnTo>
                  <a:lnTo>
                    <a:pt x="11759" y="274927"/>
                  </a:lnTo>
                  <a:lnTo>
                    <a:pt x="14864" y="259562"/>
                  </a:lnTo>
                  <a:lnTo>
                    <a:pt x="18102" y="244374"/>
                  </a:lnTo>
                  <a:lnTo>
                    <a:pt x="21598" y="229597"/>
                  </a:lnTo>
                  <a:lnTo>
                    <a:pt x="25630" y="215529"/>
                  </a:lnTo>
                  <a:lnTo>
                    <a:pt x="30309" y="202261"/>
                  </a:lnTo>
                  <a:lnTo>
                    <a:pt x="35587" y="189879"/>
                  </a:lnTo>
                  <a:lnTo>
                    <a:pt x="41356" y="178548"/>
                  </a:lnTo>
                  <a:lnTo>
                    <a:pt x="47495" y="168257"/>
                  </a:lnTo>
                  <a:lnTo>
                    <a:pt x="53906" y="158853"/>
                  </a:lnTo>
                  <a:lnTo>
                    <a:pt x="60509" y="150141"/>
                  </a:lnTo>
                  <a:lnTo>
                    <a:pt x="67245" y="141943"/>
                  </a:lnTo>
                  <a:lnTo>
                    <a:pt x="74073" y="134113"/>
                  </a:lnTo>
                  <a:lnTo>
                    <a:pt x="80963" y="126541"/>
                  </a:lnTo>
                  <a:lnTo>
                    <a:pt x="87896" y="119152"/>
                  </a:lnTo>
                  <a:lnTo>
                    <a:pt x="94940" y="111999"/>
                  </a:lnTo>
                  <a:lnTo>
                    <a:pt x="103146" y="104450"/>
                  </a:lnTo>
                  <a:lnTo>
                    <a:pt x="115476" y="94721"/>
                  </a:lnTo>
                  <a:lnTo>
                    <a:pt x="136853" y="7977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580311" y="4232455"/>
              <a:ext cx="99062" cy="726468"/>
            </a:xfrm>
            <a:custGeom>
              <a:avLst/>
              <a:gdLst/>
              <a:ahLst/>
              <a:cxnLst/>
              <a:rect l="0" t="0" r="0" b="0"/>
              <a:pathLst>
                <a:path w="99062" h="726468">
                  <a:moveTo>
                    <a:pt x="84227" y="0"/>
                  </a:moveTo>
                  <a:lnTo>
                    <a:pt x="87095" y="11802"/>
                  </a:lnTo>
                  <a:lnTo>
                    <a:pt x="89236" y="23572"/>
                  </a:lnTo>
                  <a:lnTo>
                    <a:pt x="90844" y="36462"/>
                  </a:lnTo>
                  <a:lnTo>
                    <a:pt x="92198" y="50310"/>
                  </a:lnTo>
                  <a:lnTo>
                    <a:pt x="93694" y="64638"/>
                  </a:lnTo>
                  <a:lnTo>
                    <a:pt x="95535" y="79103"/>
                  </a:lnTo>
                  <a:lnTo>
                    <a:pt x="97429" y="93380"/>
                  </a:lnTo>
                  <a:lnTo>
                    <a:pt x="98713" y="107108"/>
                  </a:lnTo>
                  <a:lnTo>
                    <a:pt x="99061" y="120154"/>
                  </a:lnTo>
                  <a:lnTo>
                    <a:pt x="98633" y="132726"/>
                  </a:lnTo>
                  <a:lnTo>
                    <a:pt x="97880" y="145247"/>
                  </a:lnTo>
                  <a:lnTo>
                    <a:pt x="97115" y="157975"/>
                  </a:lnTo>
                  <a:lnTo>
                    <a:pt x="96467" y="170982"/>
                  </a:lnTo>
                  <a:lnTo>
                    <a:pt x="95965" y="184255"/>
                  </a:lnTo>
                  <a:lnTo>
                    <a:pt x="95591" y="197744"/>
                  </a:lnTo>
                  <a:lnTo>
                    <a:pt x="95155" y="211397"/>
                  </a:lnTo>
                  <a:lnTo>
                    <a:pt x="94322" y="225169"/>
                  </a:lnTo>
                  <a:lnTo>
                    <a:pt x="92947" y="239024"/>
                  </a:lnTo>
                  <a:lnTo>
                    <a:pt x="91208" y="252939"/>
                  </a:lnTo>
                  <a:lnTo>
                    <a:pt x="89501" y="266893"/>
                  </a:lnTo>
                  <a:lnTo>
                    <a:pt x="88053" y="280879"/>
                  </a:lnTo>
                  <a:lnTo>
                    <a:pt x="86761" y="295052"/>
                  </a:lnTo>
                  <a:lnTo>
                    <a:pt x="85287" y="309713"/>
                  </a:lnTo>
                  <a:lnTo>
                    <a:pt x="83444" y="324988"/>
                  </a:lnTo>
                  <a:lnTo>
                    <a:pt x="81205" y="340840"/>
                  </a:lnTo>
                  <a:lnTo>
                    <a:pt x="78625" y="357167"/>
                  </a:lnTo>
                  <a:lnTo>
                    <a:pt x="75774" y="373856"/>
                  </a:lnTo>
                  <a:lnTo>
                    <a:pt x="72723" y="390808"/>
                  </a:lnTo>
                  <a:lnTo>
                    <a:pt x="69530" y="407948"/>
                  </a:lnTo>
                  <a:lnTo>
                    <a:pt x="66240" y="425220"/>
                  </a:lnTo>
                  <a:lnTo>
                    <a:pt x="63049" y="442580"/>
                  </a:lnTo>
                  <a:lnTo>
                    <a:pt x="60286" y="460001"/>
                  </a:lnTo>
                  <a:lnTo>
                    <a:pt x="58092" y="477459"/>
                  </a:lnTo>
                  <a:lnTo>
                    <a:pt x="56280" y="494778"/>
                  </a:lnTo>
                  <a:lnTo>
                    <a:pt x="54448" y="511638"/>
                  </a:lnTo>
                  <a:lnTo>
                    <a:pt x="52361" y="527912"/>
                  </a:lnTo>
                  <a:lnTo>
                    <a:pt x="49957" y="543789"/>
                  </a:lnTo>
                  <a:lnTo>
                    <a:pt x="47265" y="559677"/>
                  </a:lnTo>
                  <a:lnTo>
                    <a:pt x="44340" y="575810"/>
                  </a:lnTo>
                  <a:lnTo>
                    <a:pt x="41239" y="592086"/>
                  </a:lnTo>
                  <a:lnTo>
                    <a:pt x="38012" y="608175"/>
                  </a:lnTo>
                  <a:lnTo>
                    <a:pt x="34691" y="623889"/>
                  </a:lnTo>
                  <a:lnTo>
                    <a:pt x="31140" y="639205"/>
                  </a:lnTo>
                  <a:lnTo>
                    <a:pt x="27070" y="654175"/>
                  </a:lnTo>
                  <a:lnTo>
                    <a:pt x="22376" y="668856"/>
                  </a:lnTo>
                  <a:lnTo>
                    <a:pt x="17406" y="682713"/>
                  </a:lnTo>
                  <a:lnTo>
                    <a:pt x="12385" y="695980"/>
                  </a:lnTo>
                  <a:lnTo>
                    <a:pt x="6872" y="709825"/>
                  </a:lnTo>
                  <a:lnTo>
                    <a:pt x="0" y="72646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674859" y="3979772"/>
              <a:ext cx="42115" cy="610654"/>
            </a:xfrm>
            <a:custGeom>
              <a:avLst/>
              <a:gdLst/>
              <a:ahLst/>
              <a:cxnLst/>
              <a:rect l="0" t="0" r="0" b="0"/>
              <a:pathLst>
                <a:path w="42115" h="610654">
                  <a:moveTo>
                    <a:pt x="42114" y="0"/>
                  </a:moveTo>
                  <a:lnTo>
                    <a:pt x="39248" y="14803"/>
                  </a:lnTo>
                  <a:lnTo>
                    <a:pt x="37106" y="29994"/>
                  </a:lnTo>
                  <a:lnTo>
                    <a:pt x="35503" y="47072"/>
                  </a:lnTo>
                  <a:lnTo>
                    <a:pt x="34322" y="65474"/>
                  </a:lnTo>
                  <a:lnTo>
                    <a:pt x="33473" y="83987"/>
                  </a:lnTo>
                  <a:lnTo>
                    <a:pt x="32880" y="101880"/>
                  </a:lnTo>
                  <a:lnTo>
                    <a:pt x="32639" y="118941"/>
                  </a:lnTo>
                  <a:lnTo>
                    <a:pt x="33003" y="135222"/>
                  </a:lnTo>
                  <a:lnTo>
                    <a:pt x="34059" y="150873"/>
                  </a:lnTo>
                  <a:lnTo>
                    <a:pt x="35581" y="166212"/>
                  </a:lnTo>
                  <a:lnTo>
                    <a:pt x="37141" y="181679"/>
                  </a:lnTo>
                  <a:lnTo>
                    <a:pt x="38479" y="197504"/>
                  </a:lnTo>
                  <a:lnTo>
                    <a:pt x="39360" y="213730"/>
                  </a:lnTo>
                  <a:lnTo>
                    <a:pt x="39493" y="230310"/>
                  </a:lnTo>
                  <a:lnTo>
                    <a:pt x="38805" y="247168"/>
                  </a:lnTo>
                  <a:lnTo>
                    <a:pt x="37545" y="264236"/>
                  </a:lnTo>
                  <a:lnTo>
                    <a:pt x="36168" y="281452"/>
                  </a:lnTo>
                  <a:lnTo>
                    <a:pt x="34951" y="298774"/>
                  </a:lnTo>
                  <a:lnTo>
                    <a:pt x="33984" y="316168"/>
                  </a:lnTo>
                  <a:lnTo>
                    <a:pt x="33261" y="333612"/>
                  </a:lnTo>
                  <a:lnTo>
                    <a:pt x="32736" y="351095"/>
                  </a:lnTo>
                  <a:lnTo>
                    <a:pt x="32197" y="368769"/>
                  </a:lnTo>
                  <a:lnTo>
                    <a:pt x="31295" y="386933"/>
                  </a:lnTo>
                  <a:lnTo>
                    <a:pt x="29868" y="405709"/>
                  </a:lnTo>
                  <a:lnTo>
                    <a:pt x="27925" y="424895"/>
                  </a:lnTo>
                  <a:lnTo>
                    <a:pt x="25548" y="444081"/>
                  </a:lnTo>
                  <a:lnTo>
                    <a:pt x="22838" y="463034"/>
                  </a:lnTo>
                  <a:lnTo>
                    <a:pt x="19884" y="482016"/>
                  </a:lnTo>
                  <a:lnTo>
                    <a:pt x="16755" y="501665"/>
                  </a:lnTo>
                  <a:lnTo>
                    <a:pt x="13509" y="522264"/>
                  </a:lnTo>
                  <a:lnTo>
                    <a:pt x="10336" y="542735"/>
                  </a:lnTo>
                  <a:lnTo>
                    <a:pt x="7249" y="562836"/>
                  </a:lnTo>
                  <a:lnTo>
                    <a:pt x="3977" y="584337"/>
                  </a:lnTo>
                  <a:lnTo>
                    <a:pt x="0" y="61065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337741" y="3853430"/>
              <a:ext cx="157928" cy="747524"/>
            </a:xfrm>
            <a:custGeom>
              <a:avLst/>
              <a:gdLst/>
              <a:ahLst/>
              <a:cxnLst/>
              <a:rect l="0" t="0" r="0" b="0"/>
              <a:pathLst>
                <a:path w="157928" h="747524">
                  <a:moveTo>
                    <a:pt x="157927" y="0"/>
                  </a:moveTo>
                  <a:lnTo>
                    <a:pt x="154994" y="11735"/>
                  </a:lnTo>
                  <a:lnTo>
                    <a:pt x="152211" y="22864"/>
                  </a:lnTo>
                  <a:lnTo>
                    <a:pt x="149316" y="34462"/>
                  </a:lnTo>
                  <a:lnTo>
                    <a:pt x="146449" y="46623"/>
                  </a:lnTo>
                  <a:lnTo>
                    <a:pt x="143932" y="59283"/>
                  </a:lnTo>
                  <a:lnTo>
                    <a:pt x="141916" y="72340"/>
                  </a:lnTo>
                  <a:lnTo>
                    <a:pt x="140232" y="85691"/>
                  </a:lnTo>
                  <a:lnTo>
                    <a:pt x="138488" y="99257"/>
                  </a:lnTo>
                  <a:lnTo>
                    <a:pt x="136466" y="112976"/>
                  </a:lnTo>
                  <a:lnTo>
                    <a:pt x="134278" y="126968"/>
                  </a:lnTo>
                  <a:lnTo>
                    <a:pt x="132262" y="141507"/>
                  </a:lnTo>
                  <a:lnTo>
                    <a:pt x="130603" y="156698"/>
                  </a:lnTo>
                  <a:lnTo>
                    <a:pt x="129168" y="172495"/>
                  </a:lnTo>
                  <a:lnTo>
                    <a:pt x="127598" y="188785"/>
                  </a:lnTo>
                  <a:lnTo>
                    <a:pt x="125694" y="205454"/>
                  </a:lnTo>
                  <a:lnTo>
                    <a:pt x="123585" y="222563"/>
                  </a:lnTo>
                  <a:lnTo>
                    <a:pt x="121623" y="240341"/>
                  </a:lnTo>
                  <a:lnTo>
                    <a:pt x="120006" y="258852"/>
                  </a:lnTo>
                  <a:lnTo>
                    <a:pt x="118767" y="277860"/>
                  </a:lnTo>
                  <a:lnTo>
                    <a:pt x="117861" y="296926"/>
                  </a:lnTo>
                  <a:lnTo>
                    <a:pt x="117213" y="315794"/>
                  </a:lnTo>
                  <a:lnTo>
                    <a:pt x="116591" y="334549"/>
                  </a:lnTo>
                  <a:lnTo>
                    <a:pt x="115634" y="353514"/>
                  </a:lnTo>
                  <a:lnTo>
                    <a:pt x="114170" y="372862"/>
                  </a:lnTo>
                  <a:lnTo>
                    <a:pt x="112201" y="392449"/>
                  </a:lnTo>
                  <a:lnTo>
                    <a:pt x="109808" y="411913"/>
                  </a:lnTo>
                  <a:lnTo>
                    <a:pt x="107083" y="431051"/>
                  </a:lnTo>
                  <a:lnTo>
                    <a:pt x="103949" y="449989"/>
                  </a:lnTo>
                  <a:lnTo>
                    <a:pt x="100167" y="469077"/>
                  </a:lnTo>
                  <a:lnTo>
                    <a:pt x="95660" y="488508"/>
                  </a:lnTo>
                  <a:lnTo>
                    <a:pt x="90498" y="508152"/>
                  </a:lnTo>
                  <a:lnTo>
                    <a:pt x="84808" y="527652"/>
                  </a:lnTo>
                  <a:lnTo>
                    <a:pt x="78721" y="546815"/>
                  </a:lnTo>
                  <a:lnTo>
                    <a:pt x="72346" y="565769"/>
                  </a:lnTo>
                  <a:lnTo>
                    <a:pt x="65768" y="584868"/>
                  </a:lnTo>
                  <a:lnTo>
                    <a:pt x="59047" y="604302"/>
                  </a:lnTo>
                  <a:lnTo>
                    <a:pt x="52230" y="623777"/>
                  </a:lnTo>
                  <a:lnTo>
                    <a:pt x="45348" y="642633"/>
                  </a:lnTo>
                  <a:lnTo>
                    <a:pt x="38424" y="660531"/>
                  </a:lnTo>
                  <a:lnTo>
                    <a:pt x="31586" y="677256"/>
                  </a:lnTo>
                  <a:lnTo>
                    <a:pt x="24282" y="694397"/>
                  </a:lnTo>
                  <a:lnTo>
                    <a:pt x="14754" y="715691"/>
                  </a:lnTo>
                  <a:lnTo>
                    <a:pt x="0" y="74752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684974" y="3979772"/>
              <a:ext cx="83826" cy="631711"/>
            </a:xfrm>
            <a:custGeom>
              <a:avLst/>
              <a:gdLst/>
              <a:ahLst/>
              <a:cxnLst/>
              <a:rect l="0" t="0" r="0" b="0"/>
              <a:pathLst>
                <a:path w="83826" h="631711">
                  <a:moveTo>
                    <a:pt x="73699" y="0"/>
                  </a:moveTo>
                  <a:lnTo>
                    <a:pt x="76566" y="14803"/>
                  </a:lnTo>
                  <a:lnTo>
                    <a:pt x="78708" y="29994"/>
                  </a:lnTo>
                  <a:lnTo>
                    <a:pt x="80311" y="47076"/>
                  </a:lnTo>
                  <a:lnTo>
                    <a:pt x="81492" y="65652"/>
                  </a:lnTo>
                  <a:lnTo>
                    <a:pt x="82340" y="84812"/>
                  </a:lnTo>
                  <a:lnTo>
                    <a:pt x="82937" y="103964"/>
                  </a:lnTo>
                  <a:lnTo>
                    <a:pt x="83352" y="123023"/>
                  </a:lnTo>
                  <a:lnTo>
                    <a:pt x="83636" y="142249"/>
                  </a:lnTo>
                  <a:lnTo>
                    <a:pt x="83825" y="161805"/>
                  </a:lnTo>
                  <a:lnTo>
                    <a:pt x="83783" y="181715"/>
                  </a:lnTo>
                  <a:lnTo>
                    <a:pt x="83223" y="201933"/>
                  </a:lnTo>
                  <a:lnTo>
                    <a:pt x="82029" y="222400"/>
                  </a:lnTo>
                  <a:lnTo>
                    <a:pt x="80243" y="243215"/>
                  </a:lnTo>
                  <a:lnTo>
                    <a:pt x="77973" y="264635"/>
                  </a:lnTo>
                  <a:lnTo>
                    <a:pt x="75330" y="286750"/>
                  </a:lnTo>
                  <a:lnTo>
                    <a:pt x="72251" y="309501"/>
                  </a:lnTo>
                  <a:lnTo>
                    <a:pt x="68506" y="332765"/>
                  </a:lnTo>
                  <a:lnTo>
                    <a:pt x="64024" y="356419"/>
                  </a:lnTo>
                  <a:lnTo>
                    <a:pt x="58878" y="380354"/>
                  </a:lnTo>
                  <a:lnTo>
                    <a:pt x="53200" y="404489"/>
                  </a:lnTo>
                  <a:lnTo>
                    <a:pt x="47125" y="428757"/>
                  </a:lnTo>
                  <a:lnTo>
                    <a:pt x="40928" y="452952"/>
                  </a:lnTo>
                  <a:lnTo>
                    <a:pt x="35002" y="476737"/>
                  </a:lnTo>
                  <a:lnTo>
                    <a:pt x="29537" y="499951"/>
                  </a:lnTo>
                  <a:lnTo>
                    <a:pt x="24546" y="522287"/>
                  </a:lnTo>
                  <a:lnTo>
                    <a:pt x="19961" y="543219"/>
                  </a:lnTo>
                  <a:lnTo>
                    <a:pt x="15695" y="562578"/>
                  </a:lnTo>
                  <a:lnTo>
                    <a:pt x="11815" y="579924"/>
                  </a:lnTo>
                  <a:lnTo>
                    <a:pt x="8168" y="596075"/>
                  </a:lnTo>
                  <a:lnTo>
                    <a:pt x="4431" y="612453"/>
                  </a:lnTo>
                  <a:lnTo>
                    <a:pt x="0" y="63171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022715" y="4348269"/>
              <a:ext cx="157928" cy="610654"/>
            </a:xfrm>
            <a:custGeom>
              <a:avLst/>
              <a:gdLst/>
              <a:ahLst/>
              <a:cxnLst/>
              <a:rect l="0" t="0" r="0" b="0"/>
              <a:pathLst>
                <a:path w="157928" h="610654">
                  <a:moveTo>
                    <a:pt x="157927" y="0"/>
                  </a:moveTo>
                  <a:lnTo>
                    <a:pt x="154994" y="14602"/>
                  </a:lnTo>
                  <a:lnTo>
                    <a:pt x="152211" y="27873"/>
                  </a:lnTo>
                  <a:lnTo>
                    <a:pt x="149317" y="41074"/>
                  </a:lnTo>
                  <a:lnTo>
                    <a:pt x="146449" y="54416"/>
                  </a:lnTo>
                  <a:lnTo>
                    <a:pt x="143933" y="67925"/>
                  </a:lnTo>
                  <a:lnTo>
                    <a:pt x="141918" y="81578"/>
                  </a:lnTo>
                  <a:lnTo>
                    <a:pt x="140233" y="95345"/>
                  </a:lnTo>
                  <a:lnTo>
                    <a:pt x="138489" y="109194"/>
                  </a:lnTo>
                  <a:lnTo>
                    <a:pt x="136458" y="123107"/>
                  </a:lnTo>
                  <a:lnTo>
                    <a:pt x="133923" y="137230"/>
                  </a:lnTo>
                  <a:lnTo>
                    <a:pt x="130610" y="151856"/>
                  </a:lnTo>
                  <a:lnTo>
                    <a:pt x="126455" y="167111"/>
                  </a:lnTo>
                  <a:lnTo>
                    <a:pt x="121714" y="183121"/>
                  </a:lnTo>
                  <a:lnTo>
                    <a:pt x="116847" y="200086"/>
                  </a:lnTo>
                  <a:lnTo>
                    <a:pt x="112133" y="218016"/>
                  </a:lnTo>
                  <a:lnTo>
                    <a:pt x="107666" y="236617"/>
                  </a:lnTo>
                  <a:lnTo>
                    <a:pt x="103439" y="255402"/>
                  </a:lnTo>
                  <a:lnTo>
                    <a:pt x="99409" y="274083"/>
                  </a:lnTo>
                  <a:lnTo>
                    <a:pt x="95363" y="292880"/>
                  </a:lnTo>
                  <a:lnTo>
                    <a:pt x="90953" y="312405"/>
                  </a:lnTo>
                  <a:lnTo>
                    <a:pt x="86018" y="332948"/>
                  </a:lnTo>
                  <a:lnTo>
                    <a:pt x="80565" y="354321"/>
                  </a:lnTo>
                  <a:lnTo>
                    <a:pt x="74679" y="376054"/>
                  </a:lnTo>
                  <a:lnTo>
                    <a:pt x="68460" y="397821"/>
                  </a:lnTo>
                  <a:lnTo>
                    <a:pt x="61996" y="419320"/>
                  </a:lnTo>
                  <a:lnTo>
                    <a:pt x="55358" y="440208"/>
                  </a:lnTo>
                  <a:lnTo>
                    <a:pt x="48603" y="460365"/>
                  </a:lnTo>
                  <a:lnTo>
                    <a:pt x="41933" y="479851"/>
                  </a:lnTo>
                  <a:lnTo>
                    <a:pt x="35681" y="498789"/>
                  </a:lnTo>
                  <a:lnTo>
                    <a:pt x="29994" y="517298"/>
                  </a:lnTo>
                  <a:lnTo>
                    <a:pt x="24810" y="535122"/>
                  </a:lnTo>
                  <a:lnTo>
                    <a:pt x="19326" y="553585"/>
                  </a:lnTo>
                  <a:lnTo>
                    <a:pt x="11948" y="576549"/>
                  </a:lnTo>
                  <a:lnTo>
                    <a:pt x="0" y="61065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380684" y="3221720"/>
              <a:ext cx="105286" cy="1168664"/>
            </a:xfrm>
            <a:custGeom>
              <a:avLst/>
              <a:gdLst/>
              <a:ahLst/>
              <a:cxnLst/>
              <a:rect l="0" t="0" r="0" b="0"/>
              <a:pathLst>
                <a:path w="105286" h="1168664">
                  <a:moveTo>
                    <a:pt x="105285" y="0"/>
                  </a:moveTo>
                  <a:lnTo>
                    <a:pt x="102485" y="8801"/>
                  </a:lnTo>
                  <a:lnTo>
                    <a:pt x="100983" y="17148"/>
                  </a:lnTo>
                  <a:lnTo>
                    <a:pt x="100672" y="25869"/>
                  </a:lnTo>
                  <a:lnTo>
                    <a:pt x="101178" y="35855"/>
                  </a:lnTo>
                  <a:lnTo>
                    <a:pt x="101999" y="48591"/>
                  </a:lnTo>
                  <a:lnTo>
                    <a:pt x="102814" y="64631"/>
                  </a:lnTo>
                  <a:lnTo>
                    <a:pt x="103498" y="83081"/>
                  </a:lnTo>
                  <a:lnTo>
                    <a:pt x="104025" y="102144"/>
                  </a:lnTo>
                  <a:lnTo>
                    <a:pt x="104411" y="120702"/>
                  </a:lnTo>
                  <a:lnTo>
                    <a:pt x="104685" y="138529"/>
                  </a:lnTo>
                  <a:lnTo>
                    <a:pt x="104877" y="155931"/>
                  </a:lnTo>
                  <a:lnTo>
                    <a:pt x="105005" y="173185"/>
                  </a:lnTo>
                  <a:lnTo>
                    <a:pt x="104922" y="190432"/>
                  </a:lnTo>
                  <a:lnTo>
                    <a:pt x="104334" y="207726"/>
                  </a:lnTo>
                  <a:lnTo>
                    <a:pt x="103126" y="225082"/>
                  </a:lnTo>
                  <a:lnTo>
                    <a:pt x="101502" y="242658"/>
                  </a:lnTo>
                  <a:lnTo>
                    <a:pt x="99872" y="260752"/>
                  </a:lnTo>
                  <a:lnTo>
                    <a:pt x="98478" y="279477"/>
                  </a:lnTo>
                  <a:lnTo>
                    <a:pt x="97220" y="298628"/>
                  </a:lnTo>
                  <a:lnTo>
                    <a:pt x="95769" y="317790"/>
                  </a:lnTo>
                  <a:lnTo>
                    <a:pt x="93946" y="336722"/>
                  </a:lnTo>
                  <a:lnTo>
                    <a:pt x="91891" y="355519"/>
                  </a:lnTo>
                  <a:lnTo>
                    <a:pt x="89964" y="374513"/>
                  </a:lnTo>
                  <a:lnTo>
                    <a:pt x="88371" y="393885"/>
                  </a:lnTo>
                  <a:lnTo>
                    <a:pt x="87149" y="413658"/>
                  </a:lnTo>
                  <a:lnTo>
                    <a:pt x="86255" y="433778"/>
                  </a:lnTo>
                  <a:lnTo>
                    <a:pt x="85613" y="454171"/>
                  </a:lnTo>
                  <a:lnTo>
                    <a:pt x="84996" y="474765"/>
                  </a:lnTo>
                  <a:lnTo>
                    <a:pt x="84041" y="495504"/>
                  </a:lnTo>
                  <a:lnTo>
                    <a:pt x="82584" y="516344"/>
                  </a:lnTo>
                  <a:lnTo>
                    <a:pt x="80790" y="537255"/>
                  </a:lnTo>
                  <a:lnTo>
                    <a:pt x="79046" y="558212"/>
                  </a:lnTo>
                  <a:lnTo>
                    <a:pt x="77580" y="579202"/>
                  </a:lnTo>
                  <a:lnTo>
                    <a:pt x="76444" y="600214"/>
                  </a:lnTo>
                  <a:lnTo>
                    <a:pt x="75608" y="621241"/>
                  </a:lnTo>
                  <a:lnTo>
                    <a:pt x="75005" y="642279"/>
                  </a:lnTo>
                  <a:lnTo>
                    <a:pt x="74415" y="663322"/>
                  </a:lnTo>
                  <a:lnTo>
                    <a:pt x="73479" y="684370"/>
                  </a:lnTo>
                  <a:lnTo>
                    <a:pt x="72028" y="705425"/>
                  </a:lnTo>
                  <a:lnTo>
                    <a:pt x="70069" y="726651"/>
                  </a:lnTo>
                  <a:lnTo>
                    <a:pt x="67682" y="748354"/>
                  </a:lnTo>
                  <a:lnTo>
                    <a:pt x="64970" y="770654"/>
                  </a:lnTo>
                  <a:lnTo>
                    <a:pt x="62184" y="793189"/>
                  </a:lnTo>
                  <a:lnTo>
                    <a:pt x="59700" y="815245"/>
                  </a:lnTo>
                  <a:lnTo>
                    <a:pt x="57696" y="836456"/>
                  </a:lnTo>
                  <a:lnTo>
                    <a:pt x="56014" y="856953"/>
                  </a:lnTo>
                  <a:lnTo>
                    <a:pt x="54269" y="877169"/>
                  </a:lnTo>
                  <a:lnTo>
                    <a:pt x="52241" y="897397"/>
                  </a:lnTo>
                  <a:lnTo>
                    <a:pt x="49878" y="917593"/>
                  </a:lnTo>
                  <a:lnTo>
                    <a:pt x="47211" y="937473"/>
                  </a:lnTo>
                  <a:lnTo>
                    <a:pt x="44304" y="956885"/>
                  </a:lnTo>
                  <a:lnTo>
                    <a:pt x="41215" y="975669"/>
                  </a:lnTo>
                  <a:lnTo>
                    <a:pt x="37995" y="993589"/>
                  </a:lnTo>
                  <a:lnTo>
                    <a:pt x="34684" y="1010604"/>
                  </a:lnTo>
                  <a:lnTo>
                    <a:pt x="31310" y="1026827"/>
                  </a:lnTo>
                  <a:lnTo>
                    <a:pt x="27891" y="1042422"/>
                  </a:lnTo>
                  <a:lnTo>
                    <a:pt x="24443" y="1057552"/>
                  </a:lnTo>
                  <a:lnTo>
                    <a:pt x="20974" y="1072513"/>
                  </a:lnTo>
                  <a:lnTo>
                    <a:pt x="17492" y="1087711"/>
                  </a:lnTo>
                  <a:lnTo>
                    <a:pt x="14005" y="1103327"/>
                  </a:lnTo>
                  <a:lnTo>
                    <a:pt x="10669" y="1118619"/>
                  </a:lnTo>
                  <a:lnTo>
                    <a:pt x="7454" y="1133529"/>
                  </a:lnTo>
                  <a:lnTo>
                    <a:pt x="4077" y="1149369"/>
                  </a:lnTo>
                  <a:lnTo>
                    <a:pt x="0" y="116866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687668" y="3166258"/>
              <a:ext cx="640582" cy="1076727"/>
            </a:xfrm>
            <a:custGeom>
              <a:avLst/>
              <a:gdLst/>
              <a:ahLst/>
              <a:cxnLst/>
              <a:rect l="0" t="0" r="0" b="0"/>
              <a:pathLst>
                <a:path w="640582" h="1076727">
                  <a:moveTo>
                    <a:pt x="145741" y="55462"/>
                  </a:moveTo>
                  <a:lnTo>
                    <a:pt x="151608" y="49594"/>
                  </a:lnTo>
                  <a:lnTo>
                    <a:pt x="157174" y="44030"/>
                  </a:lnTo>
                  <a:lnTo>
                    <a:pt x="162981" y="38231"/>
                  </a:lnTo>
                  <a:lnTo>
                    <a:pt x="169407" y="32150"/>
                  </a:lnTo>
                  <a:lnTo>
                    <a:pt x="177035" y="25820"/>
                  </a:lnTo>
                  <a:lnTo>
                    <a:pt x="186078" y="19301"/>
                  </a:lnTo>
                  <a:lnTo>
                    <a:pt x="196751" y="12971"/>
                  </a:lnTo>
                  <a:lnTo>
                    <a:pt x="209423" y="7485"/>
                  </a:lnTo>
                  <a:lnTo>
                    <a:pt x="224095" y="3148"/>
                  </a:lnTo>
                  <a:lnTo>
                    <a:pt x="240318" y="408"/>
                  </a:lnTo>
                  <a:lnTo>
                    <a:pt x="257417" y="0"/>
                  </a:lnTo>
                  <a:lnTo>
                    <a:pt x="274899" y="2098"/>
                  </a:lnTo>
                  <a:lnTo>
                    <a:pt x="292024" y="6253"/>
                  </a:lnTo>
                  <a:lnTo>
                    <a:pt x="307757" y="11707"/>
                  </a:lnTo>
                  <a:lnTo>
                    <a:pt x="321668" y="17890"/>
                  </a:lnTo>
                  <a:lnTo>
                    <a:pt x="334008" y="24630"/>
                  </a:lnTo>
                  <a:lnTo>
                    <a:pt x="345386" y="32051"/>
                  </a:lnTo>
                  <a:lnTo>
                    <a:pt x="356265" y="40191"/>
                  </a:lnTo>
                  <a:lnTo>
                    <a:pt x="366748" y="49131"/>
                  </a:lnTo>
                  <a:lnTo>
                    <a:pt x="376654" y="59050"/>
                  </a:lnTo>
                  <a:lnTo>
                    <a:pt x="385920" y="69951"/>
                  </a:lnTo>
                  <a:lnTo>
                    <a:pt x="394602" y="81698"/>
                  </a:lnTo>
                  <a:lnTo>
                    <a:pt x="402813" y="94108"/>
                  </a:lnTo>
                  <a:lnTo>
                    <a:pt x="410668" y="107011"/>
                  </a:lnTo>
                  <a:lnTo>
                    <a:pt x="418266" y="120268"/>
                  </a:lnTo>
                  <a:lnTo>
                    <a:pt x="425681" y="133772"/>
                  </a:lnTo>
                  <a:lnTo>
                    <a:pt x="432964" y="147449"/>
                  </a:lnTo>
                  <a:lnTo>
                    <a:pt x="439991" y="161243"/>
                  </a:lnTo>
                  <a:lnTo>
                    <a:pt x="446484" y="175117"/>
                  </a:lnTo>
                  <a:lnTo>
                    <a:pt x="452337" y="189050"/>
                  </a:lnTo>
                  <a:lnTo>
                    <a:pt x="457759" y="203187"/>
                  </a:lnTo>
                  <a:lnTo>
                    <a:pt x="463166" y="217824"/>
                  </a:lnTo>
                  <a:lnTo>
                    <a:pt x="468797" y="233087"/>
                  </a:lnTo>
                  <a:lnTo>
                    <a:pt x="474395" y="249101"/>
                  </a:lnTo>
                  <a:lnTo>
                    <a:pt x="479320" y="266069"/>
                  </a:lnTo>
                  <a:lnTo>
                    <a:pt x="483266" y="284006"/>
                  </a:lnTo>
                  <a:lnTo>
                    <a:pt x="486406" y="302781"/>
                  </a:lnTo>
                  <a:lnTo>
                    <a:pt x="489205" y="322216"/>
                  </a:lnTo>
                  <a:lnTo>
                    <a:pt x="491971" y="342141"/>
                  </a:lnTo>
                  <a:lnTo>
                    <a:pt x="494678" y="362419"/>
                  </a:lnTo>
                  <a:lnTo>
                    <a:pt x="497050" y="382944"/>
                  </a:lnTo>
                  <a:lnTo>
                    <a:pt x="498941" y="403641"/>
                  </a:lnTo>
                  <a:lnTo>
                    <a:pt x="500194" y="424455"/>
                  </a:lnTo>
                  <a:lnTo>
                    <a:pt x="500578" y="445347"/>
                  </a:lnTo>
                  <a:lnTo>
                    <a:pt x="500054" y="466299"/>
                  </a:lnTo>
                  <a:lnTo>
                    <a:pt x="498734" y="487455"/>
                  </a:lnTo>
                  <a:lnTo>
                    <a:pt x="496786" y="509112"/>
                  </a:lnTo>
                  <a:lnTo>
                    <a:pt x="494356" y="531385"/>
                  </a:lnTo>
                  <a:lnTo>
                    <a:pt x="491253" y="554072"/>
                  </a:lnTo>
                  <a:lnTo>
                    <a:pt x="486960" y="576763"/>
                  </a:lnTo>
                  <a:lnTo>
                    <a:pt x="481297" y="599213"/>
                  </a:lnTo>
                  <a:lnTo>
                    <a:pt x="474543" y="621356"/>
                  </a:lnTo>
                  <a:lnTo>
                    <a:pt x="467247" y="643216"/>
                  </a:lnTo>
                  <a:lnTo>
                    <a:pt x="459779" y="664844"/>
                  </a:lnTo>
                  <a:lnTo>
                    <a:pt x="452157" y="686132"/>
                  </a:lnTo>
                  <a:lnTo>
                    <a:pt x="444135" y="706819"/>
                  </a:lnTo>
                  <a:lnTo>
                    <a:pt x="435588" y="726812"/>
                  </a:lnTo>
                  <a:lnTo>
                    <a:pt x="426373" y="746173"/>
                  </a:lnTo>
                  <a:lnTo>
                    <a:pt x="416269" y="765021"/>
                  </a:lnTo>
                  <a:lnTo>
                    <a:pt x="405243" y="783476"/>
                  </a:lnTo>
                  <a:lnTo>
                    <a:pt x="393413" y="801481"/>
                  </a:lnTo>
                  <a:lnTo>
                    <a:pt x="380947" y="818812"/>
                  </a:lnTo>
                  <a:lnTo>
                    <a:pt x="368008" y="835399"/>
                  </a:lnTo>
                  <a:lnTo>
                    <a:pt x="354726" y="851319"/>
                  </a:lnTo>
                  <a:lnTo>
                    <a:pt x="341206" y="866703"/>
                  </a:lnTo>
                  <a:lnTo>
                    <a:pt x="327517" y="881680"/>
                  </a:lnTo>
                  <a:lnTo>
                    <a:pt x="313715" y="896196"/>
                  </a:lnTo>
                  <a:lnTo>
                    <a:pt x="299836" y="910031"/>
                  </a:lnTo>
                  <a:lnTo>
                    <a:pt x="285901" y="923118"/>
                  </a:lnTo>
                  <a:lnTo>
                    <a:pt x="271761" y="935535"/>
                  </a:lnTo>
                  <a:lnTo>
                    <a:pt x="257123" y="947414"/>
                  </a:lnTo>
                  <a:lnTo>
                    <a:pt x="241868" y="958879"/>
                  </a:lnTo>
                  <a:lnTo>
                    <a:pt x="226198" y="969715"/>
                  </a:lnTo>
                  <a:lnTo>
                    <a:pt x="210528" y="979393"/>
                  </a:lnTo>
                  <a:lnTo>
                    <a:pt x="195100" y="987719"/>
                  </a:lnTo>
                  <a:lnTo>
                    <a:pt x="180149" y="994801"/>
                  </a:lnTo>
                  <a:lnTo>
                    <a:pt x="165955" y="1000874"/>
                  </a:lnTo>
                  <a:lnTo>
                    <a:pt x="152581" y="1006174"/>
                  </a:lnTo>
                  <a:lnTo>
                    <a:pt x="139448" y="1010582"/>
                  </a:lnTo>
                  <a:lnTo>
                    <a:pt x="125483" y="1013646"/>
                  </a:lnTo>
                  <a:lnTo>
                    <a:pt x="110160" y="1015219"/>
                  </a:lnTo>
                  <a:lnTo>
                    <a:pt x="93780" y="1015122"/>
                  </a:lnTo>
                  <a:lnTo>
                    <a:pt x="77166" y="1013005"/>
                  </a:lnTo>
                  <a:lnTo>
                    <a:pt x="60856" y="1008864"/>
                  </a:lnTo>
                  <a:lnTo>
                    <a:pt x="45517" y="1002658"/>
                  </a:lnTo>
                  <a:lnTo>
                    <a:pt x="32061" y="994149"/>
                  </a:lnTo>
                  <a:lnTo>
                    <a:pt x="20809" y="983434"/>
                  </a:lnTo>
                  <a:lnTo>
                    <a:pt x="11901" y="971190"/>
                  </a:lnTo>
                  <a:lnTo>
                    <a:pt x="5570" y="958450"/>
                  </a:lnTo>
                  <a:lnTo>
                    <a:pt x="1683" y="945837"/>
                  </a:lnTo>
                  <a:lnTo>
                    <a:pt x="0" y="933101"/>
                  </a:lnTo>
                  <a:lnTo>
                    <a:pt x="366" y="919346"/>
                  </a:lnTo>
                  <a:lnTo>
                    <a:pt x="2494" y="904143"/>
                  </a:lnTo>
                  <a:lnTo>
                    <a:pt x="6019" y="888169"/>
                  </a:lnTo>
                  <a:lnTo>
                    <a:pt x="10593" y="872886"/>
                  </a:lnTo>
                  <a:lnTo>
                    <a:pt x="15923" y="859087"/>
                  </a:lnTo>
                  <a:lnTo>
                    <a:pt x="21789" y="846891"/>
                  </a:lnTo>
                  <a:lnTo>
                    <a:pt x="28024" y="836089"/>
                  </a:lnTo>
                  <a:lnTo>
                    <a:pt x="34515" y="826385"/>
                  </a:lnTo>
                  <a:lnTo>
                    <a:pt x="41178" y="817494"/>
                  </a:lnTo>
                  <a:lnTo>
                    <a:pt x="47958" y="809187"/>
                  </a:lnTo>
                  <a:lnTo>
                    <a:pt x="54821" y="801294"/>
                  </a:lnTo>
                  <a:lnTo>
                    <a:pt x="61906" y="793853"/>
                  </a:lnTo>
                  <a:lnTo>
                    <a:pt x="69502" y="787080"/>
                  </a:lnTo>
                  <a:lnTo>
                    <a:pt x="77726" y="781045"/>
                  </a:lnTo>
                  <a:lnTo>
                    <a:pt x="86538" y="775670"/>
                  </a:lnTo>
                  <a:lnTo>
                    <a:pt x="95833" y="770826"/>
                  </a:lnTo>
                  <a:lnTo>
                    <a:pt x="105503" y="766391"/>
                  </a:lnTo>
                  <a:lnTo>
                    <a:pt x="115776" y="762582"/>
                  </a:lnTo>
                  <a:lnTo>
                    <a:pt x="127190" y="759927"/>
                  </a:lnTo>
                  <a:lnTo>
                    <a:pt x="139936" y="758625"/>
                  </a:lnTo>
                  <a:lnTo>
                    <a:pt x="153581" y="758564"/>
                  </a:lnTo>
                  <a:lnTo>
                    <a:pt x="167279" y="759511"/>
                  </a:lnTo>
                  <a:lnTo>
                    <a:pt x="180527" y="761222"/>
                  </a:lnTo>
                  <a:lnTo>
                    <a:pt x="193184" y="763488"/>
                  </a:lnTo>
                  <a:lnTo>
                    <a:pt x="205290" y="766147"/>
                  </a:lnTo>
                  <a:lnTo>
                    <a:pt x="216954" y="769083"/>
                  </a:lnTo>
                  <a:lnTo>
                    <a:pt x="228447" y="772374"/>
                  </a:lnTo>
                  <a:lnTo>
                    <a:pt x="240172" y="776269"/>
                  </a:lnTo>
                  <a:lnTo>
                    <a:pt x="252325" y="780855"/>
                  </a:lnTo>
                  <a:lnTo>
                    <a:pt x="264760" y="786072"/>
                  </a:lnTo>
                  <a:lnTo>
                    <a:pt x="277109" y="791798"/>
                  </a:lnTo>
                  <a:lnTo>
                    <a:pt x="289156" y="797915"/>
                  </a:lnTo>
                  <a:lnTo>
                    <a:pt x="300854" y="804481"/>
                  </a:lnTo>
                  <a:lnTo>
                    <a:pt x="312243" y="811719"/>
                  </a:lnTo>
                  <a:lnTo>
                    <a:pt x="323384" y="819696"/>
                  </a:lnTo>
                  <a:lnTo>
                    <a:pt x="334340" y="828171"/>
                  </a:lnTo>
                  <a:lnTo>
                    <a:pt x="345164" y="836706"/>
                  </a:lnTo>
                  <a:lnTo>
                    <a:pt x="355894" y="845043"/>
                  </a:lnTo>
                  <a:lnTo>
                    <a:pt x="366559" y="853268"/>
                  </a:lnTo>
                  <a:lnTo>
                    <a:pt x="377181" y="861703"/>
                  </a:lnTo>
                  <a:lnTo>
                    <a:pt x="387775" y="870527"/>
                  </a:lnTo>
                  <a:lnTo>
                    <a:pt x="398518" y="879758"/>
                  </a:lnTo>
                  <a:lnTo>
                    <a:pt x="409723" y="889342"/>
                  </a:lnTo>
                  <a:lnTo>
                    <a:pt x="421518" y="899195"/>
                  </a:lnTo>
                  <a:lnTo>
                    <a:pt x="433712" y="909084"/>
                  </a:lnTo>
                  <a:lnTo>
                    <a:pt x="445897" y="918644"/>
                  </a:lnTo>
                  <a:lnTo>
                    <a:pt x="457834" y="927705"/>
                  </a:lnTo>
                  <a:lnTo>
                    <a:pt x="469459" y="936432"/>
                  </a:lnTo>
                  <a:lnTo>
                    <a:pt x="480798" y="945213"/>
                  </a:lnTo>
                  <a:lnTo>
                    <a:pt x="491907" y="954271"/>
                  </a:lnTo>
                  <a:lnTo>
                    <a:pt x="502842" y="963662"/>
                  </a:lnTo>
                  <a:lnTo>
                    <a:pt x="513650" y="973352"/>
                  </a:lnTo>
                  <a:lnTo>
                    <a:pt x="524370" y="983277"/>
                  </a:lnTo>
                  <a:lnTo>
                    <a:pt x="535028" y="993214"/>
                  </a:lnTo>
                  <a:lnTo>
                    <a:pt x="545645" y="1002806"/>
                  </a:lnTo>
                  <a:lnTo>
                    <a:pt x="556237" y="1011889"/>
                  </a:lnTo>
                  <a:lnTo>
                    <a:pt x="566978" y="1020631"/>
                  </a:lnTo>
                  <a:lnTo>
                    <a:pt x="578181" y="1029421"/>
                  </a:lnTo>
                  <a:lnTo>
                    <a:pt x="589963" y="1038472"/>
                  </a:lnTo>
                  <a:lnTo>
                    <a:pt x="601682" y="1047383"/>
                  </a:lnTo>
                  <a:lnTo>
                    <a:pt x="613193" y="1056097"/>
                  </a:lnTo>
                  <a:lnTo>
                    <a:pt x="625508" y="1065386"/>
                  </a:lnTo>
                  <a:lnTo>
                    <a:pt x="640581" y="10767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349306" y="4190342"/>
              <a:ext cx="242156" cy="589597"/>
            </a:xfrm>
            <a:custGeom>
              <a:avLst/>
              <a:gdLst/>
              <a:ahLst/>
              <a:cxnLst/>
              <a:rect l="0" t="0" r="0" b="0"/>
              <a:pathLst>
                <a:path w="242156" h="589597">
                  <a:moveTo>
                    <a:pt x="242155" y="0"/>
                  </a:moveTo>
                  <a:lnTo>
                    <a:pt x="239154" y="9002"/>
                  </a:lnTo>
                  <a:lnTo>
                    <a:pt x="235732" y="19270"/>
                  </a:lnTo>
                  <a:lnTo>
                    <a:pt x="231540" y="31844"/>
                  </a:lnTo>
                  <a:lnTo>
                    <a:pt x="226813" y="46026"/>
                  </a:lnTo>
                  <a:lnTo>
                    <a:pt x="221980" y="60525"/>
                  </a:lnTo>
                  <a:lnTo>
                    <a:pt x="217298" y="74565"/>
                  </a:lnTo>
                  <a:lnTo>
                    <a:pt x="212689" y="88220"/>
                  </a:lnTo>
                  <a:lnTo>
                    <a:pt x="207840" y="102123"/>
                  </a:lnTo>
                  <a:lnTo>
                    <a:pt x="202577" y="116649"/>
                  </a:lnTo>
                  <a:lnTo>
                    <a:pt x="196891" y="131708"/>
                  </a:lnTo>
                  <a:lnTo>
                    <a:pt x="190843" y="146910"/>
                  </a:lnTo>
                  <a:lnTo>
                    <a:pt x="184511" y="162001"/>
                  </a:lnTo>
                  <a:lnTo>
                    <a:pt x="177969" y="177053"/>
                  </a:lnTo>
                  <a:lnTo>
                    <a:pt x="171279" y="192371"/>
                  </a:lnTo>
                  <a:lnTo>
                    <a:pt x="164483" y="208120"/>
                  </a:lnTo>
                  <a:lnTo>
                    <a:pt x="157616" y="224306"/>
                  </a:lnTo>
                  <a:lnTo>
                    <a:pt x="150700" y="240864"/>
                  </a:lnTo>
                  <a:lnTo>
                    <a:pt x="143749" y="257712"/>
                  </a:lnTo>
                  <a:lnTo>
                    <a:pt x="136776" y="274773"/>
                  </a:lnTo>
                  <a:lnTo>
                    <a:pt x="129789" y="291985"/>
                  </a:lnTo>
                  <a:lnTo>
                    <a:pt x="122787" y="309305"/>
                  </a:lnTo>
                  <a:lnTo>
                    <a:pt x="115608" y="326698"/>
                  </a:lnTo>
                  <a:lnTo>
                    <a:pt x="107951" y="344142"/>
                  </a:lnTo>
                  <a:lnTo>
                    <a:pt x="99694" y="361619"/>
                  </a:lnTo>
                  <a:lnTo>
                    <a:pt x="91199" y="379120"/>
                  </a:lnTo>
                  <a:lnTo>
                    <a:pt x="83183" y="396636"/>
                  </a:lnTo>
                  <a:lnTo>
                    <a:pt x="76007" y="414158"/>
                  </a:lnTo>
                  <a:lnTo>
                    <a:pt x="69375" y="431519"/>
                  </a:lnTo>
                  <a:lnTo>
                    <a:pt x="62549" y="448408"/>
                  </a:lnTo>
                  <a:lnTo>
                    <a:pt x="55111" y="464697"/>
                  </a:lnTo>
                  <a:lnTo>
                    <a:pt x="47301" y="480415"/>
                  </a:lnTo>
                  <a:lnTo>
                    <a:pt x="39810" y="495662"/>
                  </a:lnTo>
                  <a:lnTo>
                    <a:pt x="33029" y="510543"/>
                  </a:lnTo>
                  <a:lnTo>
                    <a:pt x="26972" y="524933"/>
                  </a:lnTo>
                  <a:lnTo>
                    <a:pt x="20742" y="540105"/>
                  </a:lnTo>
                  <a:lnTo>
                    <a:pt x="12679" y="559630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644104" y="3232248"/>
              <a:ext cx="104681" cy="1126551"/>
            </a:xfrm>
            <a:custGeom>
              <a:avLst/>
              <a:gdLst/>
              <a:ahLst/>
              <a:cxnLst/>
              <a:rect l="0" t="0" r="0" b="0"/>
              <a:pathLst>
                <a:path w="104681" h="1126551">
                  <a:moveTo>
                    <a:pt x="73699" y="0"/>
                  </a:moveTo>
                  <a:lnTo>
                    <a:pt x="79500" y="8802"/>
                  </a:lnTo>
                  <a:lnTo>
                    <a:pt x="84423" y="17149"/>
                  </a:lnTo>
                  <a:lnTo>
                    <a:pt x="88922" y="25861"/>
                  </a:lnTo>
                  <a:lnTo>
                    <a:pt x="92969" y="35500"/>
                  </a:lnTo>
                  <a:lnTo>
                    <a:pt x="96335" y="46940"/>
                  </a:lnTo>
                  <a:lnTo>
                    <a:pt x="98943" y="60483"/>
                  </a:lnTo>
                  <a:lnTo>
                    <a:pt x="100870" y="75627"/>
                  </a:lnTo>
                  <a:lnTo>
                    <a:pt x="102249" y="91394"/>
                  </a:lnTo>
                  <a:lnTo>
                    <a:pt x="103215" y="107142"/>
                  </a:lnTo>
                  <a:lnTo>
                    <a:pt x="103882" y="122610"/>
                  </a:lnTo>
                  <a:lnTo>
                    <a:pt x="104338" y="137749"/>
                  </a:lnTo>
                  <a:lnTo>
                    <a:pt x="104644" y="152597"/>
                  </a:lnTo>
                  <a:lnTo>
                    <a:pt x="104680" y="167382"/>
                  </a:lnTo>
                  <a:lnTo>
                    <a:pt x="104173" y="182468"/>
                  </a:lnTo>
                  <a:lnTo>
                    <a:pt x="103018" y="198030"/>
                  </a:lnTo>
                  <a:lnTo>
                    <a:pt x="101430" y="213909"/>
                  </a:lnTo>
                  <a:lnTo>
                    <a:pt x="99825" y="229722"/>
                  </a:lnTo>
                  <a:lnTo>
                    <a:pt x="98445" y="245258"/>
                  </a:lnTo>
                  <a:lnTo>
                    <a:pt x="97198" y="260792"/>
                  </a:lnTo>
                  <a:lnTo>
                    <a:pt x="95755" y="276974"/>
                  </a:lnTo>
                  <a:lnTo>
                    <a:pt x="93937" y="294118"/>
                  </a:lnTo>
                  <a:lnTo>
                    <a:pt x="91884" y="312057"/>
                  </a:lnTo>
                  <a:lnTo>
                    <a:pt x="89960" y="330331"/>
                  </a:lnTo>
                  <a:lnTo>
                    <a:pt x="88364" y="348631"/>
                  </a:lnTo>
                  <a:lnTo>
                    <a:pt x="86971" y="366988"/>
                  </a:lnTo>
                  <a:lnTo>
                    <a:pt x="85427" y="385678"/>
                  </a:lnTo>
                  <a:lnTo>
                    <a:pt x="83537" y="404842"/>
                  </a:lnTo>
                  <a:lnTo>
                    <a:pt x="81269" y="424475"/>
                  </a:lnTo>
                  <a:lnTo>
                    <a:pt x="78666" y="444501"/>
                  </a:lnTo>
                  <a:lnTo>
                    <a:pt x="75801" y="464834"/>
                  </a:lnTo>
                  <a:lnTo>
                    <a:pt x="72742" y="485559"/>
                  </a:lnTo>
                  <a:lnTo>
                    <a:pt x="69542" y="506917"/>
                  </a:lnTo>
                  <a:lnTo>
                    <a:pt x="66249" y="528986"/>
                  </a:lnTo>
                  <a:lnTo>
                    <a:pt x="63055" y="551536"/>
                  </a:lnTo>
                  <a:lnTo>
                    <a:pt x="60291" y="574134"/>
                  </a:lnTo>
                  <a:lnTo>
                    <a:pt x="58091" y="596525"/>
                  </a:lnTo>
                  <a:lnTo>
                    <a:pt x="56105" y="618799"/>
                  </a:lnTo>
                  <a:lnTo>
                    <a:pt x="53624" y="641280"/>
                  </a:lnTo>
                  <a:lnTo>
                    <a:pt x="50292" y="664142"/>
                  </a:lnTo>
                  <a:lnTo>
                    <a:pt x="46408" y="687242"/>
                  </a:lnTo>
                  <a:lnTo>
                    <a:pt x="42716" y="710217"/>
                  </a:lnTo>
                  <a:lnTo>
                    <a:pt x="39636" y="732861"/>
                  </a:lnTo>
                  <a:lnTo>
                    <a:pt x="37096" y="755137"/>
                  </a:lnTo>
                  <a:lnTo>
                    <a:pt x="34708" y="777086"/>
                  </a:lnTo>
                  <a:lnTo>
                    <a:pt x="32216" y="798774"/>
                  </a:lnTo>
                  <a:lnTo>
                    <a:pt x="29526" y="820101"/>
                  </a:lnTo>
                  <a:lnTo>
                    <a:pt x="26632" y="840815"/>
                  </a:lnTo>
                  <a:lnTo>
                    <a:pt x="23574" y="860827"/>
                  </a:lnTo>
                  <a:lnTo>
                    <a:pt x="20552" y="880200"/>
                  </a:lnTo>
                  <a:lnTo>
                    <a:pt x="17910" y="899056"/>
                  </a:lnTo>
                  <a:lnTo>
                    <a:pt x="15800" y="917521"/>
                  </a:lnTo>
                  <a:lnTo>
                    <a:pt x="14045" y="935703"/>
                  </a:lnTo>
                  <a:lnTo>
                    <a:pt x="12253" y="953684"/>
                  </a:lnTo>
                  <a:lnTo>
                    <a:pt x="10197" y="971522"/>
                  </a:lnTo>
                  <a:lnTo>
                    <a:pt x="7985" y="989095"/>
                  </a:lnTo>
                  <a:lnTo>
                    <a:pt x="5952" y="1006128"/>
                  </a:lnTo>
                  <a:lnTo>
                    <a:pt x="4289" y="1022513"/>
                  </a:lnTo>
                  <a:lnTo>
                    <a:pt x="3020" y="1038296"/>
                  </a:lnTo>
                  <a:lnTo>
                    <a:pt x="2093" y="1053587"/>
                  </a:lnTo>
                  <a:lnTo>
                    <a:pt x="1434" y="1068487"/>
                  </a:lnTo>
                  <a:lnTo>
                    <a:pt x="973" y="1082493"/>
                  </a:lnTo>
                  <a:lnTo>
                    <a:pt x="608" y="1095877"/>
                  </a:lnTo>
                  <a:lnTo>
                    <a:pt x="301" y="1109817"/>
                  </a:lnTo>
                  <a:lnTo>
                    <a:pt x="0" y="112655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823071" y="3421761"/>
              <a:ext cx="284288" cy="83857"/>
            </a:xfrm>
            <a:custGeom>
              <a:avLst/>
              <a:gdLst/>
              <a:ahLst/>
              <a:cxnLst/>
              <a:rect l="0" t="0" r="0" b="0"/>
              <a:pathLst>
                <a:path w="284288" h="83857">
                  <a:moveTo>
                    <a:pt x="21074" y="0"/>
                  </a:moveTo>
                  <a:lnTo>
                    <a:pt x="15274" y="11668"/>
                  </a:lnTo>
                  <a:lnTo>
                    <a:pt x="10350" y="22157"/>
                  </a:lnTo>
                  <a:lnTo>
                    <a:pt x="5860" y="32454"/>
                  </a:lnTo>
                  <a:lnTo>
                    <a:pt x="2157" y="42583"/>
                  </a:lnTo>
                  <a:lnTo>
                    <a:pt x="89" y="52278"/>
                  </a:lnTo>
                  <a:lnTo>
                    <a:pt x="0" y="61400"/>
                  </a:lnTo>
                  <a:lnTo>
                    <a:pt x="2244" y="69485"/>
                  </a:lnTo>
                  <a:lnTo>
                    <a:pt x="7404" y="75701"/>
                  </a:lnTo>
                  <a:lnTo>
                    <a:pt x="15510" y="79770"/>
                  </a:lnTo>
                  <a:lnTo>
                    <a:pt x="26155" y="82043"/>
                  </a:lnTo>
                  <a:lnTo>
                    <a:pt x="38798" y="83204"/>
                  </a:lnTo>
                  <a:lnTo>
                    <a:pt x="52915" y="83764"/>
                  </a:lnTo>
                  <a:lnTo>
                    <a:pt x="67761" y="83856"/>
                  </a:lnTo>
                  <a:lnTo>
                    <a:pt x="82405" y="83328"/>
                  </a:lnTo>
                  <a:lnTo>
                    <a:pt x="96370" y="82127"/>
                  </a:lnTo>
                  <a:lnTo>
                    <a:pt x="110049" y="80323"/>
                  </a:lnTo>
                  <a:lnTo>
                    <a:pt x="124454" y="78033"/>
                  </a:lnTo>
                  <a:lnTo>
                    <a:pt x="140104" y="75379"/>
                  </a:lnTo>
                  <a:lnTo>
                    <a:pt x="156552" y="72459"/>
                  </a:lnTo>
                  <a:lnTo>
                    <a:pt x="172686" y="69354"/>
                  </a:lnTo>
                  <a:lnTo>
                    <a:pt x="187879" y="66123"/>
                  </a:lnTo>
                  <a:lnTo>
                    <a:pt x="202165" y="62971"/>
                  </a:lnTo>
                  <a:lnTo>
                    <a:pt x="215972" y="60234"/>
                  </a:lnTo>
                  <a:lnTo>
                    <a:pt x="229608" y="58062"/>
                  </a:lnTo>
                  <a:lnTo>
                    <a:pt x="242627" y="56431"/>
                  </a:lnTo>
                  <a:lnTo>
                    <a:pt x="255174" y="55076"/>
                  </a:lnTo>
                  <a:lnTo>
                    <a:pt x="268357" y="53881"/>
                  </a:lnTo>
                  <a:lnTo>
                    <a:pt x="284287" y="5264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970487" y="3274362"/>
              <a:ext cx="63172" cy="684354"/>
            </a:xfrm>
            <a:custGeom>
              <a:avLst/>
              <a:gdLst/>
              <a:ahLst/>
              <a:cxnLst/>
              <a:rect l="0" t="0" r="0" b="0"/>
              <a:pathLst>
                <a:path w="63172" h="684354">
                  <a:moveTo>
                    <a:pt x="63171" y="0"/>
                  </a:moveTo>
                  <a:lnTo>
                    <a:pt x="63171" y="11802"/>
                  </a:lnTo>
                  <a:lnTo>
                    <a:pt x="63171" y="23571"/>
                  </a:lnTo>
                  <a:lnTo>
                    <a:pt x="63171" y="36471"/>
                  </a:lnTo>
                  <a:lnTo>
                    <a:pt x="63171" y="50664"/>
                  </a:lnTo>
                  <a:lnTo>
                    <a:pt x="63171" y="66289"/>
                  </a:lnTo>
                  <a:lnTo>
                    <a:pt x="63166" y="83256"/>
                  </a:lnTo>
                  <a:lnTo>
                    <a:pt x="62993" y="101011"/>
                  </a:lnTo>
                  <a:lnTo>
                    <a:pt x="62345" y="118683"/>
                  </a:lnTo>
                  <a:lnTo>
                    <a:pt x="61097" y="135784"/>
                  </a:lnTo>
                  <a:lnTo>
                    <a:pt x="59444" y="152194"/>
                  </a:lnTo>
                  <a:lnTo>
                    <a:pt x="57796" y="167980"/>
                  </a:lnTo>
                  <a:lnTo>
                    <a:pt x="56393" y="183270"/>
                  </a:lnTo>
                  <a:lnTo>
                    <a:pt x="55301" y="198354"/>
                  </a:lnTo>
                  <a:lnTo>
                    <a:pt x="54492" y="213642"/>
                  </a:lnTo>
                  <a:lnTo>
                    <a:pt x="53909" y="229345"/>
                  </a:lnTo>
                  <a:lnTo>
                    <a:pt x="53331" y="245487"/>
                  </a:lnTo>
                  <a:lnTo>
                    <a:pt x="52403" y="262010"/>
                  </a:lnTo>
                  <a:lnTo>
                    <a:pt x="50964" y="278836"/>
                  </a:lnTo>
                  <a:lnTo>
                    <a:pt x="49182" y="296051"/>
                  </a:lnTo>
                  <a:lnTo>
                    <a:pt x="47446" y="313899"/>
                  </a:lnTo>
                  <a:lnTo>
                    <a:pt x="45978" y="332462"/>
                  </a:lnTo>
                  <a:lnTo>
                    <a:pt x="44673" y="351675"/>
                  </a:lnTo>
                  <a:lnTo>
                    <a:pt x="43191" y="371410"/>
                  </a:lnTo>
                  <a:lnTo>
                    <a:pt x="41341" y="391541"/>
                  </a:lnTo>
                  <a:lnTo>
                    <a:pt x="39098" y="411958"/>
                  </a:lnTo>
                  <a:lnTo>
                    <a:pt x="36516" y="432577"/>
                  </a:lnTo>
                  <a:lnTo>
                    <a:pt x="33663" y="453336"/>
                  </a:lnTo>
                  <a:lnTo>
                    <a:pt x="30612" y="474192"/>
                  </a:lnTo>
                  <a:lnTo>
                    <a:pt x="27418" y="495114"/>
                  </a:lnTo>
                  <a:lnTo>
                    <a:pt x="24123" y="516076"/>
                  </a:lnTo>
                  <a:lnTo>
                    <a:pt x="20759" y="536899"/>
                  </a:lnTo>
                  <a:lnTo>
                    <a:pt x="17348" y="557267"/>
                  </a:lnTo>
                  <a:lnTo>
                    <a:pt x="13909" y="577034"/>
                  </a:lnTo>
                  <a:lnTo>
                    <a:pt x="10605" y="596053"/>
                  </a:lnTo>
                  <a:lnTo>
                    <a:pt x="7415" y="616266"/>
                  </a:lnTo>
                  <a:lnTo>
                    <a:pt x="4058" y="642802"/>
                  </a:lnTo>
                  <a:lnTo>
                    <a:pt x="0" y="68435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779523" y="4811523"/>
              <a:ext cx="168457" cy="1137079"/>
            </a:xfrm>
            <a:custGeom>
              <a:avLst/>
              <a:gdLst/>
              <a:ahLst/>
              <a:cxnLst/>
              <a:rect l="0" t="0" r="0" b="0"/>
              <a:pathLst>
                <a:path w="168457" h="1137079">
                  <a:moveTo>
                    <a:pt x="168456" y="0"/>
                  </a:moveTo>
                  <a:lnTo>
                    <a:pt x="159789" y="11869"/>
                  </a:lnTo>
                  <a:lnTo>
                    <a:pt x="152722" y="24279"/>
                  </a:lnTo>
                  <a:lnTo>
                    <a:pt x="146617" y="38461"/>
                  </a:lnTo>
                  <a:lnTo>
                    <a:pt x="141215" y="53996"/>
                  </a:lnTo>
                  <a:lnTo>
                    <a:pt x="136353" y="69992"/>
                  </a:lnTo>
                  <a:lnTo>
                    <a:pt x="131899" y="85879"/>
                  </a:lnTo>
                  <a:lnTo>
                    <a:pt x="127905" y="101600"/>
                  </a:lnTo>
                  <a:lnTo>
                    <a:pt x="124593" y="117435"/>
                  </a:lnTo>
                  <a:lnTo>
                    <a:pt x="122026" y="133558"/>
                  </a:lnTo>
                  <a:lnTo>
                    <a:pt x="119963" y="149841"/>
                  </a:lnTo>
                  <a:lnTo>
                    <a:pt x="117962" y="165939"/>
                  </a:lnTo>
                  <a:lnTo>
                    <a:pt x="115766" y="181667"/>
                  </a:lnTo>
                  <a:lnTo>
                    <a:pt x="113460" y="197163"/>
                  </a:lnTo>
                  <a:lnTo>
                    <a:pt x="111364" y="212789"/>
                  </a:lnTo>
                  <a:lnTo>
                    <a:pt x="109654" y="228750"/>
                  </a:lnTo>
                  <a:lnTo>
                    <a:pt x="108183" y="245251"/>
                  </a:lnTo>
                  <a:lnTo>
                    <a:pt x="106589" y="262552"/>
                  </a:lnTo>
                  <a:lnTo>
                    <a:pt x="104669" y="280718"/>
                  </a:lnTo>
                  <a:lnTo>
                    <a:pt x="102550" y="299647"/>
                  </a:lnTo>
                  <a:lnTo>
                    <a:pt x="100580" y="319186"/>
                  </a:lnTo>
                  <a:lnTo>
                    <a:pt x="98954" y="339181"/>
                  </a:lnTo>
                  <a:lnTo>
                    <a:pt x="97540" y="359505"/>
                  </a:lnTo>
                  <a:lnTo>
                    <a:pt x="95984" y="380062"/>
                  </a:lnTo>
                  <a:lnTo>
                    <a:pt x="94090" y="400784"/>
                  </a:lnTo>
                  <a:lnTo>
                    <a:pt x="91987" y="421785"/>
                  </a:lnTo>
                  <a:lnTo>
                    <a:pt x="90029" y="443336"/>
                  </a:lnTo>
                  <a:lnTo>
                    <a:pt x="88410" y="465543"/>
                  </a:lnTo>
                  <a:lnTo>
                    <a:pt x="87002" y="488355"/>
                  </a:lnTo>
                  <a:lnTo>
                    <a:pt x="85449" y="511662"/>
                  </a:lnTo>
                  <a:lnTo>
                    <a:pt x="83553" y="535345"/>
                  </a:lnTo>
                  <a:lnTo>
                    <a:pt x="81278" y="559299"/>
                  </a:lnTo>
                  <a:lnTo>
                    <a:pt x="78673" y="583446"/>
                  </a:lnTo>
                  <a:lnTo>
                    <a:pt x="75806" y="607728"/>
                  </a:lnTo>
                  <a:lnTo>
                    <a:pt x="72745" y="632103"/>
                  </a:lnTo>
                  <a:lnTo>
                    <a:pt x="69544" y="656540"/>
                  </a:lnTo>
                  <a:lnTo>
                    <a:pt x="66245" y="681019"/>
                  </a:lnTo>
                  <a:lnTo>
                    <a:pt x="62879" y="705527"/>
                  </a:lnTo>
                  <a:lnTo>
                    <a:pt x="59465" y="730055"/>
                  </a:lnTo>
                  <a:lnTo>
                    <a:pt x="56025" y="754595"/>
                  </a:lnTo>
                  <a:lnTo>
                    <a:pt x="52732" y="779144"/>
                  </a:lnTo>
                  <a:lnTo>
                    <a:pt x="49900" y="803698"/>
                  </a:lnTo>
                  <a:lnTo>
                    <a:pt x="47659" y="828257"/>
                  </a:lnTo>
                  <a:lnTo>
                    <a:pt x="45815" y="852819"/>
                  </a:lnTo>
                  <a:lnTo>
                    <a:pt x="43962" y="877382"/>
                  </a:lnTo>
                  <a:lnTo>
                    <a:pt x="41861" y="901942"/>
                  </a:lnTo>
                  <a:lnTo>
                    <a:pt x="39448" y="926334"/>
                  </a:lnTo>
                  <a:lnTo>
                    <a:pt x="36749" y="950251"/>
                  </a:lnTo>
                  <a:lnTo>
                    <a:pt x="33820" y="973554"/>
                  </a:lnTo>
                  <a:lnTo>
                    <a:pt x="30716" y="995949"/>
                  </a:lnTo>
                  <a:lnTo>
                    <a:pt x="27487" y="1016922"/>
                  </a:lnTo>
                  <a:lnTo>
                    <a:pt x="24169" y="1036322"/>
                  </a:lnTo>
                  <a:lnTo>
                    <a:pt x="20790" y="1054146"/>
                  </a:lnTo>
                  <a:lnTo>
                    <a:pt x="17368" y="1070367"/>
                  </a:lnTo>
                  <a:lnTo>
                    <a:pt x="13923" y="1085119"/>
                  </a:lnTo>
                  <a:lnTo>
                    <a:pt x="10614" y="1098224"/>
                  </a:lnTo>
                  <a:lnTo>
                    <a:pt x="7420" y="1110383"/>
                  </a:lnTo>
                  <a:lnTo>
                    <a:pt x="4060" y="1122669"/>
                  </a:lnTo>
                  <a:lnTo>
                    <a:pt x="0" y="113707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140443" y="4937865"/>
              <a:ext cx="641686" cy="998657"/>
            </a:xfrm>
            <a:custGeom>
              <a:avLst/>
              <a:gdLst/>
              <a:ahLst/>
              <a:cxnLst/>
              <a:rect l="0" t="0" r="0" b="0"/>
              <a:pathLst>
                <a:path w="641686" h="998657">
                  <a:moveTo>
                    <a:pt x="165505" y="0"/>
                  </a:moveTo>
                  <a:lnTo>
                    <a:pt x="156837" y="8802"/>
                  </a:lnTo>
                  <a:lnTo>
                    <a:pt x="149771" y="17148"/>
                  </a:lnTo>
                  <a:lnTo>
                    <a:pt x="143661" y="25852"/>
                  </a:lnTo>
                  <a:lnTo>
                    <a:pt x="138087" y="35145"/>
                  </a:lnTo>
                  <a:lnTo>
                    <a:pt x="132576" y="45288"/>
                  </a:lnTo>
                  <a:lnTo>
                    <a:pt x="126864" y="56334"/>
                  </a:lnTo>
                  <a:lnTo>
                    <a:pt x="120872" y="68173"/>
                  </a:lnTo>
                  <a:lnTo>
                    <a:pt x="114616" y="80643"/>
                  </a:lnTo>
                  <a:lnTo>
                    <a:pt x="108149" y="93590"/>
                  </a:lnTo>
                  <a:lnTo>
                    <a:pt x="101687" y="107046"/>
                  </a:lnTo>
                  <a:lnTo>
                    <a:pt x="95582" y="121216"/>
                  </a:lnTo>
                  <a:lnTo>
                    <a:pt x="89993" y="136157"/>
                  </a:lnTo>
                  <a:lnTo>
                    <a:pt x="84750" y="151785"/>
                  </a:lnTo>
                  <a:lnTo>
                    <a:pt x="79463" y="167960"/>
                  </a:lnTo>
                  <a:lnTo>
                    <a:pt x="73903" y="184552"/>
                  </a:lnTo>
                  <a:lnTo>
                    <a:pt x="68015" y="201610"/>
                  </a:lnTo>
                  <a:lnTo>
                    <a:pt x="61829" y="219352"/>
                  </a:lnTo>
                  <a:lnTo>
                    <a:pt x="55409" y="237841"/>
                  </a:lnTo>
                  <a:lnTo>
                    <a:pt x="48979" y="256834"/>
                  </a:lnTo>
                  <a:lnTo>
                    <a:pt x="42896" y="275890"/>
                  </a:lnTo>
                  <a:lnTo>
                    <a:pt x="37326" y="294751"/>
                  </a:lnTo>
                  <a:lnTo>
                    <a:pt x="32266" y="313501"/>
                  </a:lnTo>
                  <a:lnTo>
                    <a:pt x="27633" y="332463"/>
                  </a:lnTo>
                  <a:lnTo>
                    <a:pt x="23335" y="351814"/>
                  </a:lnTo>
                  <a:lnTo>
                    <a:pt x="19448" y="371573"/>
                  </a:lnTo>
                  <a:lnTo>
                    <a:pt x="16209" y="391683"/>
                  </a:lnTo>
                  <a:lnTo>
                    <a:pt x="13691" y="412065"/>
                  </a:lnTo>
                  <a:lnTo>
                    <a:pt x="11660" y="432483"/>
                  </a:lnTo>
                  <a:lnTo>
                    <a:pt x="9681" y="452570"/>
                  </a:lnTo>
                  <a:lnTo>
                    <a:pt x="7500" y="472159"/>
                  </a:lnTo>
                  <a:lnTo>
                    <a:pt x="5204" y="491415"/>
                  </a:lnTo>
                  <a:lnTo>
                    <a:pt x="3115" y="510724"/>
                  </a:lnTo>
                  <a:lnTo>
                    <a:pt x="1418" y="530307"/>
                  </a:lnTo>
                  <a:lnTo>
                    <a:pt x="296" y="550053"/>
                  </a:lnTo>
                  <a:lnTo>
                    <a:pt x="0" y="569624"/>
                  </a:lnTo>
                  <a:lnTo>
                    <a:pt x="584" y="588830"/>
                  </a:lnTo>
                  <a:lnTo>
                    <a:pt x="1943" y="607643"/>
                  </a:lnTo>
                  <a:lnTo>
                    <a:pt x="3919" y="626114"/>
                  </a:lnTo>
                  <a:lnTo>
                    <a:pt x="6357" y="644318"/>
                  </a:lnTo>
                  <a:lnTo>
                    <a:pt x="9127" y="662323"/>
                  </a:lnTo>
                  <a:lnTo>
                    <a:pt x="12132" y="680185"/>
                  </a:lnTo>
                  <a:lnTo>
                    <a:pt x="15303" y="697947"/>
                  </a:lnTo>
                  <a:lnTo>
                    <a:pt x="18754" y="715640"/>
                  </a:lnTo>
                  <a:lnTo>
                    <a:pt x="22756" y="733286"/>
                  </a:lnTo>
                  <a:lnTo>
                    <a:pt x="27415" y="750894"/>
                  </a:lnTo>
                  <a:lnTo>
                    <a:pt x="32680" y="768313"/>
                  </a:lnTo>
                  <a:lnTo>
                    <a:pt x="38439" y="785243"/>
                  </a:lnTo>
                  <a:lnTo>
                    <a:pt x="44578" y="801556"/>
                  </a:lnTo>
                  <a:lnTo>
                    <a:pt x="51157" y="817292"/>
                  </a:lnTo>
                  <a:lnTo>
                    <a:pt x="58406" y="832551"/>
                  </a:lnTo>
                  <a:lnTo>
                    <a:pt x="66389" y="847445"/>
                  </a:lnTo>
                  <a:lnTo>
                    <a:pt x="74868" y="861905"/>
                  </a:lnTo>
                  <a:lnTo>
                    <a:pt x="83406" y="875702"/>
                  </a:lnTo>
                  <a:lnTo>
                    <a:pt x="91745" y="888759"/>
                  </a:lnTo>
                  <a:lnTo>
                    <a:pt x="99971" y="900986"/>
                  </a:lnTo>
                  <a:lnTo>
                    <a:pt x="108407" y="912206"/>
                  </a:lnTo>
                  <a:lnTo>
                    <a:pt x="117236" y="922419"/>
                  </a:lnTo>
                  <a:lnTo>
                    <a:pt x="126641" y="931770"/>
                  </a:lnTo>
                  <a:lnTo>
                    <a:pt x="136873" y="940445"/>
                  </a:lnTo>
                  <a:lnTo>
                    <a:pt x="147980" y="948614"/>
                  </a:lnTo>
                  <a:lnTo>
                    <a:pt x="159694" y="956255"/>
                  </a:lnTo>
                  <a:lnTo>
                    <a:pt x="171550" y="963167"/>
                  </a:lnTo>
                  <a:lnTo>
                    <a:pt x="183263" y="969301"/>
                  </a:lnTo>
                  <a:lnTo>
                    <a:pt x="194736" y="974742"/>
                  </a:lnTo>
                  <a:lnTo>
                    <a:pt x="205972" y="979631"/>
                  </a:lnTo>
                  <a:lnTo>
                    <a:pt x="217016" y="984101"/>
                  </a:lnTo>
                  <a:lnTo>
                    <a:pt x="228078" y="988104"/>
                  </a:lnTo>
                  <a:lnTo>
                    <a:pt x="239504" y="991419"/>
                  </a:lnTo>
                  <a:lnTo>
                    <a:pt x="251456" y="993984"/>
                  </a:lnTo>
                  <a:lnTo>
                    <a:pt x="263927" y="995877"/>
                  </a:lnTo>
                  <a:lnTo>
                    <a:pt x="276830" y="997231"/>
                  </a:lnTo>
                  <a:lnTo>
                    <a:pt x="290063" y="998174"/>
                  </a:lnTo>
                  <a:lnTo>
                    <a:pt x="303373" y="998656"/>
                  </a:lnTo>
                  <a:lnTo>
                    <a:pt x="316382" y="998455"/>
                  </a:lnTo>
                  <a:lnTo>
                    <a:pt x="328911" y="997501"/>
                  </a:lnTo>
                  <a:lnTo>
                    <a:pt x="341121" y="995707"/>
                  </a:lnTo>
                  <a:lnTo>
                    <a:pt x="353392" y="992900"/>
                  </a:lnTo>
                  <a:lnTo>
                    <a:pt x="365943" y="989079"/>
                  </a:lnTo>
                  <a:lnTo>
                    <a:pt x="378663" y="984225"/>
                  </a:lnTo>
                  <a:lnTo>
                    <a:pt x="391208" y="978218"/>
                  </a:lnTo>
                  <a:lnTo>
                    <a:pt x="403396" y="971102"/>
                  </a:lnTo>
                  <a:lnTo>
                    <a:pt x="415360" y="963053"/>
                  </a:lnTo>
                  <a:lnTo>
                    <a:pt x="427460" y="954281"/>
                  </a:lnTo>
                  <a:lnTo>
                    <a:pt x="439892" y="944973"/>
                  </a:lnTo>
                  <a:lnTo>
                    <a:pt x="452530" y="935284"/>
                  </a:lnTo>
                  <a:lnTo>
                    <a:pt x="465021" y="925328"/>
                  </a:lnTo>
                  <a:lnTo>
                    <a:pt x="477162" y="915182"/>
                  </a:lnTo>
                  <a:lnTo>
                    <a:pt x="488756" y="904741"/>
                  </a:lnTo>
                  <a:lnTo>
                    <a:pt x="499542" y="893741"/>
                  </a:lnTo>
                  <a:lnTo>
                    <a:pt x="509466" y="882082"/>
                  </a:lnTo>
                  <a:lnTo>
                    <a:pt x="518791" y="869980"/>
                  </a:lnTo>
                  <a:lnTo>
                    <a:pt x="527980" y="857856"/>
                  </a:lnTo>
                  <a:lnTo>
                    <a:pt x="537312" y="845951"/>
                  </a:lnTo>
                  <a:lnTo>
                    <a:pt x="546719" y="834007"/>
                  </a:lnTo>
                  <a:lnTo>
                    <a:pt x="555887" y="821390"/>
                  </a:lnTo>
                  <a:lnTo>
                    <a:pt x="564645" y="807792"/>
                  </a:lnTo>
                  <a:lnTo>
                    <a:pt x="572813" y="793387"/>
                  </a:lnTo>
                  <a:lnTo>
                    <a:pt x="580147" y="778639"/>
                  </a:lnTo>
                  <a:lnTo>
                    <a:pt x="586599" y="763864"/>
                  </a:lnTo>
                  <a:lnTo>
                    <a:pt x="592440" y="749196"/>
                  </a:lnTo>
                  <a:lnTo>
                    <a:pt x="598137" y="734669"/>
                  </a:lnTo>
                  <a:lnTo>
                    <a:pt x="603971" y="720270"/>
                  </a:lnTo>
                  <a:lnTo>
                    <a:pt x="609874" y="705975"/>
                  </a:lnTo>
                  <a:lnTo>
                    <a:pt x="615538" y="691756"/>
                  </a:lnTo>
                  <a:lnTo>
                    <a:pt x="620794" y="677580"/>
                  </a:lnTo>
                  <a:lnTo>
                    <a:pt x="625628" y="662939"/>
                  </a:lnTo>
                  <a:lnTo>
                    <a:pt x="630102" y="646898"/>
                  </a:lnTo>
                  <a:lnTo>
                    <a:pt x="634285" y="629066"/>
                  </a:lnTo>
                  <a:lnTo>
                    <a:pt x="637925" y="609698"/>
                  </a:lnTo>
                  <a:lnTo>
                    <a:pt x="640464" y="589402"/>
                  </a:lnTo>
                  <a:lnTo>
                    <a:pt x="641685" y="568646"/>
                  </a:lnTo>
                  <a:lnTo>
                    <a:pt x="641521" y="548016"/>
                  </a:lnTo>
                  <a:lnTo>
                    <a:pt x="639890" y="528253"/>
                  </a:lnTo>
                  <a:lnTo>
                    <a:pt x="636903" y="509681"/>
                  </a:lnTo>
                  <a:lnTo>
                    <a:pt x="632797" y="492586"/>
                  </a:lnTo>
                  <a:lnTo>
                    <a:pt x="627832" y="477388"/>
                  </a:lnTo>
                  <a:lnTo>
                    <a:pt x="622233" y="464126"/>
                  </a:lnTo>
                  <a:lnTo>
                    <a:pt x="616019" y="452539"/>
                  </a:lnTo>
                  <a:lnTo>
                    <a:pt x="609016" y="442271"/>
                  </a:lnTo>
                  <a:lnTo>
                    <a:pt x="601185" y="432995"/>
                  </a:lnTo>
                  <a:lnTo>
                    <a:pt x="592298" y="424761"/>
                  </a:lnTo>
                  <a:lnTo>
                    <a:pt x="581889" y="417973"/>
                  </a:lnTo>
                  <a:lnTo>
                    <a:pt x="569854" y="412744"/>
                  </a:lnTo>
                  <a:lnTo>
                    <a:pt x="556703" y="409061"/>
                  </a:lnTo>
                  <a:lnTo>
                    <a:pt x="543344" y="406956"/>
                  </a:lnTo>
                  <a:lnTo>
                    <a:pt x="530317" y="406287"/>
                  </a:lnTo>
                  <a:lnTo>
                    <a:pt x="517471" y="406955"/>
                  </a:lnTo>
                  <a:lnTo>
                    <a:pt x="504174" y="408991"/>
                  </a:lnTo>
                  <a:lnTo>
                    <a:pt x="490088" y="412284"/>
                  </a:lnTo>
                  <a:lnTo>
                    <a:pt x="475509" y="416611"/>
                  </a:lnTo>
                  <a:lnTo>
                    <a:pt x="461168" y="421732"/>
                  </a:lnTo>
                  <a:lnTo>
                    <a:pt x="447481" y="427439"/>
                  </a:lnTo>
                  <a:lnTo>
                    <a:pt x="434526" y="433727"/>
                  </a:lnTo>
                  <a:lnTo>
                    <a:pt x="422220" y="440779"/>
                  </a:lnTo>
                  <a:lnTo>
                    <a:pt x="410430" y="448636"/>
                  </a:lnTo>
                  <a:lnTo>
                    <a:pt x="399191" y="457199"/>
                  </a:lnTo>
                  <a:lnTo>
                    <a:pt x="388702" y="466327"/>
                  </a:lnTo>
                  <a:lnTo>
                    <a:pt x="379012" y="475876"/>
                  </a:lnTo>
                  <a:lnTo>
                    <a:pt x="370027" y="485728"/>
                  </a:lnTo>
                  <a:lnTo>
                    <a:pt x="361606" y="495795"/>
                  </a:lnTo>
                  <a:lnTo>
                    <a:pt x="353601" y="506015"/>
                  </a:lnTo>
                  <a:lnTo>
                    <a:pt x="345732" y="516505"/>
                  </a:lnTo>
                  <a:lnTo>
                    <a:pt x="337602" y="527538"/>
                  </a:lnTo>
                  <a:lnTo>
                    <a:pt x="329020" y="539221"/>
                  </a:lnTo>
                  <a:lnTo>
                    <a:pt x="320137" y="551337"/>
                  </a:lnTo>
                  <a:lnTo>
                    <a:pt x="311327" y="563472"/>
                  </a:lnTo>
                  <a:lnTo>
                    <a:pt x="302810" y="575379"/>
                  </a:lnTo>
                  <a:lnTo>
                    <a:pt x="294634" y="587154"/>
                  </a:lnTo>
                  <a:lnTo>
                    <a:pt x="286764" y="599126"/>
                  </a:lnTo>
                  <a:lnTo>
                    <a:pt x="279142" y="611477"/>
                  </a:lnTo>
                  <a:lnTo>
                    <a:pt x="271872" y="624230"/>
                  </a:lnTo>
                  <a:lnTo>
                    <a:pt x="265209" y="637332"/>
                  </a:lnTo>
                  <a:lnTo>
                    <a:pt x="259244" y="650705"/>
                  </a:lnTo>
                  <a:lnTo>
                    <a:pt x="253916" y="664279"/>
                  </a:lnTo>
                  <a:lnTo>
                    <a:pt x="249102" y="677999"/>
                  </a:lnTo>
                  <a:lnTo>
                    <a:pt x="244677" y="691820"/>
                  </a:lnTo>
                  <a:lnTo>
                    <a:pt x="240535" y="705711"/>
                  </a:lnTo>
                  <a:lnTo>
                    <a:pt x="236592" y="719649"/>
                  </a:lnTo>
                  <a:lnTo>
                    <a:pt x="232789" y="733620"/>
                  </a:lnTo>
                  <a:lnTo>
                    <a:pt x="229081" y="747613"/>
                  </a:lnTo>
                  <a:lnTo>
                    <a:pt x="225438" y="761621"/>
                  </a:lnTo>
                  <a:lnTo>
                    <a:pt x="221838" y="775640"/>
                  </a:lnTo>
                  <a:lnTo>
                    <a:pt x="218269" y="789664"/>
                  </a:lnTo>
                  <a:lnTo>
                    <a:pt x="214719" y="803693"/>
                  </a:lnTo>
                  <a:lnTo>
                    <a:pt x="211187" y="817734"/>
                  </a:lnTo>
                  <a:lnTo>
                    <a:pt x="207832" y="832114"/>
                  </a:lnTo>
                  <a:lnTo>
                    <a:pt x="204959" y="847446"/>
                  </a:lnTo>
                  <a:lnTo>
                    <a:pt x="202695" y="863975"/>
                  </a:lnTo>
                  <a:lnTo>
                    <a:pt x="201002" y="881298"/>
                  </a:lnTo>
                  <a:lnTo>
                    <a:pt x="199600" y="900554"/>
                  </a:lnTo>
                  <a:lnTo>
                    <a:pt x="198366" y="926794"/>
                  </a:lnTo>
                  <a:lnTo>
                    <a:pt x="197090" y="96862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129948" y="4416138"/>
              <a:ext cx="2171488" cy="1984538"/>
            </a:xfrm>
            <a:custGeom>
              <a:avLst/>
              <a:gdLst/>
              <a:ahLst/>
              <a:cxnLst/>
              <a:rect l="0" t="0" r="0" b="0"/>
              <a:pathLst>
                <a:path w="2171488" h="1984538">
                  <a:moveTo>
                    <a:pt x="270549" y="1511406"/>
                  </a:moveTo>
                  <a:lnTo>
                    <a:pt x="261881" y="1499604"/>
                  </a:lnTo>
                  <a:lnTo>
                    <a:pt x="254815" y="1487834"/>
                  </a:lnTo>
                  <a:lnTo>
                    <a:pt x="248701" y="1474931"/>
                  </a:lnTo>
                  <a:lnTo>
                    <a:pt x="242954" y="1460564"/>
                  </a:lnTo>
                  <a:lnTo>
                    <a:pt x="236795" y="1444291"/>
                  </a:lnTo>
                  <a:lnTo>
                    <a:pt x="229838" y="1426062"/>
                  </a:lnTo>
                  <a:lnTo>
                    <a:pt x="222366" y="1406136"/>
                  </a:lnTo>
                  <a:lnTo>
                    <a:pt x="215110" y="1384870"/>
                  </a:lnTo>
                  <a:lnTo>
                    <a:pt x="208489" y="1362603"/>
                  </a:lnTo>
                  <a:lnTo>
                    <a:pt x="202587" y="1339450"/>
                  </a:lnTo>
                  <a:lnTo>
                    <a:pt x="197322" y="1315319"/>
                  </a:lnTo>
                  <a:lnTo>
                    <a:pt x="192563" y="1290233"/>
                  </a:lnTo>
                  <a:lnTo>
                    <a:pt x="188181" y="1264336"/>
                  </a:lnTo>
                  <a:lnTo>
                    <a:pt x="184071" y="1237807"/>
                  </a:lnTo>
                  <a:lnTo>
                    <a:pt x="180155" y="1210813"/>
                  </a:lnTo>
                  <a:lnTo>
                    <a:pt x="176540" y="1183651"/>
                  </a:lnTo>
                  <a:lnTo>
                    <a:pt x="173491" y="1156729"/>
                  </a:lnTo>
                  <a:lnTo>
                    <a:pt x="171113" y="1130244"/>
                  </a:lnTo>
                  <a:lnTo>
                    <a:pt x="169517" y="1104052"/>
                  </a:lnTo>
                  <a:lnTo>
                    <a:pt x="168895" y="1077779"/>
                  </a:lnTo>
                  <a:lnTo>
                    <a:pt x="169262" y="1051210"/>
                  </a:lnTo>
                  <a:lnTo>
                    <a:pt x="170644" y="1024297"/>
                  </a:lnTo>
                  <a:lnTo>
                    <a:pt x="173167" y="997075"/>
                  </a:lnTo>
                  <a:lnTo>
                    <a:pt x="176785" y="969609"/>
                  </a:lnTo>
                  <a:lnTo>
                    <a:pt x="181162" y="941958"/>
                  </a:lnTo>
                  <a:lnTo>
                    <a:pt x="185784" y="914176"/>
                  </a:lnTo>
                  <a:lnTo>
                    <a:pt x="190342" y="886305"/>
                  </a:lnTo>
                  <a:lnTo>
                    <a:pt x="195045" y="858538"/>
                  </a:lnTo>
                  <a:lnTo>
                    <a:pt x="200495" y="831202"/>
                  </a:lnTo>
                  <a:lnTo>
                    <a:pt x="206978" y="804436"/>
                  </a:lnTo>
                  <a:lnTo>
                    <a:pt x="214469" y="778055"/>
                  </a:lnTo>
                  <a:lnTo>
                    <a:pt x="222802" y="751655"/>
                  </a:lnTo>
                  <a:lnTo>
                    <a:pt x="231782" y="725000"/>
                  </a:lnTo>
                  <a:lnTo>
                    <a:pt x="241235" y="698029"/>
                  </a:lnTo>
                  <a:lnTo>
                    <a:pt x="251027" y="670769"/>
                  </a:lnTo>
                  <a:lnTo>
                    <a:pt x="261058" y="643281"/>
                  </a:lnTo>
                  <a:lnTo>
                    <a:pt x="271420" y="615787"/>
                  </a:lnTo>
                  <a:lnTo>
                    <a:pt x="282368" y="588641"/>
                  </a:lnTo>
                  <a:lnTo>
                    <a:pt x="294000" y="562011"/>
                  </a:lnTo>
                  <a:lnTo>
                    <a:pt x="306424" y="535892"/>
                  </a:lnTo>
                  <a:lnTo>
                    <a:pt x="319828" y="510200"/>
                  </a:lnTo>
                  <a:lnTo>
                    <a:pt x="334220" y="484845"/>
                  </a:lnTo>
                  <a:lnTo>
                    <a:pt x="349462" y="459900"/>
                  </a:lnTo>
                  <a:lnTo>
                    <a:pt x="365371" y="435603"/>
                  </a:lnTo>
                  <a:lnTo>
                    <a:pt x="381776" y="412032"/>
                  </a:lnTo>
                  <a:lnTo>
                    <a:pt x="398537" y="389117"/>
                  </a:lnTo>
                  <a:lnTo>
                    <a:pt x="415547" y="366730"/>
                  </a:lnTo>
                  <a:lnTo>
                    <a:pt x="432735" y="344745"/>
                  </a:lnTo>
                  <a:lnTo>
                    <a:pt x="450210" y="323217"/>
                  </a:lnTo>
                  <a:lnTo>
                    <a:pt x="468241" y="302368"/>
                  </a:lnTo>
                  <a:lnTo>
                    <a:pt x="486935" y="282264"/>
                  </a:lnTo>
                  <a:lnTo>
                    <a:pt x="506407" y="262831"/>
                  </a:lnTo>
                  <a:lnTo>
                    <a:pt x="526850" y="243934"/>
                  </a:lnTo>
                  <a:lnTo>
                    <a:pt x="548269" y="225447"/>
                  </a:lnTo>
                  <a:lnTo>
                    <a:pt x="570365" y="207420"/>
                  </a:lnTo>
                  <a:lnTo>
                    <a:pt x="592651" y="190075"/>
                  </a:lnTo>
                  <a:lnTo>
                    <a:pt x="614835" y="173477"/>
                  </a:lnTo>
                  <a:lnTo>
                    <a:pt x="637137" y="157551"/>
                  </a:lnTo>
                  <a:lnTo>
                    <a:pt x="660169" y="142162"/>
                  </a:lnTo>
                  <a:lnTo>
                    <a:pt x="684223" y="127183"/>
                  </a:lnTo>
                  <a:lnTo>
                    <a:pt x="709277" y="112665"/>
                  </a:lnTo>
                  <a:lnTo>
                    <a:pt x="735168" y="98828"/>
                  </a:lnTo>
                  <a:lnTo>
                    <a:pt x="761702" y="85745"/>
                  </a:lnTo>
                  <a:lnTo>
                    <a:pt x="788708" y="73500"/>
                  </a:lnTo>
                  <a:lnTo>
                    <a:pt x="816050" y="62270"/>
                  </a:lnTo>
                  <a:lnTo>
                    <a:pt x="843626" y="52053"/>
                  </a:lnTo>
                  <a:lnTo>
                    <a:pt x="871364" y="42870"/>
                  </a:lnTo>
                  <a:lnTo>
                    <a:pt x="899212" y="34839"/>
                  </a:lnTo>
                  <a:lnTo>
                    <a:pt x="927135" y="27917"/>
                  </a:lnTo>
                  <a:lnTo>
                    <a:pt x="955108" y="21927"/>
                  </a:lnTo>
                  <a:lnTo>
                    <a:pt x="983116" y="16662"/>
                  </a:lnTo>
                  <a:lnTo>
                    <a:pt x="1011150" y="11936"/>
                  </a:lnTo>
                  <a:lnTo>
                    <a:pt x="1039369" y="7760"/>
                  </a:lnTo>
                  <a:lnTo>
                    <a:pt x="1068072" y="4327"/>
                  </a:lnTo>
                  <a:lnTo>
                    <a:pt x="1097388" y="1692"/>
                  </a:lnTo>
                  <a:lnTo>
                    <a:pt x="1127280" y="92"/>
                  </a:lnTo>
                  <a:lnTo>
                    <a:pt x="1157647" y="0"/>
                  </a:lnTo>
                  <a:lnTo>
                    <a:pt x="1188369" y="1536"/>
                  </a:lnTo>
                  <a:lnTo>
                    <a:pt x="1219189" y="4516"/>
                  </a:lnTo>
                  <a:lnTo>
                    <a:pt x="1249719" y="8652"/>
                  </a:lnTo>
                  <a:lnTo>
                    <a:pt x="1279779" y="13658"/>
                  </a:lnTo>
                  <a:lnTo>
                    <a:pt x="1309525" y="19457"/>
                  </a:lnTo>
                  <a:lnTo>
                    <a:pt x="1339337" y="26174"/>
                  </a:lnTo>
                  <a:lnTo>
                    <a:pt x="1369430" y="33805"/>
                  </a:lnTo>
                  <a:lnTo>
                    <a:pt x="1399693" y="42386"/>
                  </a:lnTo>
                  <a:lnTo>
                    <a:pt x="1429784" y="52056"/>
                  </a:lnTo>
                  <a:lnTo>
                    <a:pt x="1459513" y="62788"/>
                  </a:lnTo>
                  <a:lnTo>
                    <a:pt x="1488851" y="74419"/>
                  </a:lnTo>
                  <a:lnTo>
                    <a:pt x="1517849" y="86750"/>
                  </a:lnTo>
                  <a:lnTo>
                    <a:pt x="1546580" y="99609"/>
                  </a:lnTo>
                  <a:lnTo>
                    <a:pt x="1575113" y="113176"/>
                  </a:lnTo>
                  <a:lnTo>
                    <a:pt x="1603502" y="127954"/>
                  </a:lnTo>
                  <a:lnTo>
                    <a:pt x="1631788" y="144122"/>
                  </a:lnTo>
                  <a:lnTo>
                    <a:pt x="1659836" y="161556"/>
                  </a:lnTo>
                  <a:lnTo>
                    <a:pt x="1687362" y="180016"/>
                  </a:lnTo>
                  <a:lnTo>
                    <a:pt x="1714251" y="199251"/>
                  </a:lnTo>
                  <a:lnTo>
                    <a:pt x="1740545" y="219050"/>
                  </a:lnTo>
                  <a:lnTo>
                    <a:pt x="1766354" y="239244"/>
                  </a:lnTo>
                  <a:lnTo>
                    <a:pt x="1791789" y="259725"/>
                  </a:lnTo>
                  <a:lnTo>
                    <a:pt x="1816787" y="280733"/>
                  </a:lnTo>
                  <a:lnTo>
                    <a:pt x="1841119" y="302820"/>
                  </a:lnTo>
                  <a:lnTo>
                    <a:pt x="1864714" y="326200"/>
                  </a:lnTo>
                  <a:lnTo>
                    <a:pt x="1887645" y="350616"/>
                  </a:lnTo>
                  <a:lnTo>
                    <a:pt x="1910043" y="375537"/>
                  </a:lnTo>
                  <a:lnTo>
                    <a:pt x="1932035" y="400609"/>
                  </a:lnTo>
                  <a:lnTo>
                    <a:pt x="1953568" y="425986"/>
                  </a:lnTo>
                  <a:lnTo>
                    <a:pt x="1974421" y="452229"/>
                  </a:lnTo>
                  <a:lnTo>
                    <a:pt x="1994521" y="479584"/>
                  </a:lnTo>
                  <a:lnTo>
                    <a:pt x="2013783" y="507836"/>
                  </a:lnTo>
                  <a:lnTo>
                    <a:pt x="2032032" y="536494"/>
                  </a:lnTo>
                  <a:lnTo>
                    <a:pt x="2049267" y="565227"/>
                  </a:lnTo>
                  <a:lnTo>
                    <a:pt x="2065469" y="594047"/>
                  </a:lnTo>
                  <a:lnTo>
                    <a:pt x="2080519" y="623222"/>
                  </a:lnTo>
                  <a:lnTo>
                    <a:pt x="2094455" y="652886"/>
                  </a:lnTo>
                  <a:lnTo>
                    <a:pt x="2107291" y="683028"/>
                  </a:lnTo>
                  <a:lnTo>
                    <a:pt x="2118926" y="713570"/>
                  </a:lnTo>
                  <a:lnTo>
                    <a:pt x="2129418" y="744418"/>
                  </a:lnTo>
                  <a:lnTo>
                    <a:pt x="2138788" y="775493"/>
                  </a:lnTo>
                  <a:lnTo>
                    <a:pt x="2146944" y="806727"/>
                  </a:lnTo>
                  <a:lnTo>
                    <a:pt x="2153946" y="838069"/>
                  </a:lnTo>
                  <a:lnTo>
                    <a:pt x="2159819" y="869320"/>
                  </a:lnTo>
                  <a:lnTo>
                    <a:pt x="2164474" y="900148"/>
                  </a:lnTo>
                  <a:lnTo>
                    <a:pt x="2167972" y="930412"/>
                  </a:lnTo>
                  <a:lnTo>
                    <a:pt x="2170340" y="960296"/>
                  </a:lnTo>
                  <a:lnTo>
                    <a:pt x="2171487" y="990200"/>
                  </a:lnTo>
                  <a:lnTo>
                    <a:pt x="2171483" y="1020356"/>
                  </a:lnTo>
                  <a:lnTo>
                    <a:pt x="2170515" y="1050662"/>
                  </a:lnTo>
                  <a:lnTo>
                    <a:pt x="2168802" y="1080781"/>
                  </a:lnTo>
                  <a:lnTo>
                    <a:pt x="2166532" y="1110533"/>
                  </a:lnTo>
                  <a:lnTo>
                    <a:pt x="2163535" y="1140057"/>
                  </a:lnTo>
                  <a:lnTo>
                    <a:pt x="2159313" y="1169711"/>
                  </a:lnTo>
                  <a:lnTo>
                    <a:pt x="2153688" y="1199692"/>
                  </a:lnTo>
                  <a:lnTo>
                    <a:pt x="2146621" y="1229708"/>
                  </a:lnTo>
                  <a:lnTo>
                    <a:pt x="2138050" y="1259101"/>
                  </a:lnTo>
                  <a:lnTo>
                    <a:pt x="2128095" y="1287546"/>
                  </a:lnTo>
                  <a:lnTo>
                    <a:pt x="2117004" y="1315209"/>
                  </a:lnTo>
                  <a:lnTo>
                    <a:pt x="2105043" y="1342543"/>
                  </a:lnTo>
                  <a:lnTo>
                    <a:pt x="2092446" y="1369856"/>
                  </a:lnTo>
                  <a:lnTo>
                    <a:pt x="2079396" y="1397116"/>
                  </a:lnTo>
                  <a:lnTo>
                    <a:pt x="2066029" y="1424045"/>
                  </a:lnTo>
                  <a:lnTo>
                    <a:pt x="2052437" y="1450496"/>
                  </a:lnTo>
                  <a:lnTo>
                    <a:pt x="2038359" y="1476312"/>
                  </a:lnTo>
                  <a:lnTo>
                    <a:pt x="2023231" y="1501260"/>
                  </a:lnTo>
                  <a:lnTo>
                    <a:pt x="2006828" y="1525301"/>
                  </a:lnTo>
                  <a:lnTo>
                    <a:pt x="1989405" y="1548547"/>
                  </a:lnTo>
                  <a:lnTo>
                    <a:pt x="1971484" y="1571164"/>
                  </a:lnTo>
                  <a:lnTo>
                    <a:pt x="1953424" y="1593305"/>
                  </a:lnTo>
                  <a:lnTo>
                    <a:pt x="1935230" y="1614940"/>
                  </a:lnTo>
                  <a:lnTo>
                    <a:pt x="1916649" y="1635862"/>
                  </a:lnTo>
                  <a:lnTo>
                    <a:pt x="1897554" y="1656013"/>
                  </a:lnTo>
                  <a:lnTo>
                    <a:pt x="1877798" y="1675479"/>
                  </a:lnTo>
                  <a:lnTo>
                    <a:pt x="1857157" y="1694398"/>
                  </a:lnTo>
                  <a:lnTo>
                    <a:pt x="1835596" y="1712900"/>
                  </a:lnTo>
                  <a:lnTo>
                    <a:pt x="1813234" y="1730937"/>
                  </a:lnTo>
                  <a:lnTo>
                    <a:pt x="1790238" y="1748289"/>
                  </a:lnTo>
                  <a:lnTo>
                    <a:pt x="1766768" y="1764886"/>
                  </a:lnTo>
                  <a:lnTo>
                    <a:pt x="1742956" y="1780643"/>
                  </a:lnTo>
                  <a:lnTo>
                    <a:pt x="1718905" y="1795385"/>
                  </a:lnTo>
                  <a:lnTo>
                    <a:pt x="1694689" y="1809116"/>
                  </a:lnTo>
                  <a:lnTo>
                    <a:pt x="1670358" y="1821983"/>
                  </a:lnTo>
                  <a:lnTo>
                    <a:pt x="1645951" y="1834172"/>
                  </a:lnTo>
                  <a:lnTo>
                    <a:pt x="1621491" y="1845857"/>
                  </a:lnTo>
                  <a:lnTo>
                    <a:pt x="1596996" y="1857182"/>
                  </a:lnTo>
                  <a:lnTo>
                    <a:pt x="1572477" y="1868253"/>
                  </a:lnTo>
                  <a:lnTo>
                    <a:pt x="1547943" y="1879145"/>
                  </a:lnTo>
                  <a:lnTo>
                    <a:pt x="1523398" y="1889749"/>
                  </a:lnTo>
                  <a:lnTo>
                    <a:pt x="1498846" y="1899796"/>
                  </a:lnTo>
                  <a:lnTo>
                    <a:pt x="1474284" y="1909179"/>
                  </a:lnTo>
                  <a:lnTo>
                    <a:pt x="1449551" y="1917784"/>
                  </a:lnTo>
                  <a:lnTo>
                    <a:pt x="1424340" y="1925418"/>
                  </a:lnTo>
                  <a:lnTo>
                    <a:pt x="1398523" y="1932075"/>
                  </a:lnTo>
                  <a:lnTo>
                    <a:pt x="1372133" y="1938055"/>
                  </a:lnTo>
                  <a:lnTo>
                    <a:pt x="1345272" y="1943846"/>
                  </a:lnTo>
                  <a:lnTo>
                    <a:pt x="1318050" y="1949743"/>
                  </a:lnTo>
                  <a:lnTo>
                    <a:pt x="1290565" y="1955689"/>
                  </a:lnTo>
                  <a:lnTo>
                    <a:pt x="1262895" y="1961382"/>
                  </a:lnTo>
                  <a:lnTo>
                    <a:pt x="1235095" y="1966652"/>
                  </a:lnTo>
                  <a:lnTo>
                    <a:pt x="1207205" y="1971326"/>
                  </a:lnTo>
                  <a:lnTo>
                    <a:pt x="1179254" y="1975160"/>
                  </a:lnTo>
                  <a:lnTo>
                    <a:pt x="1151262" y="1978105"/>
                  </a:lnTo>
                  <a:lnTo>
                    <a:pt x="1123243" y="1980268"/>
                  </a:lnTo>
                  <a:lnTo>
                    <a:pt x="1095205" y="1981811"/>
                  </a:lnTo>
                  <a:lnTo>
                    <a:pt x="1067154" y="1982888"/>
                  </a:lnTo>
                  <a:lnTo>
                    <a:pt x="1039095" y="1983631"/>
                  </a:lnTo>
                  <a:lnTo>
                    <a:pt x="1011031" y="1984138"/>
                  </a:lnTo>
                  <a:lnTo>
                    <a:pt x="982962" y="1984478"/>
                  </a:lnTo>
                  <a:lnTo>
                    <a:pt x="954891" y="1984537"/>
                  </a:lnTo>
                  <a:lnTo>
                    <a:pt x="926819" y="1984045"/>
                  </a:lnTo>
                  <a:lnTo>
                    <a:pt x="898750" y="1982897"/>
                  </a:lnTo>
                  <a:lnTo>
                    <a:pt x="870848" y="1981142"/>
                  </a:lnTo>
                  <a:lnTo>
                    <a:pt x="843421" y="1978892"/>
                  </a:lnTo>
                  <a:lnTo>
                    <a:pt x="816594" y="1976259"/>
                  </a:lnTo>
                  <a:lnTo>
                    <a:pt x="790171" y="1973016"/>
                  </a:lnTo>
                  <a:lnTo>
                    <a:pt x="763744" y="1968629"/>
                  </a:lnTo>
                  <a:lnTo>
                    <a:pt x="737076" y="1962902"/>
                  </a:lnTo>
                  <a:lnTo>
                    <a:pt x="710266" y="1956107"/>
                  </a:lnTo>
                  <a:lnTo>
                    <a:pt x="683646" y="1948782"/>
                  </a:lnTo>
                  <a:lnTo>
                    <a:pt x="657401" y="1941292"/>
                  </a:lnTo>
                  <a:lnTo>
                    <a:pt x="631556" y="1933484"/>
                  </a:lnTo>
                  <a:lnTo>
                    <a:pt x="606056" y="1924804"/>
                  </a:lnTo>
                  <a:lnTo>
                    <a:pt x="580827" y="1914998"/>
                  </a:lnTo>
                  <a:lnTo>
                    <a:pt x="555799" y="1903954"/>
                  </a:lnTo>
                  <a:lnTo>
                    <a:pt x="530915" y="1891551"/>
                  </a:lnTo>
                  <a:lnTo>
                    <a:pt x="506137" y="1877868"/>
                  </a:lnTo>
                  <a:lnTo>
                    <a:pt x="481597" y="1863119"/>
                  </a:lnTo>
                  <a:lnTo>
                    <a:pt x="457579" y="1847547"/>
                  </a:lnTo>
                  <a:lnTo>
                    <a:pt x="434200" y="1831368"/>
                  </a:lnTo>
                  <a:lnTo>
                    <a:pt x="411414" y="1814590"/>
                  </a:lnTo>
                  <a:lnTo>
                    <a:pt x="389114" y="1797037"/>
                  </a:lnTo>
                  <a:lnTo>
                    <a:pt x="367189" y="1778666"/>
                  </a:lnTo>
                  <a:lnTo>
                    <a:pt x="345700" y="1759412"/>
                  </a:lnTo>
                  <a:lnTo>
                    <a:pt x="324877" y="1739117"/>
                  </a:lnTo>
                  <a:lnTo>
                    <a:pt x="304792" y="1717788"/>
                  </a:lnTo>
                  <a:lnTo>
                    <a:pt x="285370" y="1695412"/>
                  </a:lnTo>
                  <a:lnTo>
                    <a:pt x="266482" y="1671874"/>
                  </a:lnTo>
                  <a:lnTo>
                    <a:pt x="247999" y="1647223"/>
                  </a:lnTo>
                  <a:lnTo>
                    <a:pt x="229975" y="1621635"/>
                  </a:lnTo>
                  <a:lnTo>
                    <a:pt x="212633" y="1595320"/>
                  </a:lnTo>
                  <a:lnTo>
                    <a:pt x="196042" y="1568464"/>
                  </a:lnTo>
                  <a:lnTo>
                    <a:pt x="180289" y="1541057"/>
                  </a:lnTo>
                  <a:lnTo>
                    <a:pt x="165550" y="1512907"/>
                  </a:lnTo>
                  <a:lnTo>
                    <a:pt x="151819" y="1483965"/>
                  </a:lnTo>
                  <a:lnTo>
                    <a:pt x="138954" y="1454326"/>
                  </a:lnTo>
                  <a:lnTo>
                    <a:pt x="126766" y="1424129"/>
                  </a:lnTo>
                  <a:lnTo>
                    <a:pt x="115086" y="1393516"/>
                  </a:lnTo>
                  <a:lnTo>
                    <a:pt x="103934" y="1362601"/>
                  </a:lnTo>
                  <a:lnTo>
                    <a:pt x="93511" y="1331473"/>
                  </a:lnTo>
                  <a:lnTo>
                    <a:pt x="83868" y="1300194"/>
                  </a:lnTo>
                  <a:lnTo>
                    <a:pt x="74917" y="1268645"/>
                  </a:lnTo>
                  <a:lnTo>
                    <a:pt x="66518" y="1236553"/>
                  </a:lnTo>
                  <a:lnTo>
                    <a:pt x="58534" y="1203809"/>
                  </a:lnTo>
                  <a:lnTo>
                    <a:pt x="50849" y="1170462"/>
                  </a:lnTo>
                  <a:lnTo>
                    <a:pt x="43374" y="1136622"/>
                  </a:lnTo>
                  <a:lnTo>
                    <a:pt x="36056" y="1102409"/>
                  </a:lnTo>
                  <a:lnTo>
                    <a:pt x="29173" y="1067924"/>
                  </a:lnTo>
                  <a:lnTo>
                    <a:pt x="23311" y="1033247"/>
                  </a:lnTo>
                  <a:lnTo>
                    <a:pt x="18699" y="998436"/>
                  </a:lnTo>
                  <a:lnTo>
                    <a:pt x="15095" y="963532"/>
                  </a:lnTo>
                  <a:lnTo>
                    <a:pt x="11979" y="928567"/>
                  </a:lnTo>
                  <a:lnTo>
                    <a:pt x="8995" y="893572"/>
                  </a:lnTo>
                  <a:lnTo>
                    <a:pt x="6141" y="859054"/>
                  </a:lnTo>
                  <a:lnTo>
                    <a:pt x="3670" y="825943"/>
                  </a:lnTo>
                  <a:lnTo>
                    <a:pt x="1713" y="794638"/>
                  </a:lnTo>
                  <a:lnTo>
                    <a:pt x="414" y="765210"/>
                  </a:lnTo>
                  <a:lnTo>
                    <a:pt x="0" y="737664"/>
                  </a:lnTo>
                  <a:lnTo>
                    <a:pt x="500" y="711826"/>
                  </a:lnTo>
                  <a:lnTo>
                    <a:pt x="1640" y="688274"/>
                  </a:lnTo>
                  <a:lnTo>
                    <a:pt x="3054" y="666120"/>
                  </a:lnTo>
                  <a:lnTo>
                    <a:pt x="4863" y="643413"/>
                  </a:lnTo>
                  <a:lnTo>
                    <a:pt x="7337" y="61648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Freeform 47"/>
          <p:cNvSpPr/>
          <p:nvPr/>
        </p:nvSpPr>
        <p:spPr>
          <a:xfrm>
            <a:off x="3128095" y="1263875"/>
            <a:ext cx="1481856" cy="1500862"/>
          </a:xfrm>
          <a:custGeom>
            <a:avLst/>
            <a:gdLst/>
            <a:ahLst/>
            <a:cxnLst/>
            <a:rect l="0" t="0" r="0" b="0"/>
            <a:pathLst>
              <a:path w="1481856" h="1500862">
                <a:moveTo>
                  <a:pt x="988547" y="1399834"/>
                </a:moveTo>
                <a:lnTo>
                  <a:pt x="978431" y="1399839"/>
                </a:lnTo>
                <a:lnTo>
                  <a:pt x="964170" y="1400012"/>
                </a:lnTo>
                <a:lnTo>
                  <a:pt x="948169" y="1400660"/>
                </a:lnTo>
                <a:lnTo>
                  <a:pt x="931406" y="1401909"/>
                </a:lnTo>
                <a:lnTo>
                  <a:pt x="914278" y="1403561"/>
                </a:lnTo>
                <a:lnTo>
                  <a:pt x="896963" y="1405210"/>
                </a:lnTo>
                <a:lnTo>
                  <a:pt x="879549" y="1406617"/>
                </a:lnTo>
                <a:lnTo>
                  <a:pt x="862079" y="1407883"/>
                </a:lnTo>
                <a:lnTo>
                  <a:pt x="844579" y="1409339"/>
                </a:lnTo>
                <a:lnTo>
                  <a:pt x="827060" y="1411166"/>
                </a:lnTo>
                <a:lnTo>
                  <a:pt x="809530" y="1413223"/>
                </a:lnTo>
                <a:lnTo>
                  <a:pt x="791994" y="1415151"/>
                </a:lnTo>
                <a:lnTo>
                  <a:pt x="774454" y="1416745"/>
                </a:lnTo>
                <a:lnTo>
                  <a:pt x="756911" y="1417968"/>
                </a:lnTo>
                <a:lnTo>
                  <a:pt x="739367" y="1418863"/>
                </a:lnTo>
                <a:lnTo>
                  <a:pt x="721821" y="1419500"/>
                </a:lnTo>
                <a:lnTo>
                  <a:pt x="704275" y="1419945"/>
                </a:lnTo>
                <a:lnTo>
                  <a:pt x="686729" y="1420251"/>
                </a:lnTo>
                <a:lnTo>
                  <a:pt x="669182" y="1420455"/>
                </a:lnTo>
                <a:lnTo>
                  <a:pt x="651635" y="1420424"/>
                </a:lnTo>
                <a:lnTo>
                  <a:pt x="634087" y="1419871"/>
                </a:lnTo>
                <a:lnTo>
                  <a:pt x="616545" y="1418682"/>
                </a:lnTo>
                <a:lnTo>
                  <a:pt x="599170" y="1416900"/>
                </a:lnTo>
                <a:lnTo>
                  <a:pt x="582271" y="1414632"/>
                </a:lnTo>
                <a:lnTo>
                  <a:pt x="565977" y="1411995"/>
                </a:lnTo>
                <a:lnTo>
                  <a:pt x="550255" y="1409090"/>
                </a:lnTo>
                <a:lnTo>
                  <a:pt x="535004" y="1405994"/>
                </a:lnTo>
                <a:lnTo>
                  <a:pt x="520112" y="1402766"/>
                </a:lnTo>
                <a:lnTo>
                  <a:pt x="505483" y="1399446"/>
                </a:lnTo>
                <a:lnTo>
                  <a:pt x="491040" y="1396065"/>
                </a:lnTo>
                <a:lnTo>
                  <a:pt x="476727" y="1392637"/>
                </a:lnTo>
                <a:lnTo>
                  <a:pt x="462502" y="1389012"/>
                </a:lnTo>
                <a:lnTo>
                  <a:pt x="448339" y="1384893"/>
                </a:lnTo>
                <a:lnTo>
                  <a:pt x="434217" y="1380156"/>
                </a:lnTo>
                <a:lnTo>
                  <a:pt x="420122" y="1374838"/>
                </a:lnTo>
                <a:lnTo>
                  <a:pt x="406047" y="1369044"/>
                </a:lnTo>
                <a:lnTo>
                  <a:pt x="391988" y="1362886"/>
                </a:lnTo>
                <a:lnTo>
                  <a:pt x="378106" y="1356463"/>
                </a:lnTo>
                <a:lnTo>
                  <a:pt x="364704" y="1349853"/>
                </a:lnTo>
                <a:lnTo>
                  <a:pt x="351907" y="1343107"/>
                </a:lnTo>
                <a:lnTo>
                  <a:pt x="339517" y="1336103"/>
                </a:lnTo>
                <a:lnTo>
                  <a:pt x="327124" y="1328562"/>
                </a:lnTo>
                <a:lnTo>
                  <a:pt x="314491" y="1320375"/>
                </a:lnTo>
                <a:lnTo>
                  <a:pt x="301718" y="1311587"/>
                </a:lnTo>
                <a:lnTo>
                  <a:pt x="289135" y="1302310"/>
                </a:lnTo>
                <a:lnTo>
                  <a:pt x="276932" y="1292660"/>
                </a:lnTo>
                <a:lnTo>
                  <a:pt x="265297" y="1282740"/>
                </a:lnTo>
                <a:lnTo>
                  <a:pt x="254483" y="1272628"/>
                </a:lnTo>
                <a:lnTo>
                  <a:pt x="244540" y="1262383"/>
                </a:lnTo>
                <a:lnTo>
                  <a:pt x="235203" y="1252045"/>
                </a:lnTo>
                <a:lnTo>
                  <a:pt x="226005" y="1241645"/>
                </a:lnTo>
                <a:lnTo>
                  <a:pt x="216668" y="1231203"/>
                </a:lnTo>
                <a:lnTo>
                  <a:pt x="207258" y="1220733"/>
                </a:lnTo>
                <a:lnTo>
                  <a:pt x="198087" y="1210243"/>
                </a:lnTo>
                <a:lnTo>
                  <a:pt x="189323" y="1199741"/>
                </a:lnTo>
                <a:lnTo>
                  <a:pt x="180981" y="1189230"/>
                </a:lnTo>
                <a:lnTo>
                  <a:pt x="172998" y="1178713"/>
                </a:lnTo>
                <a:lnTo>
                  <a:pt x="165297" y="1168192"/>
                </a:lnTo>
                <a:lnTo>
                  <a:pt x="157804" y="1157669"/>
                </a:lnTo>
                <a:lnTo>
                  <a:pt x="150458" y="1147144"/>
                </a:lnTo>
                <a:lnTo>
                  <a:pt x="143216" y="1136613"/>
                </a:lnTo>
                <a:lnTo>
                  <a:pt x="136047" y="1125913"/>
                </a:lnTo>
                <a:lnTo>
                  <a:pt x="128927" y="1114737"/>
                </a:lnTo>
                <a:lnTo>
                  <a:pt x="121839" y="1102956"/>
                </a:lnTo>
                <a:lnTo>
                  <a:pt x="114774" y="1090603"/>
                </a:lnTo>
                <a:lnTo>
                  <a:pt x="107725" y="1077778"/>
                </a:lnTo>
                <a:lnTo>
                  <a:pt x="100685" y="1064594"/>
                </a:lnTo>
                <a:lnTo>
                  <a:pt x="93652" y="1051147"/>
                </a:lnTo>
                <a:lnTo>
                  <a:pt x="86624" y="1037514"/>
                </a:lnTo>
                <a:lnTo>
                  <a:pt x="79604" y="1023752"/>
                </a:lnTo>
                <a:lnTo>
                  <a:pt x="72754" y="1009900"/>
                </a:lnTo>
                <a:lnTo>
                  <a:pt x="66380" y="995987"/>
                </a:lnTo>
                <a:lnTo>
                  <a:pt x="60613" y="982034"/>
                </a:lnTo>
                <a:lnTo>
                  <a:pt x="55418" y="968052"/>
                </a:lnTo>
                <a:lnTo>
                  <a:pt x="50695" y="954052"/>
                </a:lnTo>
                <a:lnTo>
                  <a:pt x="46336" y="940039"/>
                </a:lnTo>
                <a:lnTo>
                  <a:pt x="42407" y="926018"/>
                </a:lnTo>
                <a:lnTo>
                  <a:pt x="39141" y="911991"/>
                </a:lnTo>
                <a:lnTo>
                  <a:pt x="36605" y="897961"/>
                </a:lnTo>
                <a:lnTo>
                  <a:pt x="34561" y="883928"/>
                </a:lnTo>
                <a:lnTo>
                  <a:pt x="32574" y="869893"/>
                </a:lnTo>
                <a:lnTo>
                  <a:pt x="30388" y="855853"/>
                </a:lnTo>
                <a:lnTo>
                  <a:pt x="28088" y="841644"/>
                </a:lnTo>
                <a:lnTo>
                  <a:pt x="25996" y="826959"/>
                </a:lnTo>
                <a:lnTo>
                  <a:pt x="24288" y="811677"/>
                </a:lnTo>
                <a:lnTo>
                  <a:pt x="22820" y="796160"/>
                </a:lnTo>
                <a:lnTo>
                  <a:pt x="21226" y="781122"/>
                </a:lnTo>
                <a:lnTo>
                  <a:pt x="19308" y="766930"/>
                </a:lnTo>
                <a:lnTo>
                  <a:pt x="17189" y="753452"/>
                </a:lnTo>
                <a:lnTo>
                  <a:pt x="15220" y="740255"/>
                </a:lnTo>
                <a:lnTo>
                  <a:pt x="13594" y="727041"/>
                </a:lnTo>
                <a:lnTo>
                  <a:pt x="12180" y="713691"/>
                </a:lnTo>
                <a:lnTo>
                  <a:pt x="10624" y="700182"/>
                </a:lnTo>
                <a:lnTo>
                  <a:pt x="8730" y="686531"/>
                </a:lnTo>
                <a:lnTo>
                  <a:pt x="6628" y="672768"/>
                </a:lnTo>
                <a:lnTo>
                  <a:pt x="4670" y="658921"/>
                </a:lnTo>
                <a:lnTo>
                  <a:pt x="3056" y="645006"/>
                </a:lnTo>
                <a:lnTo>
                  <a:pt x="1819" y="630713"/>
                </a:lnTo>
                <a:lnTo>
                  <a:pt x="915" y="615440"/>
                </a:lnTo>
                <a:lnTo>
                  <a:pt x="276" y="598945"/>
                </a:lnTo>
                <a:lnTo>
                  <a:pt x="0" y="581630"/>
                </a:lnTo>
                <a:lnTo>
                  <a:pt x="340" y="564314"/>
                </a:lnTo>
                <a:lnTo>
                  <a:pt x="1383" y="547469"/>
                </a:lnTo>
                <a:lnTo>
                  <a:pt x="3065" y="530735"/>
                </a:lnTo>
                <a:lnTo>
                  <a:pt x="5265" y="513142"/>
                </a:lnTo>
                <a:lnTo>
                  <a:pt x="7856" y="494210"/>
                </a:lnTo>
                <a:lnTo>
                  <a:pt x="10731" y="474580"/>
                </a:lnTo>
                <a:lnTo>
                  <a:pt x="13807" y="455688"/>
                </a:lnTo>
                <a:lnTo>
                  <a:pt x="17021" y="438314"/>
                </a:lnTo>
                <a:lnTo>
                  <a:pt x="20332" y="422564"/>
                </a:lnTo>
                <a:lnTo>
                  <a:pt x="23707" y="408224"/>
                </a:lnTo>
                <a:lnTo>
                  <a:pt x="27126" y="394990"/>
                </a:lnTo>
                <a:lnTo>
                  <a:pt x="30576" y="382577"/>
                </a:lnTo>
                <a:lnTo>
                  <a:pt x="34045" y="370751"/>
                </a:lnTo>
                <a:lnTo>
                  <a:pt x="37532" y="359334"/>
                </a:lnTo>
                <a:lnTo>
                  <a:pt x="41196" y="348034"/>
                </a:lnTo>
                <a:lnTo>
                  <a:pt x="45342" y="336453"/>
                </a:lnTo>
                <a:lnTo>
                  <a:pt x="50097" y="324404"/>
                </a:lnTo>
                <a:lnTo>
                  <a:pt x="55426" y="312040"/>
                </a:lnTo>
                <a:lnTo>
                  <a:pt x="61228" y="299741"/>
                </a:lnTo>
                <a:lnTo>
                  <a:pt x="67392" y="287728"/>
                </a:lnTo>
                <a:lnTo>
                  <a:pt x="73818" y="276052"/>
                </a:lnTo>
                <a:lnTo>
                  <a:pt x="80431" y="264679"/>
                </a:lnTo>
                <a:lnTo>
                  <a:pt x="87174" y="253553"/>
                </a:lnTo>
                <a:lnTo>
                  <a:pt x="94006" y="242776"/>
                </a:lnTo>
                <a:lnTo>
                  <a:pt x="100899" y="232606"/>
                </a:lnTo>
                <a:lnTo>
                  <a:pt x="107838" y="223128"/>
                </a:lnTo>
                <a:lnTo>
                  <a:pt x="114973" y="214117"/>
                </a:lnTo>
                <a:lnTo>
                  <a:pt x="122603" y="205146"/>
                </a:lnTo>
                <a:lnTo>
                  <a:pt x="130850" y="195964"/>
                </a:lnTo>
                <a:lnTo>
                  <a:pt x="139678" y="186660"/>
                </a:lnTo>
                <a:lnTo>
                  <a:pt x="148982" y="177560"/>
                </a:lnTo>
                <a:lnTo>
                  <a:pt x="158645" y="168845"/>
                </a:lnTo>
                <a:lnTo>
                  <a:pt x="168404" y="160534"/>
                </a:lnTo>
                <a:lnTo>
                  <a:pt x="177876" y="152574"/>
                </a:lnTo>
                <a:lnTo>
                  <a:pt x="186882" y="144887"/>
                </a:lnTo>
                <a:lnTo>
                  <a:pt x="195743" y="137403"/>
                </a:lnTo>
                <a:lnTo>
                  <a:pt x="205146" y="130064"/>
                </a:lnTo>
                <a:lnTo>
                  <a:pt x="215439" y="122827"/>
                </a:lnTo>
                <a:lnTo>
                  <a:pt x="226644" y="115660"/>
                </a:lnTo>
                <a:lnTo>
                  <a:pt x="238623" y="108541"/>
                </a:lnTo>
                <a:lnTo>
                  <a:pt x="251204" y="101455"/>
                </a:lnTo>
                <a:lnTo>
                  <a:pt x="264228" y="94391"/>
                </a:lnTo>
                <a:lnTo>
                  <a:pt x="277571" y="87342"/>
                </a:lnTo>
                <a:lnTo>
                  <a:pt x="291135" y="80303"/>
                </a:lnTo>
                <a:lnTo>
                  <a:pt x="304852" y="73271"/>
                </a:lnTo>
                <a:lnTo>
                  <a:pt x="318673" y="66243"/>
                </a:lnTo>
                <a:lnTo>
                  <a:pt x="332565" y="59222"/>
                </a:lnTo>
                <a:lnTo>
                  <a:pt x="346506" y="52372"/>
                </a:lnTo>
                <a:lnTo>
                  <a:pt x="360478" y="45999"/>
                </a:lnTo>
                <a:lnTo>
                  <a:pt x="374477" y="40231"/>
                </a:lnTo>
                <a:lnTo>
                  <a:pt x="388658" y="35037"/>
                </a:lnTo>
                <a:lnTo>
                  <a:pt x="403325" y="30313"/>
                </a:lnTo>
                <a:lnTo>
                  <a:pt x="418599" y="25954"/>
                </a:lnTo>
                <a:lnTo>
                  <a:pt x="434282" y="22026"/>
                </a:lnTo>
                <a:lnTo>
                  <a:pt x="449962" y="18760"/>
                </a:lnTo>
                <a:lnTo>
                  <a:pt x="465403" y="16223"/>
                </a:lnTo>
                <a:lnTo>
                  <a:pt x="480704" y="14180"/>
                </a:lnTo>
                <a:lnTo>
                  <a:pt x="496196" y="12193"/>
                </a:lnTo>
                <a:lnTo>
                  <a:pt x="512064" y="10007"/>
                </a:lnTo>
                <a:lnTo>
                  <a:pt x="528332" y="7707"/>
                </a:lnTo>
                <a:lnTo>
                  <a:pt x="544946" y="5616"/>
                </a:lnTo>
                <a:lnTo>
                  <a:pt x="561831" y="3912"/>
                </a:lnTo>
                <a:lnTo>
                  <a:pt x="578917" y="2616"/>
                </a:lnTo>
                <a:lnTo>
                  <a:pt x="596147" y="1671"/>
                </a:lnTo>
                <a:lnTo>
                  <a:pt x="613477" y="1001"/>
                </a:lnTo>
                <a:lnTo>
                  <a:pt x="630879" y="535"/>
                </a:lnTo>
                <a:lnTo>
                  <a:pt x="648327" y="214"/>
                </a:lnTo>
                <a:lnTo>
                  <a:pt x="665804" y="0"/>
                </a:lnTo>
                <a:lnTo>
                  <a:pt x="683134" y="25"/>
                </a:lnTo>
                <a:lnTo>
                  <a:pt x="700003" y="573"/>
                </a:lnTo>
                <a:lnTo>
                  <a:pt x="716282" y="1759"/>
                </a:lnTo>
                <a:lnTo>
                  <a:pt x="732163" y="3540"/>
                </a:lnTo>
                <a:lnTo>
                  <a:pt x="748053" y="5806"/>
                </a:lnTo>
                <a:lnTo>
                  <a:pt x="764192" y="8442"/>
                </a:lnTo>
                <a:lnTo>
                  <a:pt x="780643" y="11347"/>
                </a:lnTo>
                <a:lnTo>
                  <a:pt x="797380" y="14442"/>
                </a:lnTo>
                <a:lnTo>
                  <a:pt x="814348" y="17675"/>
                </a:lnTo>
                <a:lnTo>
                  <a:pt x="831489" y="21167"/>
                </a:lnTo>
                <a:lnTo>
                  <a:pt x="848756" y="25196"/>
                </a:lnTo>
                <a:lnTo>
                  <a:pt x="866112" y="29873"/>
                </a:lnTo>
                <a:lnTo>
                  <a:pt x="883529" y="35150"/>
                </a:lnTo>
                <a:lnTo>
                  <a:pt x="900989" y="40918"/>
                </a:lnTo>
                <a:lnTo>
                  <a:pt x="918477" y="47058"/>
                </a:lnTo>
                <a:lnTo>
                  <a:pt x="935985" y="53468"/>
                </a:lnTo>
                <a:lnTo>
                  <a:pt x="953506" y="60071"/>
                </a:lnTo>
                <a:lnTo>
                  <a:pt x="971035" y="66806"/>
                </a:lnTo>
                <a:lnTo>
                  <a:pt x="988571" y="73634"/>
                </a:lnTo>
                <a:lnTo>
                  <a:pt x="1006110" y="80524"/>
                </a:lnTo>
                <a:lnTo>
                  <a:pt x="1023648" y="87461"/>
                </a:lnTo>
                <a:lnTo>
                  <a:pt x="1041019" y="94595"/>
                </a:lnTo>
                <a:lnTo>
                  <a:pt x="1057916" y="102224"/>
                </a:lnTo>
                <a:lnTo>
                  <a:pt x="1074209" y="110470"/>
                </a:lnTo>
                <a:lnTo>
                  <a:pt x="1089930" y="119297"/>
                </a:lnTo>
                <a:lnTo>
                  <a:pt x="1105180" y="128601"/>
                </a:lnTo>
                <a:lnTo>
                  <a:pt x="1120071" y="138273"/>
                </a:lnTo>
                <a:lnTo>
                  <a:pt x="1134700" y="148378"/>
                </a:lnTo>
                <a:lnTo>
                  <a:pt x="1149143" y="159146"/>
                </a:lnTo>
                <a:lnTo>
                  <a:pt x="1163456" y="170646"/>
                </a:lnTo>
                <a:lnTo>
                  <a:pt x="1177680" y="182639"/>
                </a:lnTo>
                <a:lnTo>
                  <a:pt x="1191844" y="194689"/>
                </a:lnTo>
                <a:lnTo>
                  <a:pt x="1205961" y="206540"/>
                </a:lnTo>
                <a:lnTo>
                  <a:pt x="1219883" y="218277"/>
                </a:lnTo>
                <a:lnTo>
                  <a:pt x="1233310" y="230224"/>
                </a:lnTo>
                <a:lnTo>
                  <a:pt x="1246120" y="242558"/>
                </a:lnTo>
                <a:lnTo>
                  <a:pt x="1258350" y="255300"/>
                </a:lnTo>
                <a:lnTo>
                  <a:pt x="1270103" y="268393"/>
                </a:lnTo>
                <a:lnTo>
                  <a:pt x="1281492" y="281761"/>
                </a:lnTo>
                <a:lnTo>
                  <a:pt x="1292616" y="295333"/>
                </a:lnTo>
                <a:lnTo>
                  <a:pt x="1303553" y="309050"/>
                </a:lnTo>
                <a:lnTo>
                  <a:pt x="1314360" y="322870"/>
                </a:lnTo>
                <a:lnTo>
                  <a:pt x="1325076" y="336759"/>
                </a:lnTo>
                <a:lnTo>
                  <a:pt x="1335731" y="350697"/>
                </a:lnTo>
                <a:lnTo>
                  <a:pt x="1346340" y="364668"/>
                </a:lnTo>
                <a:lnTo>
                  <a:pt x="1356752" y="378661"/>
                </a:lnTo>
                <a:lnTo>
                  <a:pt x="1366671" y="392669"/>
                </a:lnTo>
                <a:lnTo>
                  <a:pt x="1375967" y="406691"/>
                </a:lnTo>
                <a:lnTo>
                  <a:pt x="1384514" y="420889"/>
                </a:lnTo>
                <a:lnTo>
                  <a:pt x="1392109" y="435566"/>
                </a:lnTo>
                <a:lnTo>
                  <a:pt x="1398741" y="450851"/>
                </a:lnTo>
                <a:lnTo>
                  <a:pt x="1404703" y="466711"/>
                </a:lnTo>
                <a:lnTo>
                  <a:pt x="1410482" y="483042"/>
                </a:lnTo>
                <a:lnTo>
                  <a:pt x="1416376" y="499735"/>
                </a:lnTo>
                <a:lnTo>
                  <a:pt x="1422490" y="516690"/>
                </a:lnTo>
                <a:lnTo>
                  <a:pt x="1428827" y="533831"/>
                </a:lnTo>
                <a:lnTo>
                  <a:pt x="1435348" y="551103"/>
                </a:lnTo>
                <a:lnTo>
                  <a:pt x="1441847" y="568464"/>
                </a:lnTo>
                <a:lnTo>
                  <a:pt x="1447976" y="585886"/>
                </a:lnTo>
                <a:lnTo>
                  <a:pt x="1453576" y="603349"/>
                </a:lnTo>
                <a:lnTo>
                  <a:pt x="1458657" y="620839"/>
                </a:lnTo>
                <a:lnTo>
                  <a:pt x="1463303" y="638349"/>
                </a:lnTo>
                <a:lnTo>
                  <a:pt x="1467611" y="655876"/>
                </a:lnTo>
                <a:lnTo>
                  <a:pt x="1471504" y="673579"/>
                </a:lnTo>
                <a:lnTo>
                  <a:pt x="1474747" y="691764"/>
                </a:lnTo>
                <a:lnTo>
                  <a:pt x="1477263" y="710553"/>
                </a:lnTo>
                <a:lnTo>
                  <a:pt x="1479123" y="729748"/>
                </a:lnTo>
                <a:lnTo>
                  <a:pt x="1480454" y="748940"/>
                </a:lnTo>
                <a:lnTo>
                  <a:pt x="1481383" y="767893"/>
                </a:lnTo>
                <a:lnTo>
                  <a:pt x="1481855" y="786704"/>
                </a:lnTo>
                <a:lnTo>
                  <a:pt x="1481648" y="805707"/>
                </a:lnTo>
                <a:lnTo>
                  <a:pt x="1480693" y="825081"/>
                </a:lnTo>
                <a:lnTo>
                  <a:pt x="1479070" y="844686"/>
                </a:lnTo>
                <a:lnTo>
                  <a:pt x="1476910" y="864160"/>
                </a:lnTo>
                <a:lnTo>
                  <a:pt x="1474341" y="883306"/>
                </a:lnTo>
                <a:lnTo>
                  <a:pt x="1471311" y="902249"/>
                </a:lnTo>
                <a:lnTo>
                  <a:pt x="1467599" y="921340"/>
                </a:lnTo>
                <a:lnTo>
                  <a:pt x="1463143" y="940773"/>
                </a:lnTo>
                <a:lnTo>
                  <a:pt x="1458186" y="960418"/>
                </a:lnTo>
                <a:lnTo>
                  <a:pt x="1453165" y="979920"/>
                </a:lnTo>
                <a:lnTo>
                  <a:pt x="1448341" y="999079"/>
                </a:lnTo>
                <a:lnTo>
                  <a:pt x="1443628" y="1017861"/>
                </a:lnTo>
                <a:lnTo>
                  <a:pt x="1438703" y="1036312"/>
                </a:lnTo>
                <a:lnTo>
                  <a:pt x="1433386" y="1054506"/>
                </a:lnTo>
                <a:lnTo>
                  <a:pt x="1427492" y="1072675"/>
                </a:lnTo>
                <a:lnTo>
                  <a:pt x="1420770" y="1091179"/>
                </a:lnTo>
                <a:lnTo>
                  <a:pt x="1413169" y="1110181"/>
                </a:lnTo>
                <a:lnTo>
                  <a:pt x="1404791" y="1129351"/>
                </a:lnTo>
                <a:lnTo>
                  <a:pt x="1395796" y="1147995"/>
                </a:lnTo>
                <a:lnTo>
                  <a:pt x="1386340" y="1165761"/>
                </a:lnTo>
                <a:lnTo>
                  <a:pt x="1376551" y="1182792"/>
                </a:lnTo>
                <a:lnTo>
                  <a:pt x="1366527" y="1199529"/>
                </a:lnTo>
                <a:lnTo>
                  <a:pt x="1356342" y="1216266"/>
                </a:lnTo>
                <a:lnTo>
                  <a:pt x="1346045" y="1232966"/>
                </a:lnTo>
                <a:lnTo>
                  <a:pt x="1335672" y="1249346"/>
                </a:lnTo>
                <a:lnTo>
                  <a:pt x="1325247" y="1265259"/>
                </a:lnTo>
                <a:lnTo>
                  <a:pt x="1314789" y="1280709"/>
                </a:lnTo>
                <a:lnTo>
                  <a:pt x="1304307" y="1295771"/>
                </a:lnTo>
                <a:lnTo>
                  <a:pt x="1293810" y="1310527"/>
                </a:lnTo>
                <a:lnTo>
                  <a:pt x="1283303" y="1324895"/>
                </a:lnTo>
                <a:lnTo>
                  <a:pt x="1272788" y="1338629"/>
                </a:lnTo>
                <a:lnTo>
                  <a:pt x="1262269" y="1351648"/>
                </a:lnTo>
                <a:lnTo>
                  <a:pt x="1251747" y="1364020"/>
                </a:lnTo>
                <a:lnTo>
                  <a:pt x="1241223" y="1375869"/>
                </a:lnTo>
                <a:lnTo>
                  <a:pt x="1230697" y="1387322"/>
                </a:lnTo>
                <a:lnTo>
                  <a:pt x="1220170" y="1398490"/>
                </a:lnTo>
                <a:lnTo>
                  <a:pt x="1209644" y="1409456"/>
                </a:lnTo>
                <a:lnTo>
                  <a:pt x="1199116" y="1420272"/>
                </a:lnTo>
                <a:lnTo>
                  <a:pt x="1188587" y="1430656"/>
                </a:lnTo>
                <a:lnTo>
                  <a:pt x="1178059" y="1440023"/>
                </a:lnTo>
                <a:lnTo>
                  <a:pt x="1167536" y="1448140"/>
                </a:lnTo>
                <a:lnTo>
                  <a:pt x="1157180" y="1455251"/>
                </a:lnTo>
                <a:lnTo>
                  <a:pt x="1147300" y="1461876"/>
                </a:lnTo>
                <a:lnTo>
                  <a:pt x="1138016" y="1468368"/>
                </a:lnTo>
                <a:lnTo>
                  <a:pt x="1128967" y="1474731"/>
                </a:lnTo>
                <a:lnTo>
                  <a:pt x="1119439" y="1480711"/>
                </a:lnTo>
                <a:lnTo>
                  <a:pt x="1109060" y="1486177"/>
                </a:lnTo>
                <a:lnTo>
                  <a:pt x="1097798" y="1490985"/>
                </a:lnTo>
                <a:lnTo>
                  <a:pt x="1085781" y="1494909"/>
                </a:lnTo>
                <a:lnTo>
                  <a:pt x="1073180" y="1497909"/>
                </a:lnTo>
                <a:lnTo>
                  <a:pt x="1060311" y="1499940"/>
                </a:lnTo>
                <a:lnTo>
                  <a:pt x="1047605" y="1500861"/>
                </a:lnTo>
                <a:lnTo>
                  <a:pt x="1035287" y="1500704"/>
                </a:lnTo>
                <a:lnTo>
                  <a:pt x="1023390" y="1499633"/>
                </a:lnTo>
                <a:lnTo>
                  <a:pt x="1011862" y="1497852"/>
                </a:lnTo>
                <a:lnTo>
                  <a:pt x="1000623" y="1495546"/>
                </a:lnTo>
                <a:lnTo>
                  <a:pt x="989600" y="1492863"/>
                </a:lnTo>
                <a:lnTo>
                  <a:pt x="978731" y="1489918"/>
                </a:lnTo>
                <a:lnTo>
                  <a:pt x="967984" y="1486795"/>
                </a:lnTo>
                <a:lnTo>
                  <a:pt x="957780" y="1483704"/>
                </a:lnTo>
                <a:lnTo>
                  <a:pt x="947981" y="1480681"/>
                </a:lnTo>
                <a:lnTo>
                  <a:pt x="937727" y="1477461"/>
                </a:lnTo>
                <a:lnTo>
                  <a:pt x="925376" y="1473534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1" name="Group 50"/>
          <p:cNvGrpSpPr/>
          <p:nvPr/>
        </p:nvGrpSpPr>
        <p:grpSpPr>
          <a:xfrm>
            <a:off x="5422176" y="1452932"/>
            <a:ext cx="627285" cy="779110"/>
            <a:chOff x="5422176" y="1452932"/>
            <a:chExt cx="627285" cy="779110"/>
          </a:xfrm>
        </p:grpSpPr>
        <p:sp>
          <p:nvSpPr>
            <p:cNvPr id="49" name="Freeform 48"/>
            <p:cNvSpPr/>
            <p:nvPr/>
          </p:nvSpPr>
          <p:spPr>
            <a:xfrm>
              <a:off x="5422176" y="1516103"/>
              <a:ext cx="42115" cy="715939"/>
            </a:xfrm>
            <a:custGeom>
              <a:avLst/>
              <a:gdLst/>
              <a:ahLst/>
              <a:cxnLst/>
              <a:rect l="0" t="0" r="0" b="0"/>
              <a:pathLst>
                <a:path w="42115" h="715939">
                  <a:moveTo>
                    <a:pt x="42114" y="0"/>
                  </a:moveTo>
                  <a:lnTo>
                    <a:pt x="39248" y="9003"/>
                  </a:lnTo>
                  <a:lnTo>
                    <a:pt x="37105" y="19270"/>
                  </a:lnTo>
                  <a:lnTo>
                    <a:pt x="35502" y="31849"/>
                  </a:lnTo>
                  <a:lnTo>
                    <a:pt x="34322" y="46204"/>
                  </a:lnTo>
                  <a:lnTo>
                    <a:pt x="33473" y="61351"/>
                  </a:lnTo>
                  <a:lnTo>
                    <a:pt x="32871" y="76632"/>
                  </a:lnTo>
                  <a:lnTo>
                    <a:pt x="32284" y="91593"/>
                  </a:lnTo>
                  <a:lnTo>
                    <a:pt x="31352" y="105847"/>
                  </a:lnTo>
                  <a:lnTo>
                    <a:pt x="29909" y="119278"/>
                  </a:lnTo>
                  <a:lnTo>
                    <a:pt x="28126" y="132125"/>
                  </a:lnTo>
                  <a:lnTo>
                    <a:pt x="26390" y="144839"/>
                  </a:lnTo>
                  <a:lnTo>
                    <a:pt x="24923" y="157707"/>
                  </a:lnTo>
                  <a:lnTo>
                    <a:pt x="23617" y="171151"/>
                  </a:lnTo>
                  <a:lnTo>
                    <a:pt x="22135" y="185782"/>
                  </a:lnTo>
                  <a:lnTo>
                    <a:pt x="20290" y="201809"/>
                  </a:lnTo>
                  <a:lnTo>
                    <a:pt x="18220" y="218795"/>
                  </a:lnTo>
                  <a:lnTo>
                    <a:pt x="16285" y="235882"/>
                  </a:lnTo>
                  <a:lnTo>
                    <a:pt x="14685" y="252555"/>
                  </a:lnTo>
                  <a:lnTo>
                    <a:pt x="13459" y="268663"/>
                  </a:lnTo>
                  <a:lnTo>
                    <a:pt x="12562" y="284239"/>
                  </a:lnTo>
                  <a:lnTo>
                    <a:pt x="11922" y="299381"/>
                  </a:lnTo>
                  <a:lnTo>
                    <a:pt x="11477" y="314193"/>
                  </a:lnTo>
                  <a:lnTo>
                    <a:pt x="11170" y="328767"/>
                  </a:lnTo>
                  <a:lnTo>
                    <a:pt x="10957" y="343185"/>
                  </a:lnTo>
                  <a:lnTo>
                    <a:pt x="10641" y="357990"/>
                  </a:lnTo>
                  <a:lnTo>
                    <a:pt x="9898" y="374141"/>
                  </a:lnTo>
                  <a:lnTo>
                    <a:pt x="8584" y="392039"/>
                  </a:lnTo>
                  <a:lnTo>
                    <a:pt x="6889" y="411111"/>
                  </a:lnTo>
                  <a:lnTo>
                    <a:pt x="5212" y="430144"/>
                  </a:lnTo>
                  <a:lnTo>
                    <a:pt x="3790" y="448425"/>
                  </a:lnTo>
                  <a:lnTo>
                    <a:pt x="2683" y="465764"/>
                  </a:lnTo>
                  <a:lnTo>
                    <a:pt x="1867" y="482241"/>
                  </a:lnTo>
                  <a:lnTo>
                    <a:pt x="1283" y="498033"/>
                  </a:lnTo>
                  <a:lnTo>
                    <a:pt x="875" y="513638"/>
                  </a:lnTo>
                  <a:lnTo>
                    <a:pt x="593" y="529816"/>
                  </a:lnTo>
                  <a:lnTo>
                    <a:pt x="400" y="546932"/>
                  </a:lnTo>
                  <a:lnTo>
                    <a:pt x="268" y="564839"/>
                  </a:lnTo>
                  <a:lnTo>
                    <a:pt x="180" y="583086"/>
                  </a:lnTo>
                  <a:lnTo>
                    <a:pt x="120" y="601356"/>
                  </a:lnTo>
                  <a:lnTo>
                    <a:pt x="81" y="619352"/>
                  </a:lnTo>
                  <a:lnTo>
                    <a:pt x="54" y="636734"/>
                  </a:lnTo>
                  <a:lnTo>
                    <a:pt x="36" y="653367"/>
                  </a:lnTo>
                  <a:lnTo>
                    <a:pt x="24" y="668704"/>
                  </a:lnTo>
                  <a:lnTo>
                    <a:pt x="15" y="683208"/>
                  </a:lnTo>
                  <a:lnTo>
                    <a:pt x="7" y="698151"/>
                  </a:lnTo>
                  <a:lnTo>
                    <a:pt x="0" y="71593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577284" y="1452932"/>
              <a:ext cx="472177" cy="637304"/>
            </a:xfrm>
            <a:custGeom>
              <a:avLst/>
              <a:gdLst/>
              <a:ahLst/>
              <a:cxnLst/>
              <a:rect l="0" t="0" r="0" b="0"/>
              <a:pathLst>
                <a:path w="472177" h="637304">
                  <a:moveTo>
                    <a:pt x="202861" y="0"/>
                  </a:moveTo>
                  <a:lnTo>
                    <a:pt x="196994" y="5868"/>
                  </a:lnTo>
                  <a:lnTo>
                    <a:pt x="191429" y="11432"/>
                  </a:lnTo>
                  <a:lnTo>
                    <a:pt x="185630" y="17240"/>
                  </a:lnTo>
                  <a:lnTo>
                    <a:pt x="179549" y="23667"/>
                  </a:lnTo>
                  <a:lnTo>
                    <a:pt x="173219" y="31293"/>
                  </a:lnTo>
                  <a:lnTo>
                    <a:pt x="166690" y="40319"/>
                  </a:lnTo>
                  <a:lnTo>
                    <a:pt x="160015" y="50300"/>
                  </a:lnTo>
                  <a:lnTo>
                    <a:pt x="153232" y="60379"/>
                  </a:lnTo>
                  <a:lnTo>
                    <a:pt x="146370" y="70056"/>
                  </a:lnTo>
                  <a:lnTo>
                    <a:pt x="139288" y="79669"/>
                  </a:lnTo>
                  <a:lnTo>
                    <a:pt x="131695" y="90176"/>
                  </a:lnTo>
                  <a:lnTo>
                    <a:pt x="123476" y="102047"/>
                  </a:lnTo>
                  <a:lnTo>
                    <a:pt x="114838" y="114800"/>
                  </a:lnTo>
                  <a:lnTo>
                    <a:pt x="106194" y="127301"/>
                  </a:lnTo>
                  <a:lnTo>
                    <a:pt x="97791" y="138900"/>
                  </a:lnTo>
                  <a:lnTo>
                    <a:pt x="89862" y="149620"/>
                  </a:lnTo>
                  <a:lnTo>
                    <a:pt x="82690" y="159880"/>
                  </a:lnTo>
                  <a:lnTo>
                    <a:pt x="76346" y="170000"/>
                  </a:lnTo>
                  <a:lnTo>
                    <a:pt x="70578" y="180135"/>
                  </a:lnTo>
                  <a:lnTo>
                    <a:pt x="64930" y="190340"/>
                  </a:lnTo>
                  <a:lnTo>
                    <a:pt x="59129" y="200623"/>
                  </a:lnTo>
                  <a:lnTo>
                    <a:pt x="53246" y="210973"/>
                  </a:lnTo>
                  <a:lnTo>
                    <a:pt x="47596" y="221374"/>
                  </a:lnTo>
                  <a:lnTo>
                    <a:pt x="42350" y="231814"/>
                  </a:lnTo>
                  <a:lnTo>
                    <a:pt x="37522" y="242282"/>
                  </a:lnTo>
                  <a:lnTo>
                    <a:pt x="33053" y="252769"/>
                  </a:lnTo>
                  <a:lnTo>
                    <a:pt x="28863" y="263270"/>
                  </a:lnTo>
                  <a:lnTo>
                    <a:pt x="24881" y="273780"/>
                  </a:lnTo>
                  <a:lnTo>
                    <a:pt x="21046" y="284295"/>
                  </a:lnTo>
                  <a:lnTo>
                    <a:pt x="17315" y="294829"/>
                  </a:lnTo>
                  <a:lnTo>
                    <a:pt x="13655" y="305870"/>
                  </a:lnTo>
                  <a:lnTo>
                    <a:pt x="10044" y="318340"/>
                  </a:lnTo>
                  <a:lnTo>
                    <a:pt x="6476" y="332621"/>
                  </a:lnTo>
                  <a:lnTo>
                    <a:pt x="3266" y="348451"/>
                  </a:lnTo>
                  <a:lnTo>
                    <a:pt x="1023" y="365220"/>
                  </a:lnTo>
                  <a:lnTo>
                    <a:pt x="0" y="382462"/>
                  </a:lnTo>
                  <a:lnTo>
                    <a:pt x="127" y="399920"/>
                  </a:lnTo>
                  <a:lnTo>
                    <a:pt x="1202" y="417465"/>
                  </a:lnTo>
                  <a:lnTo>
                    <a:pt x="3007" y="435035"/>
                  </a:lnTo>
                  <a:lnTo>
                    <a:pt x="5676" y="452442"/>
                  </a:lnTo>
                  <a:lnTo>
                    <a:pt x="9669" y="469370"/>
                  </a:lnTo>
                  <a:lnTo>
                    <a:pt x="15133" y="485687"/>
                  </a:lnTo>
                  <a:lnTo>
                    <a:pt x="21920" y="501426"/>
                  </a:lnTo>
                  <a:lnTo>
                    <a:pt x="29771" y="516688"/>
                  </a:lnTo>
                  <a:lnTo>
                    <a:pt x="38428" y="531584"/>
                  </a:lnTo>
                  <a:lnTo>
                    <a:pt x="47833" y="546046"/>
                  </a:lnTo>
                  <a:lnTo>
                    <a:pt x="58124" y="559844"/>
                  </a:lnTo>
                  <a:lnTo>
                    <a:pt x="69304" y="572898"/>
                  </a:lnTo>
                  <a:lnTo>
                    <a:pt x="81252" y="584953"/>
                  </a:lnTo>
                  <a:lnTo>
                    <a:pt x="93803" y="595524"/>
                  </a:lnTo>
                  <a:lnTo>
                    <a:pt x="106805" y="604485"/>
                  </a:lnTo>
                  <a:lnTo>
                    <a:pt x="120128" y="612011"/>
                  </a:lnTo>
                  <a:lnTo>
                    <a:pt x="133679" y="618389"/>
                  </a:lnTo>
                  <a:lnTo>
                    <a:pt x="147387" y="623902"/>
                  </a:lnTo>
                  <a:lnTo>
                    <a:pt x="161201" y="628625"/>
                  </a:lnTo>
                  <a:lnTo>
                    <a:pt x="175089" y="632433"/>
                  </a:lnTo>
                  <a:lnTo>
                    <a:pt x="189027" y="635323"/>
                  </a:lnTo>
                  <a:lnTo>
                    <a:pt x="202997" y="637095"/>
                  </a:lnTo>
                  <a:lnTo>
                    <a:pt x="216990" y="637303"/>
                  </a:lnTo>
                  <a:lnTo>
                    <a:pt x="230997" y="635851"/>
                  </a:lnTo>
                  <a:lnTo>
                    <a:pt x="245016" y="633095"/>
                  </a:lnTo>
                  <a:lnTo>
                    <a:pt x="259039" y="629644"/>
                  </a:lnTo>
                  <a:lnTo>
                    <a:pt x="273068" y="625914"/>
                  </a:lnTo>
                  <a:lnTo>
                    <a:pt x="287101" y="621956"/>
                  </a:lnTo>
                  <a:lnTo>
                    <a:pt x="301134" y="617547"/>
                  </a:lnTo>
                  <a:lnTo>
                    <a:pt x="315160" y="612583"/>
                  </a:lnTo>
                  <a:lnTo>
                    <a:pt x="328852" y="607098"/>
                  </a:lnTo>
                  <a:lnTo>
                    <a:pt x="341591" y="601183"/>
                  </a:lnTo>
                  <a:lnTo>
                    <a:pt x="353127" y="594937"/>
                  </a:lnTo>
                  <a:lnTo>
                    <a:pt x="363686" y="588283"/>
                  </a:lnTo>
                  <a:lnTo>
                    <a:pt x="373779" y="580985"/>
                  </a:lnTo>
                  <a:lnTo>
                    <a:pt x="383753" y="572963"/>
                  </a:lnTo>
                  <a:lnTo>
                    <a:pt x="393607" y="564288"/>
                  </a:lnTo>
                  <a:lnTo>
                    <a:pt x="403085" y="555087"/>
                  </a:lnTo>
                  <a:lnTo>
                    <a:pt x="412057" y="545489"/>
                  </a:lnTo>
                  <a:lnTo>
                    <a:pt x="420542" y="535603"/>
                  </a:lnTo>
                  <a:lnTo>
                    <a:pt x="428619" y="525514"/>
                  </a:lnTo>
                  <a:lnTo>
                    <a:pt x="436381" y="515284"/>
                  </a:lnTo>
                  <a:lnTo>
                    <a:pt x="443744" y="504957"/>
                  </a:lnTo>
                  <a:lnTo>
                    <a:pt x="450470" y="494564"/>
                  </a:lnTo>
                  <a:lnTo>
                    <a:pt x="456473" y="484122"/>
                  </a:lnTo>
                  <a:lnTo>
                    <a:pt x="461657" y="473482"/>
                  </a:lnTo>
                  <a:lnTo>
                    <a:pt x="465841" y="462346"/>
                  </a:lnTo>
                  <a:lnTo>
                    <a:pt x="469021" y="450596"/>
                  </a:lnTo>
                  <a:lnTo>
                    <a:pt x="471173" y="438433"/>
                  </a:lnTo>
                  <a:lnTo>
                    <a:pt x="472176" y="426269"/>
                  </a:lnTo>
                  <a:lnTo>
                    <a:pt x="472070" y="414351"/>
                  </a:lnTo>
                  <a:lnTo>
                    <a:pt x="470863" y="402907"/>
                  </a:lnTo>
                  <a:lnTo>
                    <a:pt x="468458" y="392223"/>
                  </a:lnTo>
                  <a:lnTo>
                    <a:pt x="464911" y="382376"/>
                  </a:lnTo>
                  <a:lnTo>
                    <a:pt x="460242" y="373443"/>
                  </a:lnTo>
                  <a:lnTo>
                    <a:pt x="454358" y="365581"/>
                  </a:lnTo>
                  <a:lnTo>
                    <a:pt x="447326" y="358780"/>
                  </a:lnTo>
                  <a:lnTo>
                    <a:pt x="439334" y="353212"/>
                  </a:lnTo>
                  <a:lnTo>
                    <a:pt x="430599" y="349294"/>
                  </a:lnTo>
                  <a:lnTo>
                    <a:pt x="421318" y="347103"/>
                  </a:lnTo>
                  <a:lnTo>
                    <a:pt x="411645" y="346428"/>
                  </a:lnTo>
                  <a:lnTo>
                    <a:pt x="401700" y="346955"/>
                  </a:lnTo>
                  <a:lnTo>
                    <a:pt x="391571" y="348384"/>
                  </a:lnTo>
                  <a:lnTo>
                    <a:pt x="381481" y="350630"/>
                  </a:lnTo>
                  <a:lnTo>
                    <a:pt x="371780" y="353806"/>
                  </a:lnTo>
                  <a:lnTo>
                    <a:pt x="362620" y="357903"/>
                  </a:lnTo>
                  <a:lnTo>
                    <a:pt x="353825" y="362789"/>
                  </a:lnTo>
                  <a:lnTo>
                    <a:pt x="344999" y="368292"/>
                  </a:lnTo>
                  <a:lnTo>
                    <a:pt x="335913" y="374259"/>
                  </a:lnTo>
                  <a:lnTo>
                    <a:pt x="326674" y="380724"/>
                  </a:lnTo>
                  <a:lnTo>
                    <a:pt x="317618" y="387895"/>
                  </a:lnTo>
                  <a:lnTo>
                    <a:pt x="308936" y="395832"/>
                  </a:lnTo>
                  <a:lnTo>
                    <a:pt x="300818" y="404449"/>
                  </a:lnTo>
                  <a:lnTo>
                    <a:pt x="293519" y="413612"/>
                  </a:lnTo>
                  <a:lnTo>
                    <a:pt x="287094" y="423185"/>
                  </a:lnTo>
                  <a:lnTo>
                    <a:pt x="281441" y="433054"/>
                  </a:lnTo>
                  <a:lnTo>
                    <a:pt x="276403" y="443131"/>
                  </a:lnTo>
                  <a:lnTo>
                    <a:pt x="271829" y="453354"/>
                  </a:lnTo>
                  <a:lnTo>
                    <a:pt x="267742" y="463798"/>
                  </a:lnTo>
                  <a:lnTo>
                    <a:pt x="263932" y="476016"/>
                  </a:lnTo>
                  <a:lnTo>
                    <a:pt x="260062" y="494432"/>
                  </a:lnTo>
                  <a:lnTo>
                    <a:pt x="255503" y="52642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5074735" y="1153522"/>
            <a:ext cx="3579691" cy="752137"/>
            <a:chOff x="5074735" y="1153522"/>
            <a:chExt cx="3579691" cy="752137"/>
          </a:xfrm>
        </p:grpSpPr>
        <p:sp>
          <p:nvSpPr>
            <p:cNvPr id="52" name="Freeform 51"/>
            <p:cNvSpPr/>
            <p:nvPr/>
          </p:nvSpPr>
          <p:spPr>
            <a:xfrm>
              <a:off x="7633216" y="1273948"/>
              <a:ext cx="63116" cy="631711"/>
            </a:xfrm>
            <a:custGeom>
              <a:avLst/>
              <a:gdLst/>
              <a:ahLst/>
              <a:cxnLst/>
              <a:rect l="0" t="0" r="0" b="0"/>
              <a:pathLst>
                <a:path w="63116" h="631711">
                  <a:moveTo>
                    <a:pt x="52587" y="0"/>
                  </a:moveTo>
                  <a:lnTo>
                    <a:pt x="49653" y="8801"/>
                  </a:lnTo>
                  <a:lnTo>
                    <a:pt x="46871" y="17148"/>
                  </a:lnTo>
                  <a:lnTo>
                    <a:pt x="43971" y="25855"/>
                  </a:lnTo>
                  <a:lnTo>
                    <a:pt x="40931" y="35322"/>
                  </a:lnTo>
                  <a:lnTo>
                    <a:pt x="37766" y="46114"/>
                  </a:lnTo>
                  <a:lnTo>
                    <a:pt x="34502" y="58417"/>
                  </a:lnTo>
                  <a:lnTo>
                    <a:pt x="31164" y="72255"/>
                  </a:lnTo>
                  <a:lnTo>
                    <a:pt x="27772" y="87670"/>
                  </a:lnTo>
                  <a:lnTo>
                    <a:pt x="24344" y="104522"/>
                  </a:lnTo>
                  <a:lnTo>
                    <a:pt x="20889" y="122548"/>
                  </a:lnTo>
                  <a:lnTo>
                    <a:pt x="17417" y="141471"/>
                  </a:lnTo>
                  <a:lnTo>
                    <a:pt x="13936" y="161040"/>
                  </a:lnTo>
                  <a:lnTo>
                    <a:pt x="10616" y="180738"/>
                  </a:lnTo>
                  <a:lnTo>
                    <a:pt x="7767" y="199809"/>
                  </a:lnTo>
                  <a:lnTo>
                    <a:pt x="5517" y="217893"/>
                  </a:lnTo>
                  <a:lnTo>
                    <a:pt x="3839" y="234984"/>
                  </a:lnTo>
                  <a:lnTo>
                    <a:pt x="2629" y="251237"/>
                  </a:lnTo>
                  <a:lnTo>
                    <a:pt x="1777" y="266845"/>
                  </a:lnTo>
                  <a:lnTo>
                    <a:pt x="1188" y="282144"/>
                  </a:lnTo>
                  <a:lnTo>
                    <a:pt x="783" y="297576"/>
                  </a:lnTo>
                  <a:lnTo>
                    <a:pt x="509" y="313372"/>
                  </a:lnTo>
                  <a:lnTo>
                    <a:pt x="323" y="329407"/>
                  </a:lnTo>
                  <a:lnTo>
                    <a:pt x="199" y="345325"/>
                  </a:lnTo>
                  <a:lnTo>
                    <a:pt x="114" y="360921"/>
                  </a:lnTo>
                  <a:lnTo>
                    <a:pt x="58" y="376157"/>
                  </a:lnTo>
                  <a:lnTo>
                    <a:pt x="20" y="391073"/>
                  </a:lnTo>
                  <a:lnTo>
                    <a:pt x="0" y="405745"/>
                  </a:lnTo>
                  <a:lnTo>
                    <a:pt x="156" y="420565"/>
                  </a:lnTo>
                  <a:lnTo>
                    <a:pt x="793" y="436200"/>
                  </a:lnTo>
                  <a:lnTo>
                    <a:pt x="2038" y="452936"/>
                  </a:lnTo>
                  <a:lnTo>
                    <a:pt x="3858" y="470245"/>
                  </a:lnTo>
                  <a:lnTo>
                    <a:pt x="6152" y="487025"/>
                  </a:lnTo>
                  <a:lnTo>
                    <a:pt x="8805" y="502679"/>
                  </a:lnTo>
                  <a:lnTo>
                    <a:pt x="11723" y="517119"/>
                  </a:lnTo>
                  <a:lnTo>
                    <a:pt x="14826" y="530505"/>
                  </a:lnTo>
                  <a:lnTo>
                    <a:pt x="18065" y="543062"/>
                  </a:lnTo>
                  <a:lnTo>
                    <a:pt x="21560" y="555004"/>
                  </a:lnTo>
                  <a:lnTo>
                    <a:pt x="25592" y="566505"/>
                  </a:lnTo>
                  <a:lnTo>
                    <a:pt x="30266" y="577688"/>
                  </a:lnTo>
                  <a:lnTo>
                    <a:pt x="35421" y="588387"/>
                  </a:lnTo>
                  <a:lnTo>
                    <a:pt x="41331" y="599316"/>
                  </a:lnTo>
                  <a:lnTo>
                    <a:pt x="49631" y="612556"/>
                  </a:lnTo>
                  <a:lnTo>
                    <a:pt x="63115" y="63171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931503" y="1252891"/>
              <a:ext cx="465594" cy="566527"/>
            </a:xfrm>
            <a:custGeom>
              <a:avLst/>
              <a:gdLst/>
              <a:ahLst/>
              <a:cxnLst/>
              <a:rect l="0" t="0" r="0" b="0"/>
              <a:pathLst>
                <a:path w="465594" h="566527">
                  <a:moveTo>
                    <a:pt x="143854" y="0"/>
                  </a:moveTo>
                  <a:lnTo>
                    <a:pt x="137919" y="6001"/>
                  </a:lnTo>
                  <a:lnTo>
                    <a:pt x="131715" y="12846"/>
                  </a:lnTo>
                  <a:lnTo>
                    <a:pt x="124619" y="21239"/>
                  </a:lnTo>
                  <a:lnTo>
                    <a:pt x="116679" y="31039"/>
                  </a:lnTo>
                  <a:lnTo>
                    <a:pt x="108032" y="42001"/>
                  </a:lnTo>
                  <a:lnTo>
                    <a:pt x="98843" y="53867"/>
                  </a:lnTo>
                  <a:lnTo>
                    <a:pt x="89416" y="66563"/>
                  </a:lnTo>
                  <a:lnTo>
                    <a:pt x="80175" y="80208"/>
                  </a:lnTo>
                  <a:lnTo>
                    <a:pt x="71340" y="94781"/>
                  </a:lnTo>
                  <a:lnTo>
                    <a:pt x="63105" y="109818"/>
                  </a:lnTo>
                  <a:lnTo>
                    <a:pt x="55721" y="124532"/>
                  </a:lnTo>
                  <a:lnTo>
                    <a:pt x="49235" y="138501"/>
                  </a:lnTo>
                  <a:lnTo>
                    <a:pt x="43540" y="151660"/>
                  </a:lnTo>
                  <a:lnTo>
                    <a:pt x="38472" y="164112"/>
                  </a:lnTo>
                  <a:lnTo>
                    <a:pt x="33874" y="176006"/>
                  </a:lnTo>
                  <a:lnTo>
                    <a:pt x="29614" y="187487"/>
                  </a:lnTo>
                  <a:lnTo>
                    <a:pt x="25592" y="198671"/>
                  </a:lnTo>
                  <a:lnTo>
                    <a:pt x="21734" y="209646"/>
                  </a:lnTo>
                  <a:lnTo>
                    <a:pt x="17990" y="220478"/>
                  </a:lnTo>
                  <a:lnTo>
                    <a:pt x="14323" y="231211"/>
                  </a:lnTo>
                  <a:lnTo>
                    <a:pt x="10712" y="241891"/>
                  </a:lnTo>
                  <a:lnTo>
                    <a:pt x="7305" y="253030"/>
                  </a:lnTo>
                  <a:lnTo>
                    <a:pt x="4397" y="265565"/>
                  </a:lnTo>
                  <a:lnTo>
                    <a:pt x="2112" y="279881"/>
                  </a:lnTo>
                  <a:lnTo>
                    <a:pt x="579" y="295395"/>
                  </a:lnTo>
                  <a:lnTo>
                    <a:pt x="0" y="310886"/>
                  </a:lnTo>
                  <a:lnTo>
                    <a:pt x="391" y="325649"/>
                  </a:lnTo>
                  <a:lnTo>
                    <a:pt x="1618" y="339983"/>
                  </a:lnTo>
                  <a:lnTo>
                    <a:pt x="3506" y="354886"/>
                  </a:lnTo>
                  <a:lnTo>
                    <a:pt x="5888" y="370907"/>
                  </a:lnTo>
                  <a:lnTo>
                    <a:pt x="8792" y="387957"/>
                  </a:lnTo>
                  <a:lnTo>
                    <a:pt x="12418" y="405567"/>
                  </a:lnTo>
                  <a:lnTo>
                    <a:pt x="16820" y="423371"/>
                  </a:lnTo>
                  <a:lnTo>
                    <a:pt x="21912" y="440700"/>
                  </a:lnTo>
                  <a:lnTo>
                    <a:pt x="27554" y="456564"/>
                  </a:lnTo>
                  <a:lnTo>
                    <a:pt x="33610" y="470557"/>
                  </a:lnTo>
                  <a:lnTo>
                    <a:pt x="39964" y="482779"/>
                  </a:lnTo>
                  <a:lnTo>
                    <a:pt x="46530" y="493545"/>
                  </a:lnTo>
                  <a:lnTo>
                    <a:pt x="53249" y="503201"/>
                  </a:lnTo>
                  <a:lnTo>
                    <a:pt x="60406" y="512046"/>
                  </a:lnTo>
                  <a:lnTo>
                    <a:pt x="68580" y="520316"/>
                  </a:lnTo>
                  <a:lnTo>
                    <a:pt x="78008" y="528181"/>
                  </a:lnTo>
                  <a:lnTo>
                    <a:pt x="88442" y="535602"/>
                  </a:lnTo>
                  <a:lnTo>
                    <a:pt x="99363" y="542360"/>
                  </a:lnTo>
                  <a:lnTo>
                    <a:pt x="110423" y="548381"/>
                  </a:lnTo>
                  <a:lnTo>
                    <a:pt x="121779" y="553577"/>
                  </a:lnTo>
                  <a:lnTo>
                    <a:pt x="133995" y="557767"/>
                  </a:lnTo>
                  <a:lnTo>
                    <a:pt x="147329" y="560955"/>
                  </a:lnTo>
                  <a:lnTo>
                    <a:pt x="161895" y="563283"/>
                  </a:lnTo>
                  <a:lnTo>
                    <a:pt x="177815" y="564936"/>
                  </a:lnTo>
                  <a:lnTo>
                    <a:pt x="195007" y="566078"/>
                  </a:lnTo>
                  <a:lnTo>
                    <a:pt x="213097" y="566526"/>
                  </a:lnTo>
                  <a:lnTo>
                    <a:pt x="231532" y="565770"/>
                  </a:lnTo>
                  <a:lnTo>
                    <a:pt x="249960" y="563630"/>
                  </a:lnTo>
                  <a:lnTo>
                    <a:pt x="268077" y="560227"/>
                  </a:lnTo>
                  <a:lnTo>
                    <a:pt x="285548" y="555800"/>
                  </a:lnTo>
                  <a:lnTo>
                    <a:pt x="302261" y="550599"/>
                  </a:lnTo>
                  <a:lnTo>
                    <a:pt x="318283" y="544838"/>
                  </a:lnTo>
                  <a:lnTo>
                    <a:pt x="333742" y="538679"/>
                  </a:lnTo>
                  <a:lnTo>
                    <a:pt x="348768" y="532235"/>
                  </a:lnTo>
                  <a:lnTo>
                    <a:pt x="363148" y="525265"/>
                  </a:lnTo>
                  <a:lnTo>
                    <a:pt x="376361" y="517215"/>
                  </a:lnTo>
                  <a:lnTo>
                    <a:pt x="388213" y="507877"/>
                  </a:lnTo>
                  <a:lnTo>
                    <a:pt x="398816" y="497672"/>
                  </a:lnTo>
                  <a:lnTo>
                    <a:pt x="408407" y="487437"/>
                  </a:lnTo>
                  <a:lnTo>
                    <a:pt x="417226" y="477657"/>
                  </a:lnTo>
                  <a:lnTo>
                    <a:pt x="425321" y="468142"/>
                  </a:lnTo>
                  <a:lnTo>
                    <a:pt x="432546" y="458235"/>
                  </a:lnTo>
                  <a:lnTo>
                    <a:pt x="438891" y="447569"/>
                  </a:lnTo>
                  <a:lnTo>
                    <a:pt x="444477" y="436100"/>
                  </a:lnTo>
                  <a:lnTo>
                    <a:pt x="449463" y="423936"/>
                  </a:lnTo>
                  <a:lnTo>
                    <a:pt x="453999" y="411222"/>
                  </a:lnTo>
                  <a:lnTo>
                    <a:pt x="458045" y="397938"/>
                  </a:lnTo>
                  <a:lnTo>
                    <a:pt x="461392" y="383888"/>
                  </a:lnTo>
                  <a:lnTo>
                    <a:pt x="463968" y="369040"/>
                  </a:lnTo>
                  <a:lnTo>
                    <a:pt x="465527" y="353817"/>
                  </a:lnTo>
                  <a:lnTo>
                    <a:pt x="465593" y="338977"/>
                  </a:lnTo>
                  <a:lnTo>
                    <a:pt x="464040" y="324928"/>
                  </a:lnTo>
                  <a:lnTo>
                    <a:pt x="461048" y="311885"/>
                  </a:lnTo>
                  <a:lnTo>
                    <a:pt x="456904" y="300044"/>
                  </a:lnTo>
                  <a:lnTo>
                    <a:pt x="451883" y="289386"/>
                  </a:lnTo>
                  <a:lnTo>
                    <a:pt x="445735" y="280060"/>
                  </a:lnTo>
                  <a:lnTo>
                    <a:pt x="437720" y="272458"/>
                  </a:lnTo>
                  <a:lnTo>
                    <a:pt x="427585" y="266642"/>
                  </a:lnTo>
                  <a:lnTo>
                    <a:pt x="415524" y="262547"/>
                  </a:lnTo>
                  <a:lnTo>
                    <a:pt x="401910" y="260157"/>
                  </a:lnTo>
                  <a:lnTo>
                    <a:pt x="387123" y="259292"/>
                  </a:lnTo>
                  <a:lnTo>
                    <a:pt x="371653" y="259828"/>
                  </a:lnTo>
                  <a:lnTo>
                    <a:pt x="356057" y="261775"/>
                  </a:lnTo>
                  <a:lnTo>
                    <a:pt x="340657" y="265007"/>
                  </a:lnTo>
                  <a:lnTo>
                    <a:pt x="325879" y="269294"/>
                  </a:lnTo>
                  <a:lnTo>
                    <a:pt x="312327" y="274388"/>
                  </a:lnTo>
                  <a:lnTo>
                    <a:pt x="300212" y="280072"/>
                  </a:lnTo>
                  <a:lnTo>
                    <a:pt x="289416" y="286175"/>
                  </a:lnTo>
                  <a:lnTo>
                    <a:pt x="279687" y="292571"/>
                  </a:lnTo>
                  <a:lnTo>
                    <a:pt x="270766" y="299168"/>
                  </a:lnTo>
                  <a:lnTo>
                    <a:pt x="262433" y="305903"/>
                  </a:lnTo>
                  <a:lnTo>
                    <a:pt x="254515" y="312731"/>
                  </a:lnTo>
                  <a:lnTo>
                    <a:pt x="246886" y="319622"/>
                  </a:lnTo>
                  <a:lnTo>
                    <a:pt x="239453" y="326556"/>
                  </a:lnTo>
                  <a:lnTo>
                    <a:pt x="232156" y="333517"/>
                  </a:lnTo>
                  <a:lnTo>
                    <a:pt x="224951" y="340507"/>
                  </a:lnTo>
                  <a:lnTo>
                    <a:pt x="217805" y="347846"/>
                  </a:lnTo>
                  <a:lnTo>
                    <a:pt x="210703" y="356145"/>
                  </a:lnTo>
                  <a:lnTo>
                    <a:pt x="203632" y="365659"/>
                  </a:lnTo>
                  <a:lnTo>
                    <a:pt x="196749" y="376321"/>
                  </a:lnTo>
                  <a:lnTo>
                    <a:pt x="190353" y="387929"/>
                  </a:lnTo>
                  <a:lnTo>
                    <a:pt x="184572" y="400247"/>
                  </a:lnTo>
                  <a:lnTo>
                    <a:pt x="179322" y="412859"/>
                  </a:lnTo>
                  <a:lnTo>
                    <a:pt x="173789" y="426620"/>
                  </a:lnTo>
                  <a:lnTo>
                    <a:pt x="166369" y="444969"/>
                  </a:lnTo>
                  <a:lnTo>
                    <a:pt x="154383" y="47378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380476" y="1153522"/>
              <a:ext cx="1273950" cy="183598"/>
            </a:xfrm>
            <a:custGeom>
              <a:avLst/>
              <a:gdLst/>
              <a:ahLst/>
              <a:cxnLst/>
              <a:rect l="0" t="0" r="0" b="0"/>
              <a:pathLst>
                <a:path w="1273950" h="183598">
                  <a:moveTo>
                    <a:pt x="0" y="4612"/>
                  </a:moveTo>
                  <a:lnTo>
                    <a:pt x="14602" y="1813"/>
                  </a:lnTo>
                  <a:lnTo>
                    <a:pt x="27873" y="311"/>
                  </a:lnTo>
                  <a:lnTo>
                    <a:pt x="41083" y="0"/>
                  </a:lnTo>
                  <a:lnTo>
                    <a:pt x="54771" y="506"/>
                  </a:lnTo>
                  <a:lnTo>
                    <a:pt x="69577" y="1326"/>
                  </a:lnTo>
                  <a:lnTo>
                    <a:pt x="85727" y="2146"/>
                  </a:lnTo>
                  <a:lnTo>
                    <a:pt x="102799" y="3002"/>
                  </a:lnTo>
                  <a:lnTo>
                    <a:pt x="119945" y="4177"/>
                  </a:lnTo>
                  <a:lnTo>
                    <a:pt x="136659" y="5817"/>
                  </a:lnTo>
                  <a:lnTo>
                    <a:pt x="152795" y="7917"/>
                  </a:lnTo>
                  <a:lnTo>
                    <a:pt x="168389" y="10405"/>
                  </a:lnTo>
                  <a:lnTo>
                    <a:pt x="183543" y="13189"/>
                  </a:lnTo>
                  <a:lnTo>
                    <a:pt x="198363" y="16024"/>
                  </a:lnTo>
                  <a:lnTo>
                    <a:pt x="212943" y="18541"/>
                  </a:lnTo>
                  <a:lnTo>
                    <a:pt x="227355" y="20568"/>
                  </a:lnTo>
                  <a:lnTo>
                    <a:pt x="241818" y="22266"/>
                  </a:lnTo>
                  <a:lnTo>
                    <a:pt x="256674" y="24021"/>
                  </a:lnTo>
                  <a:lnTo>
                    <a:pt x="272078" y="26051"/>
                  </a:lnTo>
                  <a:lnTo>
                    <a:pt x="288019" y="28247"/>
                  </a:lnTo>
                  <a:lnTo>
                    <a:pt x="304404" y="30268"/>
                  </a:lnTo>
                  <a:lnTo>
                    <a:pt x="321132" y="31929"/>
                  </a:lnTo>
                  <a:lnTo>
                    <a:pt x="338113" y="33366"/>
                  </a:lnTo>
                  <a:lnTo>
                    <a:pt x="355271" y="34938"/>
                  </a:lnTo>
                  <a:lnTo>
                    <a:pt x="372553" y="36843"/>
                  </a:lnTo>
                  <a:lnTo>
                    <a:pt x="389921" y="38953"/>
                  </a:lnTo>
                  <a:lnTo>
                    <a:pt x="407347" y="40916"/>
                  </a:lnTo>
                  <a:lnTo>
                    <a:pt x="424813" y="42537"/>
                  </a:lnTo>
                  <a:lnTo>
                    <a:pt x="442306" y="43948"/>
                  </a:lnTo>
                  <a:lnTo>
                    <a:pt x="459818" y="45503"/>
                  </a:lnTo>
                  <a:lnTo>
                    <a:pt x="477345" y="47395"/>
                  </a:lnTo>
                  <a:lnTo>
                    <a:pt x="495049" y="49497"/>
                  </a:lnTo>
                  <a:lnTo>
                    <a:pt x="513235" y="51455"/>
                  </a:lnTo>
                  <a:lnTo>
                    <a:pt x="532023" y="53073"/>
                  </a:lnTo>
                  <a:lnTo>
                    <a:pt x="551218" y="54482"/>
                  </a:lnTo>
                  <a:lnTo>
                    <a:pt x="570410" y="56034"/>
                  </a:lnTo>
                  <a:lnTo>
                    <a:pt x="589363" y="57926"/>
                  </a:lnTo>
                  <a:lnTo>
                    <a:pt x="608175" y="60027"/>
                  </a:lnTo>
                  <a:lnTo>
                    <a:pt x="627179" y="61984"/>
                  </a:lnTo>
                  <a:lnTo>
                    <a:pt x="646551" y="63602"/>
                  </a:lnTo>
                  <a:lnTo>
                    <a:pt x="666157" y="65011"/>
                  </a:lnTo>
                  <a:lnTo>
                    <a:pt x="685632" y="66563"/>
                  </a:lnTo>
                  <a:lnTo>
                    <a:pt x="704778" y="68459"/>
                  </a:lnTo>
                  <a:lnTo>
                    <a:pt x="723721" y="70733"/>
                  </a:lnTo>
                  <a:lnTo>
                    <a:pt x="742812" y="73338"/>
                  </a:lnTo>
                  <a:lnTo>
                    <a:pt x="762246" y="76201"/>
                  </a:lnTo>
                  <a:lnTo>
                    <a:pt x="781890" y="79089"/>
                  </a:lnTo>
                  <a:lnTo>
                    <a:pt x="801392" y="81641"/>
                  </a:lnTo>
                  <a:lnTo>
                    <a:pt x="820551" y="83692"/>
                  </a:lnTo>
                  <a:lnTo>
                    <a:pt x="839333" y="85406"/>
                  </a:lnTo>
                  <a:lnTo>
                    <a:pt x="857784" y="87171"/>
                  </a:lnTo>
                  <a:lnTo>
                    <a:pt x="875969" y="89208"/>
                  </a:lnTo>
                  <a:lnTo>
                    <a:pt x="893791" y="91408"/>
                  </a:lnTo>
                  <a:lnTo>
                    <a:pt x="911000" y="93432"/>
                  </a:lnTo>
                  <a:lnTo>
                    <a:pt x="927504" y="95096"/>
                  </a:lnTo>
                  <a:lnTo>
                    <a:pt x="943368" y="96535"/>
                  </a:lnTo>
                  <a:lnTo>
                    <a:pt x="958716" y="98108"/>
                  </a:lnTo>
                  <a:lnTo>
                    <a:pt x="973672" y="100017"/>
                  </a:lnTo>
                  <a:lnTo>
                    <a:pt x="988344" y="102300"/>
                  </a:lnTo>
                  <a:lnTo>
                    <a:pt x="1002816" y="104912"/>
                  </a:lnTo>
                  <a:lnTo>
                    <a:pt x="1017150" y="107782"/>
                  </a:lnTo>
                  <a:lnTo>
                    <a:pt x="1031386" y="110846"/>
                  </a:lnTo>
                  <a:lnTo>
                    <a:pt x="1045559" y="114049"/>
                  </a:lnTo>
                  <a:lnTo>
                    <a:pt x="1059697" y="117349"/>
                  </a:lnTo>
                  <a:lnTo>
                    <a:pt x="1074140" y="120716"/>
                  </a:lnTo>
                  <a:lnTo>
                    <a:pt x="1089516" y="124130"/>
                  </a:lnTo>
                  <a:lnTo>
                    <a:pt x="1106078" y="127575"/>
                  </a:lnTo>
                  <a:lnTo>
                    <a:pt x="1123439" y="131042"/>
                  </a:lnTo>
                  <a:lnTo>
                    <a:pt x="1140786" y="134522"/>
                  </a:lnTo>
                  <a:lnTo>
                    <a:pt x="1157633" y="138012"/>
                  </a:lnTo>
                  <a:lnTo>
                    <a:pt x="1173689" y="141509"/>
                  </a:lnTo>
                  <a:lnTo>
                    <a:pt x="1188698" y="145010"/>
                  </a:lnTo>
                  <a:lnTo>
                    <a:pt x="1202637" y="148518"/>
                  </a:lnTo>
                  <a:lnTo>
                    <a:pt x="1215488" y="152196"/>
                  </a:lnTo>
                  <a:lnTo>
                    <a:pt x="1227142" y="156352"/>
                  </a:lnTo>
                  <a:lnTo>
                    <a:pt x="1237645" y="161103"/>
                  </a:lnTo>
                  <a:lnTo>
                    <a:pt x="1246882" y="166112"/>
                  </a:lnTo>
                  <a:lnTo>
                    <a:pt x="1255404" y="171163"/>
                  </a:lnTo>
                  <a:lnTo>
                    <a:pt x="1263961" y="176701"/>
                  </a:lnTo>
                  <a:lnTo>
                    <a:pt x="1273949" y="18359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074735" y="1337523"/>
              <a:ext cx="1337121" cy="168053"/>
            </a:xfrm>
            <a:custGeom>
              <a:avLst/>
              <a:gdLst/>
              <a:ahLst/>
              <a:cxnLst/>
              <a:rect l="0" t="0" r="0" b="0"/>
              <a:pathLst>
                <a:path w="1337121" h="168053">
                  <a:moveTo>
                    <a:pt x="0" y="168052"/>
                  </a:moveTo>
                  <a:lnTo>
                    <a:pt x="3068" y="159317"/>
                  </a:lnTo>
                  <a:lnTo>
                    <a:pt x="7131" y="151611"/>
                  </a:lnTo>
                  <a:lnTo>
                    <a:pt x="12624" y="144213"/>
                  </a:lnTo>
                  <a:lnTo>
                    <a:pt x="19384" y="137125"/>
                  </a:lnTo>
                  <a:lnTo>
                    <a:pt x="27182" y="130595"/>
                  </a:lnTo>
                  <a:lnTo>
                    <a:pt x="35779" y="124722"/>
                  </a:lnTo>
                  <a:lnTo>
                    <a:pt x="44964" y="119457"/>
                  </a:lnTo>
                  <a:lnTo>
                    <a:pt x="54570" y="114687"/>
                  </a:lnTo>
                  <a:lnTo>
                    <a:pt x="64478" y="110292"/>
                  </a:lnTo>
                  <a:lnTo>
                    <a:pt x="74926" y="106170"/>
                  </a:lnTo>
                  <a:lnTo>
                    <a:pt x="86464" y="102242"/>
                  </a:lnTo>
                  <a:lnTo>
                    <a:pt x="99296" y="98447"/>
                  </a:lnTo>
                  <a:lnTo>
                    <a:pt x="113001" y="94745"/>
                  </a:lnTo>
                  <a:lnTo>
                    <a:pt x="126740" y="91106"/>
                  </a:lnTo>
                  <a:lnTo>
                    <a:pt x="140034" y="87514"/>
                  </a:lnTo>
                  <a:lnTo>
                    <a:pt x="153400" y="84119"/>
                  </a:lnTo>
                  <a:lnTo>
                    <a:pt x="168112" y="81218"/>
                  </a:lnTo>
                  <a:lnTo>
                    <a:pt x="184774" y="78932"/>
                  </a:lnTo>
                  <a:lnTo>
                    <a:pt x="202711" y="77057"/>
                  </a:lnTo>
                  <a:lnTo>
                    <a:pt x="220384" y="75184"/>
                  </a:lnTo>
                  <a:lnTo>
                    <a:pt x="236910" y="73070"/>
                  </a:lnTo>
                  <a:lnTo>
                    <a:pt x="252411" y="70648"/>
                  </a:lnTo>
                  <a:lnTo>
                    <a:pt x="267642" y="67943"/>
                  </a:lnTo>
                  <a:lnTo>
                    <a:pt x="283101" y="65014"/>
                  </a:lnTo>
                  <a:lnTo>
                    <a:pt x="298805" y="62081"/>
                  </a:lnTo>
                  <a:lnTo>
                    <a:pt x="314450" y="59498"/>
                  </a:lnTo>
                  <a:lnTo>
                    <a:pt x="329836" y="57427"/>
                  </a:lnTo>
                  <a:lnTo>
                    <a:pt x="344918" y="55700"/>
                  </a:lnTo>
                  <a:lnTo>
                    <a:pt x="359725" y="53926"/>
                  </a:lnTo>
                  <a:lnTo>
                    <a:pt x="374317" y="51883"/>
                  </a:lnTo>
                  <a:lnTo>
                    <a:pt x="388911" y="49678"/>
                  </a:lnTo>
                  <a:lnTo>
                    <a:pt x="403863" y="47651"/>
                  </a:lnTo>
                  <a:lnTo>
                    <a:pt x="419335" y="45986"/>
                  </a:lnTo>
                  <a:lnTo>
                    <a:pt x="435321" y="44546"/>
                  </a:lnTo>
                  <a:lnTo>
                    <a:pt x="451738" y="42973"/>
                  </a:lnTo>
                  <a:lnTo>
                    <a:pt x="468489" y="41067"/>
                  </a:lnTo>
                  <a:lnTo>
                    <a:pt x="485482" y="38956"/>
                  </a:lnTo>
                  <a:lnTo>
                    <a:pt x="502650" y="36993"/>
                  </a:lnTo>
                  <a:lnTo>
                    <a:pt x="519943" y="35371"/>
                  </a:lnTo>
                  <a:lnTo>
                    <a:pt x="537489" y="33960"/>
                  </a:lnTo>
                  <a:lnTo>
                    <a:pt x="555567" y="32405"/>
                  </a:lnTo>
                  <a:lnTo>
                    <a:pt x="574283" y="30512"/>
                  </a:lnTo>
                  <a:lnTo>
                    <a:pt x="593431" y="28410"/>
                  </a:lnTo>
                  <a:lnTo>
                    <a:pt x="612590" y="26453"/>
                  </a:lnTo>
                  <a:lnTo>
                    <a:pt x="631517" y="24835"/>
                  </a:lnTo>
                  <a:lnTo>
                    <a:pt x="650141" y="23426"/>
                  </a:lnTo>
                  <a:lnTo>
                    <a:pt x="668486" y="21873"/>
                  </a:lnTo>
                  <a:lnTo>
                    <a:pt x="686605" y="19981"/>
                  </a:lnTo>
                  <a:lnTo>
                    <a:pt x="704552" y="17880"/>
                  </a:lnTo>
                  <a:lnTo>
                    <a:pt x="722377" y="15923"/>
                  </a:lnTo>
                  <a:lnTo>
                    <a:pt x="740118" y="14310"/>
                  </a:lnTo>
                  <a:lnTo>
                    <a:pt x="757967" y="13074"/>
                  </a:lnTo>
                  <a:lnTo>
                    <a:pt x="776249" y="12170"/>
                  </a:lnTo>
                  <a:lnTo>
                    <a:pt x="795098" y="11527"/>
                  </a:lnTo>
                  <a:lnTo>
                    <a:pt x="814165" y="11079"/>
                  </a:lnTo>
                  <a:lnTo>
                    <a:pt x="832738" y="10770"/>
                  </a:lnTo>
                  <a:lnTo>
                    <a:pt x="850458" y="10555"/>
                  </a:lnTo>
                  <a:lnTo>
                    <a:pt x="867456" y="10239"/>
                  </a:lnTo>
                  <a:lnTo>
                    <a:pt x="884172" y="9495"/>
                  </a:lnTo>
                  <a:lnTo>
                    <a:pt x="900900" y="8181"/>
                  </a:lnTo>
                  <a:lnTo>
                    <a:pt x="917763" y="6485"/>
                  </a:lnTo>
                  <a:lnTo>
                    <a:pt x="934785" y="4808"/>
                  </a:lnTo>
                  <a:lnTo>
                    <a:pt x="951943" y="3385"/>
                  </a:lnTo>
                  <a:lnTo>
                    <a:pt x="969044" y="2280"/>
                  </a:lnTo>
                  <a:lnTo>
                    <a:pt x="985752" y="1463"/>
                  </a:lnTo>
                  <a:lnTo>
                    <a:pt x="1001914" y="879"/>
                  </a:lnTo>
                  <a:lnTo>
                    <a:pt x="1017546" y="470"/>
                  </a:lnTo>
                  <a:lnTo>
                    <a:pt x="1032736" y="188"/>
                  </a:lnTo>
                  <a:lnTo>
                    <a:pt x="1047586" y="0"/>
                  </a:lnTo>
                  <a:lnTo>
                    <a:pt x="1062188" y="42"/>
                  </a:lnTo>
                  <a:lnTo>
                    <a:pt x="1076612" y="602"/>
                  </a:lnTo>
                  <a:lnTo>
                    <a:pt x="1090923" y="1791"/>
                  </a:lnTo>
                  <a:lnTo>
                    <a:pt x="1105484" y="3404"/>
                  </a:lnTo>
                  <a:lnTo>
                    <a:pt x="1120939" y="5025"/>
                  </a:lnTo>
                  <a:lnTo>
                    <a:pt x="1137555" y="6410"/>
                  </a:lnTo>
                  <a:lnTo>
                    <a:pt x="1154952" y="7491"/>
                  </a:lnTo>
                  <a:lnTo>
                    <a:pt x="1172323" y="8290"/>
                  </a:lnTo>
                  <a:lnTo>
                    <a:pt x="1189190" y="8868"/>
                  </a:lnTo>
                  <a:lnTo>
                    <a:pt x="1205430" y="9442"/>
                  </a:lnTo>
                  <a:lnTo>
                    <a:pt x="1221095" y="10368"/>
                  </a:lnTo>
                  <a:lnTo>
                    <a:pt x="1236292" y="11811"/>
                  </a:lnTo>
                  <a:lnTo>
                    <a:pt x="1250971" y="13765"/>
                  </a:lnTo>
                  <a:lnTo>
                    <a:pt x="1264923" y="16148"/>
                  </a:lnTo>
                  <a:lnTo>
                    <a:pt x="1278083" y="18867"/>
                  </a:lnTo>
                  <a:lnTo>
                    <a:pt x="1290281" y="22067"/>
                  </a:lnTo>
                  <a:lnTo>
                    <a:pt x="1302460" y="26655"/>
                  </a:lnTo>
                  <a:lnTo>
                    <a:pt x="1316809" y="35270"/>
                  </a:lnTo>
                  <a:lnTo>
                    <a:pt x="1337120" y="5223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5423229" y="663914"/>
            <a:ext cx="690142" cy="757434"/>
            <a:chOff x="5423229" y="663914"/>
            <a:chExt cx="690142" cy="757434"/>
          </a:xfrm>
        </p:grpSpPr>
        <p:sp>
          <p:nvSpPr>
            <p:cNvPr id="57" name="Freeform 56"/>
            <p:cNvSpPr/>
            <p:nvPr/>
          </p:nvSpPr>
          <p:spPr>
            <a:xfrm>
              <a:off x="5423229" y="831751"/>
              <a:ext cx="27218" cy="589597"/>
            </a:xfrm>
            <a:custGeom>
              <a:avLst/>
              <a:gdLst/>
              <a:ahLst/>
              <a:cxnLst/>
              <a:rect l="0" t="0" r="0" b="0"/>
              <a:pathLst>
                <a:path w="27218" h="589597">
                  <a:moveTo>
                    <a:pt x="9475" y="0"/>
                  </a:moveTo>
                  <a:lnTo>
                    <a:pt x="6608" y="11802"/>
                  </a:lnTo>
                  <a:lnTo>
                    <a:pt x="4466" y="23571"/>
                  </a:lnTo>
                  <a:lnTo>
                    <a:pt x="2863" y="36461"/>
                  </a:lnTo>
                  <a:lnTo>
                    <a:pt x="1683" y="50309"/>
                  </a:lnTo>
                  <a:lnTo>
                    <a:pt x="834" y="64638"/>
                  </a:lnTo>
                  <a:lnTo>
                    <a:pt x="241" y="79102"/>
                  </a:lnTo>
                  <a:lnTo>
                    <a:pt x="0" y="93380"/>
                  </a:lnTo>
                  <a:lnTo>
                    <a:pt x="364" y="107107"/>
                  </a:lnTo>
                  <a:lnTo>
                    <a:pt x="1419" y="120153"/>
                  </a:lnTo>
                  <a:lnTo>
                    <a:pt x="2941" y="132725"/>
                  </a:lnTo>
                  <a:lnTo>
                    <a:pt x="4501" y="145247"/>
                  </a:lnTo>
                  <a:lnTo>
                    <a:pt x="5849" y="157969"/>
                  </a:lnTo>
                  <a:lnTo>
                    <a:pt x="7075" y="170804"/>
                  </a:lnTo>
                  <a:lnTo>
                    <a:pt x="8505" y="183429"/>
                  </a:lnTo>
                  <a:lnTo>
                    <a:pt x="10318" y="195669"/>
                  </a:lnTo>
                  <a:lnTo>
                    <a:pt x="12536" y="207669"/>
                  </a:lnTo>
                  <a:lnTo>
                    <a:pt x="15105" y="219793"/>
                  </a:lnTo>
                  <a:lnTo>
                    <a:pt x="17942" y="232246"/>
                  </a:lnTo>
                  <a:lnTo>
                    <a:pt x="20814" y="245067"/>
                  </a:lnTo>
                  <a:lnTo>
                    <a:pt x="23355" y="258214"/>
                  </a:lnTo>
                  <a:lnTo>
                    <a:pt x="25389" y="271617"/>
                  </a:lnTo>
                  <a:lnTo>
                    <a:pt x="26753" y="285212"/>
                  </a:lnTo>
                  <a:lnTo>
                    <a:pt x="27217" y="298945"/>
                  </a:lnTo>
                  <a:lnTo>
                    <a:pt x="26755" y="312780"/>
                  </a:lnTo>
                  <a:lnTo>
                    <a:pt x="25648" y="326850"/>
                  </a:lnTo>
                  <a:lnTo>
                    <a:pt x="24376" y="341441"/>
                  </a:lnTo>
                  <a:lnTo>
                    <a:pt x="23229" y="356663"/>
                  </a:lnTo>
                  <a:lnTo>
                    <a:pt x="22308" y="372311"/>
                  </a:lnTo>
                  <a:lnTo>
                    <a:pt x="21617" y="387969"/>
                  </a:lnTo>
                  <a:lnTo>
                    <a:pt x="21113" y="403385"/>
                  </a:lnTo>
                  <a:lnTo>
                    <a:pt x="20587" y="418331"/>
                  </a:lnTo>
                  <a:lnTo>
                    <a:pt x="19694" y="432519"/>
                  </a:lnTo>
                  <a:lnTo>
                    <a:pt x="18278" y="445881"/>
                  </a:lnTo>
                  <a:lnTo>
                    <a:pt x="16511" y="458668"/>
                  </a:lnTo>
                  <a:lnTo>
                    <a:pt x="14785" y="471334"/>
                  </a:lnTo>
                  <a:lnTo>
                    <a:pt x="13331" y="484159"/>
                  </a:lnTo>
                  <a:lnTo>
                    <a:pt x="12204" y="497233"/>
                  </a:lnTo>
                  <a:lnTo>
                    <a:pt x="11372" y="510550"/>
                  </a:lnTo>
                  <a:lnTo>
                    <a:pt x="10779" y="524055"/>
                  </a:lnTo>
                  <a:lnTo>
                    <a:pt x="10362" y="537285"/>
                  </a:lnTo>
                  <a:lnTo>
                    <a:pt x="10030" y="550793"/>
                  </a:lnTo>
                  <a:lnTo>
                    <a:pt x="9751" y="566881"/>
                  </a:lnTo>
                  <a:lnTo>
                    <a:pt x="9475" y="58959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653803" y="663914"/>
              <a:ext cx="459568" cy="515278"/>
            </a:xfrm>
            <a:custGeom>
              <a:avLst/>
              <a:gdLst/>
              <a:ahLst/>
              <a:cxnLst/>
              <a:rect l="0" t="0" r="0" b="0"/>
              <a:pathLst>
                <a:path w="459568" h="515278">
                  <a:moveTo>
                    <a:pt x="0" y="62552"/>
                  </a:moveTo>
                  <a:lnTo>
                    <a:pt x="3068" y="51018"/>
                  </a:lnTo>
                  <a:lnTo>
                    <a:pt x="7130" y="41809"/>
                  </a:lnTo>
                  <a:lnTo>
                    <a:pt x="12627" y="34101"/>
                  </a:lnTo>
                  <a:lnTo>
                    <a:pt x="19560" y="27519"/>
                  </a:lnTo>
                  <a:lnTo>
                    <a:pt x="28006" y="21808"/>
                  </a:lnTo>
                  <a:lnTo>
                    <a:pt x="37856" y="16756"/>
                  </a:lnTo>
                  <a:lnTo>
                    <a:pt x="48867" y="12348"/>
                  </a:lnTo>
                  <a:lnTo>
                    <a:pt x="60769" y="8753"/>
                  </a:lnTo>
                  <a:lnTo>
                    <a:pt x="73330" y="5997"/>
                  </a:lnTo>
                  <a:lnTo>
                    <a:pt x="86524" y="3975"/>
                  </a:lnTo>
                  <a:lnTo>
                    <a:pt x="100517" y="2535"/>
                  </a:lnTo>
                  <a:lnTo>
                    <a:pt x="115336" y="1528"/>
                  </a:lnTo>
                  <a:lnTo>
                    <a:pt x="130710" y="834"/>
                  </a:lnTo>
                  <a:lnTo>
                    <a:pt x="146184" y="361"/>
                  </a:lnTo>
                  <a:lnTo>
                    <a:pt x="161478" y="44"/>
                  </a:lnTo>
                  <a:lnTo>
                    <a:pt x="176341" y="0"/>
                  </a:lnTo>
                  <a:lnTo>
                    <a:pt x="190475" y="502"/>
                  </a:lnTo>
                  <a:lnTo>
                    <a:pt x="203800" y="1658"/>
                  </a:lnTo>
                  <a:lnTo>
                    <a:pt x="216562" y="3417"/>
                  </a:lnTo>
                  <a:lnTo>
                    <a:pt x="229212" y="5670"/>
                  </a:lnTo>
                  <a:lnTo>
                    <a:pt x="242022" y="8301"/>
                  </a:lnTo>
                  <a:lnTo>
                    <a:pt x="254915" y="11373"/>
                  </a:lnTo>
                  <a:lnTo>
                    <a:pt x="267579" y="15113"/>
                  </a:lnTo>
                  <a:lnTo>
                    <a:pt x="279841" y="19596"/>
                  </a:lnTo>
                  <a:lnTo>
                    <a:pt x="291685" y="24912"/>
                  </a:lnTo>
                  <a:lnTo>
                    <a:pt x="303172" y="31237"/>
                  </a:lnTo>
                  <a:lnTo>
                    <a:pt x="314361" y="38568"/>
                  </a:lnTo>
                  <a:lnTo>
                    <a:pt x="324671" y="46763"/>
                  </a:lnTo>
                  <a:lnTo>
                    <a:pt x="332931" y="55635"/>
                  </a:lnTo>
                  <a:lnTo>
                    <a:pt x="338664" y="65004"/>
                  </a:lnTo>
                  <a:lnTo>
                    <a:pt x="341867" y="74565"/>
                  </a:lnTo>
                  <a:lnTo>
                    <a:pt x="342662" y="83903"/>
                  </a:lnTo>
                  <a:lnTo>
                    <a:pt x="341377" y="92806"/>
                  </a:lnTo>
                  <a:lnTo>
                    <a:pt x="338279" y="101088"/>
                  </a:lnTo>
                  <a:lnTo>
                    <a:pt x="333475" y="108505"/>
                  </a:lnTo>
                  <a:lnTo>
                    <a:pt x="327179" y="115013"/>
                  </a:lnTo>
                  <a:lnTo>
                    <a:pt x="319684" y="120722"/>
                  </a:lnTo>
                  <a:lnTo>
                    <a:pt x="311284" y="125800"/>
                  </a:lnTo>
                  <a:lnTo>
                    <a:pt x="302228" y="130405"/>
                  </a:lnTo>
                  <a:lnTo>
                    <a:pt x="292707" y="134669"/>
                  </a:lnTo>
                  <a:lnTo>
                    <a:pt x="282863" y="138694"/>
                  </a:lnTo>
                  <a:lnTo>
                    <a:pt x="272798" y="142553"/>
                  </a:lnTo>
                  <a:lnTo>
                    <a:pt x="262580" y="146299"/>
                  </a:lnTo>
                  <a:lnTo>
                    <a:pt x="252261" y="149967"/>
                  </a:lnTo>
                  <a:lnTo>
                    <a:pt x="241868" y="153584"/>
                  </a:lnTo>
                  <a:lnTo>
                    <a:pt x="231261" y="157164"/>
                  </a:lnTo>
                  <a:lnTo>
                    <a:pt x="220147" y="160722"/>
                  </a:lnTo>
                  <a:lnTo>
                    <a:pt x="208402" y="164263"/>
                  </a:lnTo>
                  <a:lnTo>
                    <a:pt x="195904" y="167794"/>
                  </a:lnTo>
                  <a:lnTo>
                    <a:pt x="182449" y="171318"/>
                  </a:lnTo>
                  <a:lnTo>
                    <a:pt x="168033" y="174837"/>
                  </a:lnTo>
                  <a:lnTo>
                    <a:pt x="153115" y="178353"/>
                  </a:lnTo>
                  <a:lnTo>
                    <a:pt x="138487" y="181866"/>
                  </a:lnTo>
                  <a:lnTo>
                    <a:pt x="124602" y="185383"/>
                  </a:lnTo>
                  <a:lnTo>
                    <a:pt x="112354" y="189091"/>
                  </a:lnTo>
                  <a:lnTo>
                    <a:pt x="103377" y="194091"/>
                  </a:lnTo>
                  <a:lnTo>
                    <a:pt x="98798" y="200589"/>
                  </a:lnTo>
                  <a:lnTo>
                    <a:pt x="98852" y="206889"/>
                  </a:lnTo>
                  <a:lnTo>
                    <a:pt x="102848" y="212485"/>
                  </a:lnTo>
                  <a:lnTo>
                    <a:pt x="110185" y="217452"/>
                  </a:lnTo>
                  <a:lnTo>
                    <a:pt x="120655" y="221955"/>
                  </a:lnTo>
                  <a:lnTo>
                    <a:pt x="133880" y="226136"/>
                  </a:lnTo>
                  <a:lnTo>
                    <a:pt x="149485" y="230096"/>
                  </a:lnTo>
                  <a:lnTo>
                    <a:pt x="167240" y="233908"/>
                  </a:lnTo>
                  <a:lnTo>
                    <a:pt x="186800" y="237620"/>
                  </a:lnTo>
                  <a:lnTo>
                    <a:pt x="207121" y="241265"/>
                  </a:lnTo>
                  <a:lnTo>
                    <a:pt x="226609" y="244865"/>
                  </a:lnTo>
                  <a:lnTo>
                    <a:pt x="244455" y="248434"/>
                  </a:lnTo>
                  <a:lnTo>
                    <a:pt x="260722" y="251984"/>
                  </a:lnTo>
                  <a:lnTo>
                    <a:pt x="275957" y="255520"/>
                  </a:lnTo>
                  <a:lnTo>
                    <a:pt x="290612" y="259048"/>
                  </a:lnTo>
                  <a:lnTo>
                    <a:pt x="304797" y="262569"/>
                  </a:lnTo>
                  <a:lnTo>
                    <a:pt x="318351" y="266087"/>
                  </a:lnTo>
                  <a:lnTo>
                    <a:pt x="331222" y="269602"/>
                  </a:lnTo>
                  <a:lnTo>
                    <a:pt x="343480" y="273115"/>
                  </a:lnTo>
                  <a:lnTo>
                    <a:pt x="355246" y="276627"/>
                  </a:lnTo>
                  <a:lnTo>
                    <a:pt x="366646" y="280142"/>
                  </a:lnTo>
                  <a:lnTo>
                    <a:pt x="377945" y="283826"/>
                  </a:lnTo>
                  <a:lnTo>
                    <a:pt x="389531" y="287984"/>
                  </a:lnTo>
                  <a:lnTo>
                    <a:pt x="401582" y="292747"/>
                  </a:lnTo>
                  <a:lnTo>
                    <a:pt x="413778" y="298083"/>
                  </a:lnTo>
                  <a:lnTo>
                    <a:pt x="425434" y="303889"/>
                  </a:lnTo>
                  <a:lnTo>
                    <a:pt x="436183" y="310059"/>
                  </a:lnTo>
                  <a:lnTo>
                    <a:pt x="445517" y="316660"/>
                  </a:lnTo>
                  <a:lnTo>
                    <a:pt x="452650" y="323922"/>
                  </a:lnTo>
                  <a:lnTo>
                    <a:pt x="457357" y="331915"/>
                  </a:lnTo>
                  <a:lnTo>
                    <a:pt x="459567" y="340400"/>
                  </a:lnTo>
                  <a:lnTo>
                    <a:pt x="459095" y="348942"/>
                  </a:lnTo>
                  <a:lnTo>
                    <a:pt x="456115" y="357279"/>
                  </a:lnTo>
                  <a:lnTo>
                    <a:pt x="451048" y="365334"/>
                  </a:lnTo>
                  <a:lnTo>
                    <a:pt x="444377" y="373124"/>
                  </a:lnTo>
                  <a:lnTo>
                    <a:pt x="436518" y="380695"/>
                  </a:lnTo>
                  <a:lnTo>
                    <a:pt x="427482" y="388102"/>
                  </a:lnTo>
                  <a:lnTo>
                    <a:pt x="416909" y="395390"/>
                  </a:lnTo>
                  <a:lnTo>
                    <a:pt x="404726" y="402588"/>
                  </a:lnTo>
                  <a:lnTo>
                    <a:pt x="391290" y="409559"/>
                  </a:lnTo>
                  <a:lnTo>
                    <a:pt x="377201" y="416014"/>
                  </a:lnTo>
                  <a:lnTo>
                    <a:pt x="362866" y="421841"/>
                  </a:lnTo>
                  <a:lnTo>
                    <a:pt x="348327" y="427245"/>
                  </a:lnTo>
                  <a:lnTo>
                    <a:pt x="333353" y="432642"/>
                  </a:lnTo>
                  <a:lnTo>
                    <a:pt x="317845" y="438270"/>
                  </a:lnTo>
                  <a:lnTo>
                    <a:pt x="302160" y="444035"/>
                  </a:lnTo>
                  <a:lnTo>
                    <a:pt x="287002" y="449605"/>
                  </a:lnTo>
                  <a:lnTo>
                    <a:pt x="272726" y="454798"/>
                  </a:lnTo>
                  <a:lnTo>
                    <a:pt x="259190" y="459590"/>
                  </a:lnTo>
                  <a:lnTo>
                    <a:pt x="245953" y="464035"/>
                  </a:lnTo>
                  <a:lnTo>
                    <a:pt x="232713" y="468209"/>
                  </a:lnTo>
                  <a:lnTo>
                    <a:pt x="219345" y="472181"/>
                  </a:lnTo>
                  <a:lnTo>
                    <a:pt x="205823" y="476008"/>
                  </a:lnTo>
                  <a:lnTo>
                    <a:pt x="192163" y="479735"/>
                  </a:lnTo>
                  <a:lnTo>
                    <a:pt x="178395" y="483391"/>
                  </a:lnTo>
                  <a:lnTo>
                    <a:pt x="164545" y="487000"/>
                  </a:lnTo>
                  <a:lnTo>
                    <a:pt x="150651" y="490576"/>
                  </a:lnTo>
                  <a:lnTo>
                    <a:pt x="137142" y="494171"/>
                  </a:lnTo>
                  <a:lnTo>
                    <a:pt x="123411" y="498332"/>
                  </a:lnTo>
                  <a:lnTo>
                    <a:pt x="107132" y="504544"/>
                  </a:lnTo>
                  <a:lnTo>
                    <a:pt x="84228" y="51527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0" name="Freeform 59"/>
          <p:cNvSpPr/>
          <p:nvPr/>
        </p:nvSpPr>
        <p:spPr>
          <a:xfrm>
            <a:off x="7685289" y="326383"/>
            <a:ext cx="544988" cy="882848"/>
          </a:xfrm>
          <a:custGeom>
            <a:avLst/>
            <a:gdLst/>
            <a:ahLst/>
            <a:cxnLst/>
            <a:rect l="0" t="0" r="0" b="0"/>
            <a:pathLst>
              <a:path w="544988" h="882848">
                <a:moveTo>
                  <a:pt x="200556" y="157927"/>
                </a:moveTo>
                <a:lnTo>
                  <a:pt x="206557" y="152194"/>
                </a:lnTo>
                <a:lnTo>
                  <a:pt x="213403" y="147910"/>
                </a:lnTo>
                <a:lnTo>
                  <a:pt x="221795" y="144699"/>
                </a:lnTo>
                <a:lnTo>
                  <a:pt x="231595" y="142165"/>
                </a:lnTo>
                <a:lnTo>
                  <a:pt x="242557" y="139820"/>
                </a:lnTo>
                <a:lnTo>
                  <a:pt x="254423" y="137376"/>
                </a:lnTo>
                <a:lnTo>
                  <a:pt x="267119" y="134895"/>
                </a:lnTo>
                <a:lnTo>
                  <a:pt x="280765" y="132678"/>
                </a:lnTo>
                <a:lnTo>
                  <a:pt x="295342" y="130889"/>
                </a:lnTo>
                <a:lnTo>
                  <a:pt x="310552" y="129534"/>
                </a:lnTo>
                <a:lnTo>
                  <a:pt x="325914" y="128550"/>
                </a:lnTo>
                <a:lnTo>
                  <a:pt x="341140" y="127853"/>
                </a:lnTo>
                <a:lnTo>
                  <a:pt x="356299" y="127369"/>
                </a:lnTo>
                <a:lnTo>
                  <a:pt x="371695" y="127036"/>
                </a:lnTo>
                <a:lnTo>
                  <a:pt x="387498" y="126809"/>
                </a:lnTo>
                <a:lnTo>
                  <a:pt x="403723" y="126656"/>
                </a:lnTo>
                <a:lnTo>
                  <a:pt x="420307" y="126552"/>
                </a:lnTo>
                <a:lnTo>
                  <a:pt x="437169" y="126487"/>
                </a:lnTo>
                <a:lnTo>
                  <a:pt x="454069" y="126613"/>
                </a:lnTo>
                <a:lnTo>
                  <a:pt x="470642" y="127231"/>
                </a:lnTo>
                <a:lnTo>
                  <a:pt x="486682" y="128463"/>
                </a:lnTo>
                <a:lnTo>
                  <a:pt x="501032" y="130287"/>
                </a:lnTo>
                <a:lnTo>
                  <a:pt x="511206" y="133022"/>
                </a:lnTo>
                <a:lnTo>
                  <a:pt x="515628" y="136507"/>
                </a:lnTo>
                <a:lnTo>
                  <a:pt x="514381" y="139603"/>
                </a:lnTo>
                <a:lnTo>
                  <a:pt x="508489" y="141971"/>
                </a:lnTo>
                <a:lnTo>
                  <a:pt x="499424" y="143846"/>
                </a:lnTo>
                <a:lnTo>
                  <a:pt x="488779" y="145686"/>
                </a:lnTo>
                <a:lnTo>
                  <a:pt x="477563" y="147760"/>
                </a:lnTo>
                <a:lnTo>
                  <a:pt x="466262" y="150146"/>
                </a:lnTo>
                <a:lnTo>
                  <a:pt x="455058" y="152822"/>
                </a:lnTo>
                <a:lnTo>
                  <a:pt x="443986" y="155739"/>
                </a:lnTo>
                <a:lnTo>
                  <a:pt x="432548" y="159003"/>
                </a:lnTo>
                <a:lnTo>
                  <a:pt x="419794" y="162871"/>
                </a:lnTo>
                <a:lnTo>
                  <a:pt x="405319" y="167431"/>
                </a:lnTo>
                <a:lnTo>
                  <a:pt x="389523" y="172459"/>
                </a:lnTo>
                <a:lnTo>
                  <a:pt x="373310" y="177526"/>
                </a:lnTo>
                <a:lnTo>
                  <a:pt x="357261" y="182377"/>
                </a:lnTo>
                <a:lnTo>
                  <a:pt x="341759" y="186938"/>
                </a:lnTo>
                <a:lnTo>
                  <a:pt x="327129" y="191228"/>
                </a:lnTo>
                <a:lnTo>
                  <a:pt x="313444" y="195297"/>
                </a:lnTo>
                <a:lnTo>
                  <a:pt x="300595" y="199199"/>
                </a:lnTo>
                <a:lnTo>
                  <a:pt x="288411" y="202980"/>
                </a:lnTo>
                <a:lnTo>
                  <a:pt x="276726" y="206680"/>
                </a:lnTo>
                <a:lnTo>
                  <a:pt x="265400" y="210488"/>
                </a:lnTo>
                <a:lnTo>
                  <a:pt x="254326" y="214731"/>
                </a:lnTo>
                <a:lnTo>
                  <a:pt x="243423" y="219551"/>
                </a:lnTo>
                <a:lnTo>
                  <a:pt x="232473" y="224925"/>
                </a:lnTo>
                <a:lnTo>
                  <a:pt x="221127" y="230757"/>
                </a:lnTo>
                <a:lnTo>
                  <a:pt x="209242" y="236940"/>
                </a:lnTo>
                <a:lnTo>
                  <a:pt x="197157" y="243379"/>
                </a:lnTo>
                <a:lnTo>
                  <a:pt x="185579" y="250001"/>
                </a:lnTo>
                <a:lnTo>
                  <a:pt x="174873" y="256754"/>
                </a:lnTo>
                <a:lnTo>
                  <a:pt x="165226" y="263763"/>
                </a:lnTo>
                <a:lnTo>
                  <a:pt x="156819" y="271307"/>
                </a:lnTo>
                <a:lnTo>
                  <a:pt x="149613" y="279497"/>
                </a:lnTo>
                <a:lnTo>
                  <a:pt x="143416" y="288286"/>
                </a:lnTo>
                <a:lnTo>
                  <a:pt x="138004" y="297564"/>
                </a:lnTo>
                <a:lnTo>
                  <a:pt x="133185" y="307214"/>
                </a:lnTo>
                <a:lnTo>
                  <a:pt x="129285" y="317135"/>
                </a:lnTo>
                <a:lnTo>
                  <a:pt x="127101" y="327247"/>
                </a:lnTo>
                <a:lnTo>
                  <a:pt x="126937" y="337493"/>
                </a:lnTo>
                <a:lnTo>
                  <a:pt x="128794" y="347830"/>
                </a:lnTo>
                <a:lnTo>
                  <a:pt x="132633" y="358230"/>
                </a:lnTo>
                <a:lnTo>
                  <a:pt x="138221" y="368672"/>
                </a:lnTo>
                <a:lnTo>
                  <a:pt x="145379" y="379143"/>
                </a:lnTo>
                <a:lnTo>
                  <a:pt x="154071" y="389632"/>
                </a:lnTo>
                <a:lnTo>
                  <a:pt x="164131" y="400130"/>
                </a:lnTo>
                <a:lnTo>
                  <a:pt x="175135" y="410469"/>
                </a:lnTo>
                <a:lnTo>
                  <a:pt x="186514" y="420337"/>
                </a:lnTo>
                <a:lnTo>
                  <a:pt x="197910" y="429609"/>
                </a:lnTo>
                <a:lnTo>
                  <a:pt x="209339" y="438480"/>
                </a:lnTo>
                <a:lnTo>
                  <a:pt x="221081" y="447357"/>
                </a:lnTo>
                <a:lnTo>
                  <a:pt x="233267" y="456476"/>
                </a:lnTo>
                <a:lnTo>
                  <a:pt x="245572" y="465737"/>
                </a:lnTo>
                <a:lnTo>
                  <a:pt x="257307" y="474808"/>
                </a:lnTo>
                <a:lnTo>
                  <a:pt x="268132" y="483500"/>
                </a:lnTo>
                <a:lnTo>
                  <a:pt x="278198" y="491625"/>
                </a:lnTo>
                <a:lnTo>
                  <a:pt x="287952" y="498929"/>
                </a:lnTo>
                <a:lnTo>
                  <a:pt x="297701" y="505370"/>
                </a:lnTo>
                <a:lnTo>
                  <a:pt x="307571" y="511544"/>
                </a:lnTo>
                <a:lnTo>
                  <a:pt x="317591" y="518528"/>
                </a:lnTo>
                <a:lnTo>
                  <a:pt x="327742" y="526867"/>
                </a:lnTo>
                <a:lnTo>
                  <a:pt x="337832" y="536591"/>
                </a:lnTo>
                <a:lnTo>
                  <a:pt x="347526" y="547494"/>
                </a:lnTo>
                <a:lnTo>
                  <a:pt x="356672" y="559314"/>
                </a:lnTo>
                <a:lnTo>
                  <a:pt x="365287" y="571809"/>
                </a:lnTo>
                <a:lnTo>
                  <a:pt x="373460" y="584787"/>
                </a:lnTo>
                <a:lnTo>
                  <a:pt x="381284" y="598103"/>
                </a:lnTo>
                <a:lnTo>
                  <a:pt x="388522" y="611653"/>
                </a:lnTo>
                <a:lnTo>
                  <a:pt x="394631" y="625361"/>
                </a:lnTo>
                <a:lnTo>
                  <a:pt x="399402" y="639177"/>
                </a:lnTo>
                <a:lnTo>
                  <a:pt x="402776" y="653067"/>
                </a:lnTo>
                <a:lnTo>
                  <a:pt x="404673" y="667005"/>
                </a:lnTo>
                <a:lnTo>
                  <a:pt x="405207" y="680972"/>
                </a:lnTo>
                <a:lnTo>
                  <a:pt x="404617" y="694793"/>
                </a:lnTo>
                <a:lnTo>
                  <a:pt x="403167" y="708153"/>
                </a:lnTo>
                <a:lnTo>
                  <a:pt x="401082" y="720913"/>
                </a:lnTo>
                <a:lnTo>
                  <a:pt x="398380" y="732940"/>
                </a:lnTo>
                <a:lnTo>
                  <a:pt x="394888" y="744024"/>
                </a:lnTo>
                <a:lnTo>
                  <a:pt x="390568" y="754151"/>
                </a:lnTo>
                <a:lnTo>
                  <a:pt x="385191" y="763614"/>
                </a:lnTo>
                <a:lnTo>
                  <a:pt x="378292" y="772897"/>
                </a:lnTo>
                <a:lnTo>
                  <a:pt x="369767" y="782292"/>
                </a:lnTo>
                <a:lnTo>
                  <a:pt x="360126" y="791740"/>
                </a:lnTo>
                <a:lnTo>
                  <a:pt x="350277" y="800937"/>
                </a:lnTo>
                <a:lnTo>
                  <a:pt x="340759" y="809718"/>
                </a:lnTo>
                <a:lnTo>
                  <a:pt x="331423" y="818072"/>
                </a:lnTo>
                <a:lnTo>
                  <a:pt x="321635" y="826062"/>
                </a:lnTo>
                <a:lnTo>
                  <a:pt x="311053" y="833764"/>
                </a:lnTo>
                <a:lnTo>
                  <a:pt x="299811" y="841088"/>
                </a:lnTo>
                <a:lnTo>
                  <a:pt x="288332" y="847787"/>
                </a:lnTo>
                <a:lnTo>
                  <a:pt x="276901" y="853777"/>
                </a:lnTo>
                <a:lnTo>
                  <a:pt x="265631" y="859122"/>
                </a:lnTo>
                <a:lnTo>
                  <a:pt x="254537" y="863947"/>
                </a:lnTo>
                <a:lnTo>
                  <a:pt x="243592" y="868374"/>
                </a:lnTo>
                <a:lnTo>
                  <a:pt x="232599" y="872348"/>
                </a:lnTo>
                <a:lnTo>
                  <a:pt x="221218" y="875645"/>
                </a:lnTo>
                <a:lnTo>
                  <a:pt x="209292" y="878197"/>
                </a:lnTo>
                <a:lnTo>
                  <a:pt x="196670" y="880081"/>
                </a:lnTo>
                <a:lnTo>
                  <a:pt x="183133" y="881429"/>
                </a:lnTo>
                <a:lnTo>
                  <a:pt x="168656" y="882368"/>
                </a:lnTo>
                <a:lnTo>
                  <a:pt x="153527" y="882847"/>
                </a:lnTo>
                <a:lnTo>
                  <a:pt x="138226" y="882645"/>
                </a:lnTo>
                <a:lnTo>
                  <a:pt x="123047" y="881689"/>
                </a:lnTo>
                <a:lnTo>
                  <a:pt x="108094" y="879895"/>
                </a:lnTo>
                <a:lnTo>
                  <a:pt x="93367" y="877088"/>
                </a:lnTo>
                <a:lnTo>
                  <a:pt x="78841" y="873271"/>
                </a:lnTo>
                <a:lnTo>
                  <a:pt x="64798" y="868589"/>
                </a:lnTo>
                <a:lnTo>
                  <a:pt x="51813" y="863230"/>
                </a:lnTo>
                <a:lnTo>
                  <a:pt x="40119" y="857363"/>
                </a:lnTo>
                <a:lnTo>
                  <a:pt x="29792" y="850967"/>
                </a:lnTo>
                <a:lnTo>
                  <a:pt x="20918" y="843842"/>
                </a:lnTo>
                <a:lnTo>
                  <a:pt x="13403" y="835938"/>
                </a:lnTo>
                <a:lnTo>
                  <a:pt x="7337" y="827342"/>
                </a:lnTo>
                <a:lnTo>
                  <a:pt x="3078" y="818193"/>
                </a:lnTo>
                <a:lnTo>
                  <a:pt x="660" y="808630"/>
                </a:lnTo>
                <a:lnTo>
                  <a:pt x="0" y="798768"/>
                </a:lnTo>
                <a:lnTo>
                  <a:pt x="1068" y="788695"/>
                </a:lnTo>
                <a:lnTo>
                  <a:pt x="3680" y="778475"/>
                </a:lnTo>
                <a:lnTo>
                  <a:pt x="7704" y="768155"/>
                </a:lnTo>
                <a:lnTo>
                  <a:pt x="13145" y="757767"/>
                </a:lnTo>
                <a:lnTo>
                  <a:pt x="19877" y="747333"/>
                </a:lnTo>
                <a:lnTo>
                  <a:pt x="27666" y="736868"/>
                </a:lnTo>
                <a:lnTo>
                  <a:pt x="36265" y="726381"/>
                </a:lnTo>
                <a:lnTo>
                  <a:pt x="45455" y="715881"/>
                </a:lnTo>
                <a:lnTo>
                  <a:pt x="55066" y="705372"/>
                </a:lnTo>
                <a:lnTo>
                  <a:pt x="64971" y="694856"/>
                </a:lnTo>
                <a:lnTo>
                  <a:pt x="75072" y="684340"/>
                </a:lnTo>
                <a:lnTo>
                  <a:pt x="85143" y="673990"/>
                </a:lnTo>
                <a:lnTo>
                  <a:pt x="94833" y="664114"/>
                </a:lnTo>
                <a:lnTo>
                  <a:pt x="103988" y="654836"/>
                </a:lnTo>
                <a:lnTo>
                  <a:pt x="112950" y="645962"/>
                </a:lnTo>
                <a:lnTo>
                  <a:pt x="122422" y="637083"/>
                </a:lnTo>
                <a:lnTo>
                  <a:pt x="132753" y="627962"/>
                </a:lnTo>
                <a:lnTo>
                  <a:pt x="143643" y="618700"/>
                </a:lnTo>
                <a:lnTo>
                  <a:pt x="154346" y="609628"/>
                </a:lnTo>
                <a:lnTo>
                  <a:pt x="164444" y="600927"/>
                </a:lnTo>
                <a:lnTo>
                  <a:pt x="174172" y="592456"/>
                </a:lnTo>
                <a:lnTo>
                  <a:pt x="184225" y="583855"/>
                </a:lnTo>
                <a:lnTo>
                  <a:pt x="194982" y="574921"/>
                </a:lnTo>
                <a:lnTo>
                  <a:pt x="206344" y="565615"/>
                </a:lnTo>
                <a:lnTo>
                  <a:pt x="217902" y="555982"/>
                </a:lnTo>
                <a:lnTo>
                  <a:pt x="229391" y="546091"/>
                </a:lnTo>
                <a:lnTo>
                  <a:pt x="240870" y="536007"/>
                </a:lnTo>
                <a:lnTo>
                  <a:pt x="252637" y="525784"/>
                </a:lnTo>
                <a:lnTo>
                  <a:pt x="264838" y="515469"/>
                </a:lnTo>
                <a:lnTo>
                  <a:pt x="277149" y="505255"/>
                </a:lnTo>
                <a:lnTo>
                  <a:pt x="288887" y="495471"/>
                </a:lnTo>
                <a:lnTo>
                  <a:pt x="299719" y="486260"/>
                </a:lnTo>
                <a:lnTo>
                  <a:pt x="309959" y="477600"/>
                </a:lnTo>
                <a:lnTo>
                  <a:pt x="320363" y="469397"/>
                </a:lnTo>
                <a:lnTo>
                  <a:pt x="331355" y="461544"/>
                </a:lnTo>
                <a:lnTo>
                  <a:pt x="342706" y="453946"/>
                </a:lnTo>
                <a:lnTo>
                  <a:pt x="353726" y="446531"/>
                </a:lnTo>
                <a:lnTo>
                  <a:pt x="364035" y="439242"/>
                </a:lnTo>
                <a:lnTo>
                  <a:pt x="373737" y="432041"/>
                </a:lnTo>
                <a:lnTo>
                  <a:pt x="383240" y="424899"/>
                </a:lnTo>
                <a:lnTo>
                  <a:pt x="392816" y="417793"/>
                </a:lnTo>
                <a:lnTo>
                  <a:pt x="402569" y="410546"/>
                </a:lnTo>
                <a:lnTo>
                  <a:pt x="412509" y="402841"/>
                </a:lnTo>
                <a:lnTo>
                  <a:pt x="422606" y="394549"/>
                </a:lnTo>
                <a:lnTo>
                  <a:pt x="432659" y="385860"/>
                </a:lnTo>
                <a:lnTo>
                  <a:pt x="442331" y="377182"/>
                </a:lnTo>
                <a:lnTo>
                  <a:pt x="451461" y="368753"/>
                </a:lnTo>
                <a:lnTo>
                  <a:pt x="460065" y="360636"/>
                </a:lnTo>
                <a:lnTo>
                  <a:pt x="468232" y="352806"/>
                </a:lnTo>
                <a:lnTo>
                  <a:pt x="476060" y="345202"/>
                </a:lnTo>
                <a:lnTo>
                  <a:pt x="483639" y="337604"/>
                </a:lnTo>
                <a:lnTo>
                  <a:pt x="491042" y="329656"/>
                </a:lnTo>
                <a:lnTo>
                  <a:pt x="498319" y="321188"/>
                </a:lnTo>
                <a:lnTo>
                  <a:pt x="505342" y="312040"/>
                </a:lnTo>
                <a:lnTo>
                  <a:pt x="511832" y="301988"/>
                </a:lnTo>
                <a:lnTo>
                  <a:pt x="517674" y="291001"/>
                </a:lnTo>
                <a:lnTo>
                  <a:pt x="522748" y="279198"/>
                </a:lnTo>
                <a:lnTo>
                  <a:pt x="526859" y="266752"/>
                </a:lnTo>
                <a:lnTo>
                  <a:pt x="529997" y="253829"/>
                </a:lnTo>
                <a:lnTo>
                  <a:pt x="532462" y="240730"/>
                </a:lnTo>
                <a:lnTo>
                  <a:pt x="534739" y="227863"/>
                </a:lnTo>
                <a:lnTo>
                  <a:pt x="537123" y="215428"/>
                </a:lnTo>
                <a:lnTo>
                  <a:pt x="539557" y="203281"/>
                </a:lnTo>
                <a:lnTo>
                  <a:pt x="541739" y="191053"/>
                </a:lnTo>
                <a:lnTo>
                  <a:pt x="543499" y="178525"/>
                </a:lnTo>
                <a:lnTo>
                  <a:pt x="544663" y="165653"/>
                </a:lnTo>
                <a:lnTo>
                  <a:pt x="544987" y="152471"/>
                </a:lnTo>
                <a:lnTo>
                  <a:pt x="544427" y="139043"/>
                </a:lnTo>
                <a:lnTo>
                  <a:pt x="543252" y="125432"/>
                </a:lnTo>
                <a:lnTo>
                  <a:pt x="541933" y="111688"/>
                </a:lnTo>
                <a:lnTo>
                  <a:pt x="540746" y="97855"/>
                </a:lnTo>
                <a:lnTo>
                  <a:pt x="539460" y="84126"/>
                </a:lnTo>
                <a:lnTo>
                  <a:pt x="537457" y="70828"/>
                </a:lnTo>
                <a:lnTo>
                  <a:pt x="534437" y="58115"/>
                </a:lnTo>
                <a:lnTo>
                  <a:pt x="530254" y="46289"/>
                </a:lnTo>
                <a:lnTo>
                  <a:pt x="524764" y="35872"/>
                </a:lnTo>
                <a:lnTo>
                  <a:pt x="518042" y="27020"/>
                </a:lnTo>
                <a:lnTo>
                  <a:pt x="510752" y="19716"/>
                </a:lnTo>
                <a:lnTo>
                  <a:pt x="503325" y="13235"/>
                </a:lnTo>
                <a:lnTo>
                  <a:pt x="495110" y="7006"/>
                </a:lnTo>
                <a:lnTo>
                  <a:pt x="484825" y="0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Freeform 60"/>
          <p:cNvSpPr/>
          <p:nvPr/>
        </p:nvSpPr>
        <p:spPr>
          <a:xfrm>
            <a:off x="6517140" y="1337119"/>
            <a:ext cx="389555" cy="63172"/>
          </a:xfrm>
          <a:custGeom>
            <a:avLst/>
            <a:gdLst/>
            <a:ahLst/>
            <a:cxnLst/>
            <a:rect l="0" t="0" r="0" b="0"/>
            <a:pathLst>
              <a:path w="389555" h="63172">
                <a:moveTo>
                  <a:pt x="0" y="63171"/>
                </a:moveTo>
                <a:lnTo>
                  <a:pt x="11667" y="60237"/>
                </a:lnTo>
                <a:lnTo>
                  <a:pt x="22156" y="57455"/>
                </a:lnTo>
                <a:lnTo>
                  <a:pt x="32473" y="54555"/>
                </a:lnTo>
                <a:lnTo>
                  <a:pt x="43292" y="51515"/>
                </a:lnTo>
                <a:lnTo>
                  <a:pt x="55581" y="48350"/>
                </a:lnTo>
                <a:lnTo>
                  <a:pt x="69716" y="45086"/>
                </a:lnTo>
                <a:lnTo>
                  <a:pt x="85102" y="41748"/>
                </a:lnTo>
                <a:lnTo>
                  <a:pt x="100504" y="38357"/>
                </a:lnTo>
                <a:lnTo>
                  <a:pt x="115201" y="34928"/>
                </a:lnTo>
                <a:lnTo>
                  <a:pt x="129321" y="31473"/>
                </a:lnTo>
                <a:lnTo>
                  <a:pt x="143548" y="28000"/>
                </a:lnTo>
                <a:lnTo>
                  <a:pt x="158302" y="24516"/>
                </a:lnTo>
                <a:lnTo>
                  <a:pt x="173685" y="21023"/>
                </a:lnTo>
                <a:lnTo>
                  <a:pt x="189638" y="17525"/>
                </a:lnTo>
                <a:lnTo>
                  <a:pt x="206048" y="14027"/>
                </a:lnTo>
                <a:lnTo>
                  <a:pt x="222799" y="10696"/>
                </a:lnTo>
                <a:lnTo>
                  <a:pt x="239797" y="7838"/>
                </a:lnTo>
                <a:lnTo>
                  <a:pt x="256968" y="5584"/>
                </a:lnTo>
                <a:lnTo>
                  <a:pt x="274262" y="3901"/>
                </a:lnTo>
                <a:lnTo>
                  <a:pt x="291638" y="2689"/>
                </a:lnTo>
                <a:lnTo>
                  <a:pt x="309052" y="1836"/>
                </a:lnTo>
                <a:lnTo>
                  <a:pt x="325919" y="1245"/>
                </a:lnTo>
                <a:lnTo>
                  <a:pt x="342885" y="775"/>
                </a:lnTo>
                <a:lnTo>
                  <a:pt x="362557" y="384"/>
                </a:lnTo>
                <a:lnTo>
                  <a:pt x="389554" y="0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4" name="Group 63"/>
          <p:cNvGrpSpPr/>
          <p:nvPr/>
        </p:nvGrpSpPr>
        <p:grpSpPr>
          <a:xfrm>
            <a:off x="8854466" y="646839"/>
            <a:ext cx="877079" cy="548875"/>
            <a:chOff x="8854466" y="646839"/>
            <a:chExt cx="877079" cy="548875"/>
          </a:xfrm>
        </p:grpSpPr>
        <p:sp>
          <p:nvSpPr>
            <p:cNvPr id="62" name="Freeform 61"/>
            <p:cNvSpPr/>
            <p:nvPr/>
          </p:nvSpPr>
          <p:spPr>
            <a:xfrm>
              <a:off x="8854466" y="974566"/>
              <a:ext cx="400084" cy="15113"/>
            </a:xfrm>
            <a:custGeom>
              <a:avLst/>
              <a:gdLst/>
              <a:ahLst/>
              <a:cxnLst/>
              <a:rect l="0" t="0" r="0" b="0"/>
              <a:pathLst>
                <a:path w="400084" h="15113">
                  <a:moveTo>
                    <a:pt x="0" y="15112"/>
                  </a:moveTo>
                  <a:lnTo>
                    <a:pt x="8936" y="12246"/>
                  </a:lnTo>
                  <a:lnTo>
                    <a:pt x="18562" y="10104"/>
                  </a:lnTo>
                  <a:lnTo>
                    <a:pt x="29864" y="8501"/>
                  </a:lnTo>
                  <a:lnTo>
                    <a:pt x="43049" y="7320"/>
                  </a:lnTo>
                  <a:lnTo>
                    <a:pt x="58473" y="6471"/>
                  </a:lnTo>
                  <a:lnTo>
                    <a:pt x="76087" y="5869"/>
                  </a:lnTo>
                  <a:lnTo>
                    <a:pt x="94908" y="5282"/>
                  </a:lnTo>
                  <a:lnTo>
                    <a:pt x="113296" y="4350"/>
                  </a:lnTo>
                  <a:lnTo>
                    <a:pt x="130353" y="2912"/>
                  </a:lnTo>
                  <a:lnTo>
                    <a:pt x="145898" y="1301"/>
                  </a:lnTo>
                  <a:lnTo>
                    <a:pt x="160108" y="213"/>
                  </a:lnTo>
                  <a:lnTo>
                    <a:pt x="173262" y="0"/>
                  </a:lnTo>
                  <a:lnTo>
                    <a:pt x="185791" y="520"/>
                  </a:lnTo>
                  <a:lnTo>
                    <a:pt x="198228" y="1334"/>
                  </a:lnTo>
                  <a:lnTo>
                    <a:pt x="210879" y="2141"/>
                  </a:lnTo>
                  <a:lnTo>
                    <a:pt x="224163" y="2817"/>
                  </a:lnTo>
                  <a:lnTo>
                    <a:pt x="238678" y="3337"/>
                  </a:lnTo>
                  <a:lnTo>
                    <a:pt x="254625" y="3719"/>
                  </a:lnTo>
                  <a:lnTo>
                    <a:pt x="271555" y="3991"/>
                  </a:lnTo>
                  <a:lnTo>
                    <a:pt x="288603" y="4180"/>
                  </a:lnTo>
                  <a:lnTo>
                    <a:pt x="305246" y="4315"/>
                  </a:lnTo>
                  <a:lnTo>
                    <a:pt x="321164" y="4577"/>
                  </a:lnTo>
                  <a:lnTo>
                    <a:pt x="336079" y="5286"/>
                  </a:lnTo>
                  <a:lnTo>
                    <a:pt x="349947" y="6575"/>
                  </a:lnTo>
                  <a:lnTo>
                    <a:pt x="362452" y="8264"/>
                  </a:lnTo>
                  <a:lnTo>
                    <a:pt x="374142" y="10112"/>
                  </a:lnTo>
                  <a:lnTo>
                    <a:pt x="386043" y="12284"/>
                  </a:lnTo>
                  <a:lnTo>
                    <a:pt x="400083" y="151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9454642" y="646839"/>
              <a:ext cx="276903" cy="548875"/>
            </a:xfrm>
            <a:custGeom>
              <a:avLst/>
              <a:gdLst/>
              <a:ahLst/>
              <a:cxnLst/>
              <a:rect l="0" t="0" r="0" b="0"/>
              <a:pathLst>
                <a:path w="276903" h="548875">
                  <a:moveTo>
                    <a:pt x="252632" y="16456"/>
                  </a:moveTo>
                  <a:lnTo>
                    <a:pt x="246564" y="10722"/>
                  </a:lnTo>
                  <a:lnTo>
                    <a:pt x="239079" y="6438"/>
                  </a:lnTo>
                  <a:lnTo>
                    <a:pt x="229399" y="3237"/>
                  </a:lnTo>
                  <a:lnTo>
                    <a:pt x="218085" y="1048"/>
                  </a:lnTo>
                  <a:lnTo>
                    <a:pt x="206103" y="0"/>
                  </a:lnTo>
                  <a:lnTo>
                    <a:pt x="194078" y="53"/>
                  </a:lnTo>
                  <a:lnTo>
                    <a:pt x="182109" y="877"/>
                  </a:lnTo>
                  <a:lnTo>
                    <a:pt x="169949" y="1957"/>
                  </a:lnTo>
                  <a:lnTo>
                    <a:pt x="157444" y="2973"/>
                  </a:lnTo>
                  <a:lnTo>
                    <a:pt x="144572" y="3804"/>
                  </a:lnTo>
                  <a:lnTo>
                    <a:pt x="131388" y="4436"/>
                  </a:lnTo>
                  <a:lnTo>
                    <a:pt x="117960" y="4900"/>
                  </a:lnTo>
                  <a:lnTo>
                    <a:pt x="104516" y="5398"/>
                  </a:lnTo>
                  <a:lnTo>
                    <a:pt x="91415" y="6273"/>
                  </a:lnTo>
                  <a:lnTo>
                    <a:pt x="78833" y="7686"/>
                  </a:lnTo>
                  <a:lnTo>
                    <a:pt x="66927" y="9791"/>
                  </a:lnTo>
                  <a:lnTo>
                    <a:pt x="55923" y="12807"/>
                  </a:lnTo>
                  <a:lnTo>
                    <a:pt x="45864" y="16774"/>
                  </a:lnTo>
                  <a:lnTo>
                    <a:pt x="36958" y="21896"/>
                  </a:lnTo>
                  <a:lnTo>
                    <a:pt x="29644" y="28616"/>
                  </a:lnTo>
                  <a:lnTo>
                    <a:pt x="24018" y="37022"/>
                  </a:lnTo>
                  <a:lnTo>
                    <a:pt x="19712" y="46752"/>
                  </a:lnTo>
                  <a:lnTo>
                    <a:pt x="16114" y="57192"/>
                  </a:lnTo>
                  <a:lnTo>
                    <a:pt x="12805" y="67923"/>
                  </a:lnTo>
                  <a:lnTo>
                    <a:pt x="9731" y="79059"/>
                  </a:lnTo>
                  <a:lnTo>
                    <a:pt x="7111" y="91126"/>
                  </a:lnTo>
                  <a:lnTo>
                    <a:pt x="5050" y="104351"/>
                  </a:lnTo>
                  <a:lnTo>
                    <a:pt x="3512" y="118504"/>
                  </a:lnTo>
                  <a:lnTo>
                    <a:pt x="2404" y="133082"/>
                  </a:lnTo>
                  <a:lnTo>
                    <a:pt x="1625" y="147749"/>
                  </a:lnTo>
                  <a:lnTo>
                    <a:pt x="1086" y="162513"/>
                  </a:lnTo>
                  <a:lnTo>
                    <a:pt x="716" y="177637"/>
                  </a:lnTo>
                  <a:lnTo>
                    <a:pt x="465" y="193251"/>
                  </a:lnTo>
                  <a:lnTo>
                    <a:pt x="296" y="209176"/>
                  </a:lnTo>
                  <a:lnTo>
                    <a:pt x="181" y="225027"/>
                  </a:lnTo>
                  <a:lnTo>
                    <a:pt x="104" y="240582"/>
                  </a:lnTo>
                  <a:lnTo>
                    <a:pt x="53" y="255791"/>
                  </a:lnTo>
                  <a:lnTo>
                    <a:pt x="18" y="270691"/>
                  </a:lnTo>
                  <a:lnTo>
                    <a:pt x="0" y="285338"/>
                  </a:lnTo>
                  <a:lnTo>
                    <a:pt x="157" y="299632"/>
                  </a:lnTo>
                  <a:lnTo>
                    <a:pt x="794" y="313318"/>
                  </a:lnTo>
                  <a:lnTo>
                    <a:pt x="2065" y="326274"/>
                  </a:lnTo>
                  <a:lnTo>
                    <a:pt x="4767" y="337478"/>
                  </a:lnTo>
                  <a:lnTo>
                    <a:pt x="9371" y="344753"/>
                  </a:lnTo>
                  <a:lnTo>
                    <a:pt x="15301" y="347695"/>
                  </a:lnTo>
                  <a:lnTo>
                    <a:pt x="23059" y="348053"/>
                  </a:lnTo>
                  <a:lnTo>
                    <a:pt x="32930" y="347341"/>
                  </a:lnTo>
                  <a:lnTo>
                    <a:pt x="44762" y="346529"/>
                  </a:lnTo>
                  <a:lnTo>
                    <a:pt x="58198" y="346262"/>
                  </a:lnTo>
                  <a:lnTo>
                    <a:pt x="72849" y="346776"/>
                  </a:lnTo>
                  <a:lnTo>
                    <a:pt x="88221" y="348044"/>
                  </a:lnTo>
                  <a:lnTo>
                    <a:pt x="103748" y="349938"/>
                  </a:lnTo>
                  <a:lnTo>
                    <a:pt x="119106" y="352310"/>
                  </a:lnTo>
                  <a:lnTo>
                    <a:pt x="134024" y="355031"/>
                  </a:lnTo>
                  <a:lnTo>
                    <a:pt x="148203" y="358000"/>
                  </a:lnTo>
                  <a:lnTo>
                    <a:pt x="161556" y="361147"/>
                  </a:lnTo>
                  <a:lnTo>
                    <a:pt x="174167" y="364581"/>
                  </a:lnTo>
                  <a:lnTo>
                    <a:pt x="186186" y="368571"/>
                  </a:lnTo>
                  <a:lnTo>
                    <a:pt x="197754" y="373222"/>
                  </a:lnTo>
                  <a:lnTo>
                    <a:pt x="208830" y="378481"/>
                  </a:lnTo>
                  <a:lnTo>
                    <a:pt x="219202" y="384237"/>
                  </a:lnTo>
                  <a:lnTo>
                    <a:pt x="228811" y="390373"/>
                  </a:lnTo>
                  <a:lnTo>
                    <a:pt x="237740" y="396951"/>
                  </a:lnTo>
                  <a:lnTo>
                    <a:pt x="246124" y="404199"/>
                  </a:lnTo>
                  <a:lnTo>
                    <a:pt x="254089" y="412195"/>
                  </a:lnTo>
                  <a:lnTo>
                    <a:pt x="261422" y="421192"/>
                  </a:lnTo>
                  <a:lnTo>
                    <a:pt x="267595" y="431674"/>
                  </a:lnTo>
                  <a:lnTo>
                    <a:pt x="272404" y="443754"/>
                  </a:lnTo>
                  <a:lnTo>
                    <a:pt x="275633" y="456766"/>
                  </a:lnTo>
                  <a:lnTo>
                    <a:pt x="276902" y="469498"/>
                  </a:lnTo>
                  <a:lnTo>
                    <a:pt x="276191" y="481277"/>
                  </a:lnTo>
                  <a:lnTo>
                    <a:pt x="273612" y="491962"/>
                  </a:lnTo>
                  <a:lnTo>
                    <a:pt x="269222" y="501673"/>
                  </a:lnTo>
                  <a:lnTo>
                    <a:pt x="263236" y="510605"/>
                  </a:lnTo>
                  <a:lnTo>
                    <a:pt x="255966" y="518791"/>
                  </a:lnTo>
                  <a:lnTo>
                    <a:pt x="247724" y="526084"/>
                  </a:lnTo>
                  <a:lnTo>
                    <a:pt x="238772" y="532475"/>
                  </a:lnTo>
                  <a:lnTo>
                    <a:pt x="229152" y="537923"/>
                  </a:lnTo>
                  <a:lnTo>
                    <a:pt x="218710" y="542286"/>
                  </a:lnTo>
                  <a:lnTo>
                    <a:pt x="207431" y="545585"/>
                  </a:lnTo>
                  <a:lnTo>
                    <a:pt x="195583" y="547818"/>
                  </a:lnTo>
                  <a:lnTo>
                    <a:pt x="183632" y="548874"/>
                  </a:lnTo>
                  <a:lnTo>
                    <a:pt x="171847" y="548813"/>
                  </a:lnTo>
                  <a:lnTo>
                    <a:pt x="160154" y="547977"/>
                  </a:lnTo>
                  <a:lnTo>
                    <a:pt x="148236" y="546885"/>
                  </a:lnTo>
                  <a:lnTo>
                    <a:pt x="135926" y="545855"/>
                  </a:lnTo>
                  <a:lnTo>
                    <a:pt x="123370" y="544844"/>
                  </a:lnTo>
                  <a:lnTo>
                    <a:pt x="110934" y="543558"/>
                  </a:lnTo>
                  <a:lnTo>
                    <a:pt x="98834" y="541842"/>
                  </a:lnTo>
                  <a:lnTo>
                    <a:pt x="87369" y="539650"/>
                  </a:lnTo>
                  <a:lnTo>
                    <a:pt x="75770" y="536658"/>
                  </a:lnTo>
                  <a:lnTo>
                    <a:pt x="61902" y="531481"/>
                  </a:lnTo>
                  <a:lnTo>
                    <a:pt x="42062" y="52182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8570765" y="343889"/>
            <a:ext cx="1526065" cy="2204008"/>
            <a:chOff x="8570765" y="343889"/>
            <a:chExt cx="1526065" cy="2204008"/>
          </a:xfrm>
        </p:grpSpPr>
        <p:sp>
          <p:nvSpPr>
            <p:cNvPr id="65" name="Freeform 64"/>
            <p:cNvSpPr/>
            <p:nvPr/>
          </p:nvSpPr>
          <p:spPr>
            <a:xfrm>
              <a:off x="8728124" y="1473989"/>
              <a:ext cx="536954" cy="48043"/>
            </a:xfrm>
            <a:custGeom>
              <a:avLst/>
              <a:gdLst/>
              <a:ahLst/>
              <a:cxnLst/>
              <a:rect l="0" t="0" r="0" b="0"/>
              <a:pathLst>
                <a:path w="536954" h="48043">
                  <a:moveTo>
                    <a:pt x="0" y="31586"/>
                  </a:moveTo>
                  <a:lnTo>
                    <a:pt x="6001" y="37319"/>
                  </a:lnTo>
                  <a:lnTo>
                    <a:pt x="12846" y="41603"/>
                  </a:lnTo>
                  <a:lnTo>
                    <a:pt x="21238" y="44805"/>
                  </a:lnTo>
                  <a:lnTo>
                    <a:pt x="31039" y="46993"/>
                  </a:lnTo>
                  <a:lnTo>
                    <a:pt x="42001" y="48042"/>
                  </a:lnTo>
                  <a:lnTo>
                    <a:pt x="53867" y="47983"/>
                  </a:lnTo>
                  <a:lnTo>
                    <a:pt x="66563" y="46987"/>
                  </a:lnTo>
                  <a:lnTo>
                    <a:pt x="80208" y="45259"/>
                  </a:lnTo>
                  <a:lnTo>
                    <a:pt x="94794" y="42994"/>
                  </a:lnTo>
                  <a:lnTo>
                    <a:pt x="110351" y="40510"/>
                  </a:lnTo>
                  <a:lnTo>
                    <a:pt x="127010" y="38230"/>
                  </a:lnTo>
                  <a:lnTo>
                    <a:pt x="144725" y="36363"/>
                  </a:lnTo>
                  <a:lnTo>
                    <a:pt x="162842" y="34772"/>
                  </a:lnTo>
                  <a:lnTo>
                    <a:pt x="180238" y="33090"/>
                  </a:lnTo>
                  <a:lnTo>
                    <a:pt x="196355" y="31107"/>
                  </a:lnTo>
                  <a:lnTo>
                    <a:pt x="211632" y="28944"/>
                  </a:lnTo>
                  <a:lnTo>
                    <a:pt x="227185" y="26944"/>
                  </a:lnTo>
                  <a:lnTo>
                    <a:pt x="243645" y="25297"/>
                  </a:lnTo>
                  <a:lnTo>
                    <a:pt x="260823" y="23870"/>
                  </a:lnTo>
                  <a:lnTo>
                    <a:pt x="277988" y="22304"/>
                  </a:lnTo>
                  <a:lnTo>
                    <a:pt x="294697" y="20403"/>
                  </a:lnTo>
                  <a:lnTo>
                    <a:pt x="311156" y="18296"/>
                  </a:lnTo>
                  <a:lnTo>
                    <a:pt x="328027" y="16336"/>
                  </a:lnTo>
                  <a:lnTo>
                    <a:pt x="345666" y="14715"/>
                  </a:lnTo>
                  <a:lnTo>
                    <a:pt x="363952" y="13305"/>
                  </a:lnTo>
                  <a:lnTo>
                    <a:pt x="382466" y="11751"/>
                  </a:lnTo>
                  <a:lnTo>
                    <a:pt x="400926" y="9859"/>
                  </a:lnTo>
                  <a:lnTo>
                    <a:pt x="419223" y="7757"/>
                  </a:lnTo>
                  <a:lnTo>
                    <a:pt x="437340" y="5800"/>
                  </a:lnTo>
                  <a:lnTo>
                    <a:pt x="455284" y="4186"/>
                  </a:lnTo>
                  <a:lnTo>
                    <a:pt x="472524" y="2948"/>
                  </a:lnTo>
                  <a:lnTo>
                    <a:pt x="489787" y="1907"/>
                  </a:lnTo>
                  <a:lnTo>
                    <a:pt x="509709" y="977"/>
                  </a:lnTo>
                  <a:lnTo>
                    <a:pt x="536953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9212435" y="1295005"/>
              <a:ext cx="884395" cy="61243"/>
            </a:xfrm>
            <a:custGeom>
              <a:avLst/>
              <a:gdLst/>
              <a:ahLst/>
              <a:cxnLst/>
              <a:rect l="0" t="0" r="0" b="0"/>
              <a:pathLst>
                <a:path w="884395" h="61243">
                  <a:moveTo>
                    <a:pt x="0" y="42114"/>
                  </a:moveTo>
                  <a:lnTo>
                    <a:pt x="6002" y="47847"/>
                  </a:lnTo>
                  <a:lnTo>
                    <a:pt x="12846" y="52131"/>
                  </a:lnTo>
                  <a:lnTo>
                    <a:pt x="21243" y="55337"/>
                  </a:lnTo>
                  <a:lnTo>
                    <a:pt x="31217" y="57698"/>
                  </a:lnTo>
                  <a:lnTo>
                    <a:pt x="42827" y="59396"/>
                  </a:lnTo>
                  <a:lnTo>
                    <a:pt x="55932" y="60586"/>
                  </a:lnTo>
                  <a:lnTo>
                    <a:pt x="69936" y="61242"/>
                  </a:lnTo>
                  <a:lnTo>
                    <a:pt x="83933" y="61162"/>
                  </a:lnTo>
                  <a:lnTo>
                    <a:pt x="97424" y="60295"/>
                  </a:lnTo>
                  <a:lnTo>
                    <a:pt x="110768" y="58732"/>
                  </a:lnTo>
                  <a:lnTo>
                    <a:pt x="124938" y="56611"/>
                  </a:lnTo>
                  <a:lnTo>
                    <a:pt x="140431" y="54079"/>
                  </a:lnTo>
                  <a:lnTo>
                    <a:pt x="156940" y="51412"/>
                  </a:lnTo>
                  <a:lnTo>
                    <a:pt x="173648" y="49010"/>
                  </a:lnTo>
                  <a:lnTo>
                    <a:pt x="190039" y="47060"/>
                  </a:lnTo>
                  <a:lnTo>
                    <a:pt x="205943" y="45413"/>
                  </a:lnTo>
                  <a:lnTo>
                    <a:pt x="221376" y="43693"/>
                  </a:lnTo>
                  <a:lnTo>
                    <a:pt x="236424" y="41686"/>
                  </a:lnTo>
                  <a:lnTo>
                    <a:pt x="251340" y="39505"/>
                  </a:lnTo>
                  <a:lnTo>
                    <a:pt x="266516" y="37495"/>
                  </a:lnTo>
                  <a:lnTo>
                    <a:pt x="282138" y="35840"/>
                  </a:lnTo>
                  <a:lnTo>
                    <a:pt x="298056" y="34408"/>
                  </a:lnTo>
                  <a:lnTo>
                    <a:pt x="313896" y="32839"/>
                  </a:lnTo>
                  <a:lnTo>
                    <a:pt x="329446" y="30936"/>
                  </a:lnTo>
                  <a:lnTo>
                    <a:pt x="344819" y="28827"/>
                  </a:lnTo>
                  <a:lnTo>
                    <a:pt x="360360" y="26866"/>
                  </a:lnTo>
                  <a:lnTo>
                    <a:pt x="376256" y="25249"/>
                  </a:lnTo>
                  <a:lnTo>
                    <a:pt x="392373" y="24011"/>
                  </a:lnTo>
                  <a:lnTo>
                    <a:pt x="408352" y="23105"/>
                  </a:lnTo>
                  <a:lnTo>
                    <a:pt x="423997" y="22457"/>
                  </a:lnTo>
                  <a:lnTo>
                    <a:pt x="439437" y="21835"/>
                  </a:lnTo>
                  <a:lnTo>
                    <a:pt x="455024" y="20878"/>
                  </a:lnTo>
                  <a:lnTo>
                    <a:pt x="470950" y="19418"/>
                  </a:lnTo>
                  <a:lnTo>
                    <a:pt x="487087" y="17622"/>
                  </a:lnTo>
                  <a:lnTo>
                    <a:pt x="503081" y="15878"/>
                  </a:lnTo>
                  <a:lnTo>
                    <a:pt x="518736" y="14410"/>
                  </a:lnTo>
                  <a:lnTo>
                    <a:pt x="534182" y="13274"/>
                  </a:lnTo>
                  <a:lnTo>
                    <a:pt x="549773" y="12437"/>
                  </a:lnTo>
                  <a:lnTo>
                    <a:pt x="565715" y="11839"/>
                  </a:lnTo>
                  <a:lnTo>
                    <a:pt x="582372" y="11421"/>
                  </a:lnTo>
                  <a:lnTo>
                    <a:pt x="600312" y="11133"/>
                  </a:lnTo>
                  <a:lnTo>
                    <a:pt x="619719" y="10936"/>
                  </a:lnTo>
                  <a:lnTo>
                    <a:pt x="640296" y="10802"/>
                  </a:lnTo>
                  <a:lnTo>
                    <a:pt x="661479" y="10712"/>
                  </a:lnTo>
                  <a:lnTo>
                    <a:pt x="682861" y="10656"/>
                  </a:lnTo>
                  <a:lnTo>
                    <a:pt x="703758" y="10788"/>
                  </a:lnTo>
                  <a:lnTo>
                    <a:pt x="723177" y="11409"/>
                  </a:lnTo>
                  <a:lnTo>
                    <a:pt x="740717" y="12639"/>
                  </a:lnTo>
                  <a:lnTo>
                    <a:pt x="756644" y="14280"/>
                  </a:lnTo>
                  <a:lnTo>
                    <a:pt x="771586" y="15920"/>
                  </a:lnTo>
                  <a:lnTo>
                    <a:pt x="786015" y="17317"/>
                  </a:lnTo>
                  <a:lnTo>
                    <a:pt x="800204" y="18406"/>
                  </a:lnTo>
                  <a:lnTo>
                    <a:pt x="814285" y="19212"/>
                  </a:lnTo>
                  <a:lnTo>
                    <a:pt x="828306" y="19779"/>
                  </a:lnTo>
                  <a:lnTo>
                    <a:pt x="841688" y="19780"/>
                  </a:lnTo>
                  <a:lnTo>
                    <a:pt x="854569" y="18301"/>
                  </a:lnTo>
                  <a:lnTo>
                    <a:pt x="868084" y="12975"/>
                  </a:lnTo>
                  <a:lnTo>
                    <a:pt x="884394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9338777" y="1463461"/>
              <a:ext cx="157928" cy="715939"/>
            </a:xfrm>
            <a:custGeom>
              <a:avLst/>
              <a:gdLst/>
              <a:ahLst/>
              <a:cxnLst/>
              <a:rect l="0" t="0" r="0" b="0"/>
              <a:pathLst>
                <a:path w="157928" h="715939">
                  <a:moveTo>
                    <a:pt x="157927" y="0"/>
                  </a:moveTo>
                  <a:lnTo>
                    <a:pt x="152127" y="8868"/>
                  </a:lnTo>
                  <a:lnTo>
                    <a:pt x="147202" y="17855"/>
                  </a:lnTo>
                  <a:lnTo>
                    <a:pt x="142705" y="27855"/>
                  </a:lnTo>
                  <a:lnTo>
                    <a:pt x="138657" y="39008"/>
                  </a:lnTo>
                  <a:lnTo>
                    <a:pt x="135292" y="51468"/>
                  </a:lnTo>
                  <a:lnTo>
                    <a:pt x="132678" y="65180"/>
                  </a:lnTo>
                  <a:lnTo>
                    <a:pt x="130579" y="79943"/>
                  </a:lnTo>
                  <a:lnTo>
                    <a:pt x="128552" y="95521"/>
                  </a:lnTo>
                  <a:lnTo>
                    <a:pt x="126332" y="111689"/>
                  </a:lnTo>
                  <a:lnTo>
                    <a:pt x="123839" y="127950"/>
                  </a:lnTo>
                  <a:lnTo>
                    <a:pt x="121087" y="143560"/>
                  </a:lnTo>
                  <a:lnTo>
                    <a:pt x="118121" y="158167"/>
                  </a:lnTo>
                  <a:lnTo>
                    <a:pt x="114994" y="171770"/>
                  </a:lnTo>
                  <a:lnTo>
                    <a:pt x="111747" y="184528"/>
                  </a:lnTo>
                  <a:lnTo>
                    <a:pt x="108423" y="196636"/>
                  </a:lnTo>
                  <a:lnTo>
                    <a:pt x="105210" y="208431"/>
                  </a:lnTo>
                  <a:lnTo>
                    <a:pt x="102431" y="220359"/>
                  </a:lnTo>
                  <a:lnTo>
                    <a:pt x="100226" y="232648"/>
                  </a:lnTo>
                  <a:lnTo>
                    <a:pt x="98408" y="245175"/>
                  </a:lnTo>
                  <a:lnTo>
                    <a:pt x="96571" y="257585"/>
                  </a:lnTo>
                  <a:lnTo>
                    <a:pt x="94482" y="269673"/>
                  </a:lnTo>
                  <a:lnTo>
                    <a:pt x="92076" y="281399"/>
                  </a:lnTo>
                  <a:lnTo>
                    <a:pt x="89383" y="292806"/>
                  </a:lnTo>
                  <a:lnTo>
                    <a:pt x="86456" y="303974"/>
                  </a:lnTo>
                  <a:lnTo>
                    <a:pt x="83355" y="315457"/>
                  </a:lnTo>
                  <a:lnTo>
                    <a:pt x="80128" y="328231"/>
                  </a:lnTo>
                  <a:lnTo>
                    <a:pt x="76810" y="342725"/>
                  </a:lnTo>
                  <a:lnTo>
                    <a:pt x="73432" y="358869"/>
                  </a:lnTo>
                  <a:lnTo>
                    <a:pt x="70011" y="376381"/>
                  </a:lnTo>
                  <a:lnTo>
                    <a:pt x="66560" y="394927"/>
                  </a:lnTo>
                  <a:lnTo>
                    <a:pt x="63091" y="413734"/>
                  </a:lnTo>
                  <a:lnTo>
                    <a:pt x="59608" y="431659"/>
                  </a:lnTo>
                  <a:lnTo>
                    <a:pt x="56120" y="448158"/>
                  </a:lnTo>
                  <a:lnTo>
                    <a:pt x="52796" y="463539"/>
                  </a:lnTo>
                  <a:lnTo>
                    <a:pt x="49943" y="478635"/>
                  </a:lnTo>
                  <a:lnTo>
                    <a:pt x="47688" y="493978"/>
                  </a:lnTo>
                  <a:lnTo>
                    <a:pt x="45834" y="509593"/>
                  </a:lnTo>
                  <a:lnTo>
                    <a:pt x="43975" y="525170"/>
                  </a:lnTo>
                  <a:lnTo>
                    <a:pt x="41870" y="540509"/>
                  </a:lnTo>
                  <a:lnTo>
                    <a:pt x="39454" y="555558"/>
                  </a:lnTo>
                  <a:lnTo>
                    <a:pt x="36753" y="570343"/>
                  </a:lnTo>
                  <a:lnTo>
                    <a:pt x="33823" y="584914"/>
                  </a:lnTo>
                  <a:lnTo>
                    <a:pt x="30719" y="599325"/>
                  </a:lnTo>
                  <a:lnTo>
                    <a:pt x="27488" y="613621"/>
                  </a:lnTo>
                  <a:lnTo>
                    <a:pt x="24170" y="627830"/>
                  </a:lnTo>
                  <a:lnTo>
                    <a:pt x="20790" y="641815"/>
                  </a:lnTo>
                  <a:lnTo>
                    <a:pt x="17368" y="655286"/>
                  </a:lnTo>
                  <a:lnTo>
                    <a:pt x="13923" y="668111"/>
                  </a:lnTo>
                  <a:lnTo>
                    <a:pt x="10614" y="679882"/>
                  </a:lnTo>
                  <a:lnTo>
                    <a:pt x="7420" y="690983"/>
                  </a:lnTo>
                  <a:lnTo>
                    <a:pt x="4060" y="702389"/>
                  </a:lnTo>
                  <a:lnTo>
                    <a:pt x="0" y="71593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9624559" y="1421347"/>
              <a:ext cx="390368" cy="670591"/>
            </a:xfrm>
            <a:custGeom>
              <a:avLst/>
              <a:gdLst/>
              <a:ahLst/>
              <a:cxnLst/>
              <a:rect l="0" t="0" r="0" b="0"/>
              <a:pathLst>
                <a:path w="390368" h="670591">
                  <a:moveTo>
                    <a:pt x="219586" y="0"/>
                  </a:moveTo>
                  <a:lnTo>
                    <a:pt x="210852" y="5934"/>
                  </a:lnTo>
                  <a:lnTo>
                    <a:pt x="203145" y="12139"/>
                  </a:lnTo>
                  <a:lnTo>
                    <a:pt x="195743" y="19239"/>
                  </a:lnTo>
                  <a:lnTo>
                    <a:pt x="188482" y="27352"/>
                  </a:lnTo>
                  <a:lnTo>
                    <a:pt x="181303" y="36647"/>
                  </a:lnTo>
                  <a:lnTo>
                    <a:pt x="174177" y="47086"/>
                  </a:lnTo>
                  <a:lnTo>
                    <a:pt x="167087" y="58165"/>
                  </a:lnTo>
                  <a:lnTo>
                    <a:pt x="160022" y="69055"/>
                  </a:lnTo>
                  <a:lnTo>
                    <a:pt x="152969" y="79302"/>
                  </a:lnTo>
                  <a:lnTo>
                    <a:pt x="145930" y="88976"/>
                  </a:lnTo>
                  <a:lnTo>
                    <a:pt x="138896" y="98465"/>
                  </a:lnTo>
                  <a:lnTo>
                    <a:pt x="131867" y="108035"/>
                  </a:lnTo>
                  <a:lnTo>
                    <a:pt x="124843" y="117785"/>
                  </a:lnTo>
                  <a:lnTo>
                    <a:pt x="117819" y="127725"/>
                  </a:lnTo>
                  <a:lnTo>
                    <a:pt x="110801" y="137831"/>
                  </a:lnTo>
                  <a:lnTo>
                    <a:pt x="103953" y="148231"/>
                  </a:lnTo>
                  <a:lnTo>
                    <a:pt x="97580" y="159197"/>
                  </a:lnTo>
                  <a:lnTo>
                    <a:pt x="91809" y="170835"/>
                  </a:lnTo>
                  <a:lnTo>
                    <a:pt x="86442" y="183091"/>
                  </a:lnTo>
                  <a:lnTo>
                    <a:pt x="81072" y="195850"/>
                  </a:lnTo>
                  <a:lnTo>
                    <a:pt x="75461" y="208985"/>
                  </a:lnTo>
                  <a:lnTo>
                    <a:pt x="69708" y="222229"/>
                  </a:lnTo>
                  <a:lnTo>
                    <a:pt x="64145" y="235193"/>
                  </a:lnTo>
                  <a:lnTo>
                    <a:pt x="58953" y="247693"/>
                  </a:lnTo>
                  <a:lnTo>
                    <a:pt x="53991" y="259883"/>
                  </a:lnTo>
                  <a:lnTo>
                    <a:pt x="48900" y="272142"/>
                  </a:lnTo>
                  <a:lnTo>
                    <a:pt x="43479" y="284684"/>
                  </a:lnTo>
                  <a:lnTo>
                    <a:pt x="37856" y="297397"/>
                  </a:lnTo>
                  <a:lnTo>
                    <a:pt x="32381" y="309939"/>
                  </a:lnTo>
                  <a:lnTo>
                    <a:pt x="27252" y="322133"/>
                  </a:lnTo>
                  <a:lnTo>
                    <a:pt x="22503" y="334441"/>
                  </a:lnTo>
                  <a:lnTo>
                    <a:pt x="18086" y="347836"/>
                  </a:lnTo>
                  <a:lnTo>
                    <a:pt x="13935" y="362770"/>
                  </a:lnTo>
                  <a:lnTo>
                    <a:pt x="10150" y="378886"/>
                  </a:lnTo>
                  <a:lnTo>
                    <a:pt x="6979" y="395321"/>
                  </a:lnTo>
                  <a:lnTo>
                    <a:pt x="4512" y="411530"/>
                  </a:lnTo>
                  <a:lnTo>
                    <a:pt x="2685" y="427480"/>
                  </a:lnTo>
                  <a:lnTo>
                    <a:pt x="1375" y="443475"/>
                  </a:lnTo>
                  <a:lnTo>
                    <a:pt x="462" y="459704"/>
                  </a:lnTo>
                  <a:lnTo>
                    <a:pt x="0" y="475890"/>
                  </a:lnTo>
                  <a:lnTo>
                    <a:pt x="213" y="491391"/>
                  </a:lnTo>
                  <a:lnTo>
                    <a:pt x="1172" y="505896"/>
                  </a:lnTo>
                  <a:lnTo>
                    <a:pt x="2798" y="519417"/>
                  </a:lnTo>
                  <a:lnTo>
                    <a:pt x="4960" y="532113"/>
                  </a:lnTo>
                  <a:lnTo>
                    <a:pt x="7532" y="544172"/>
                  </a:lnTo>
                  <a:lnTo>
                    <a:pt x="10562" y="555763"/>
                  </a:lnTo>
                  <a:lnTo>
                    <a:pt x="14275" y="567020"/>
                  </a:lnTo>
                  <a:lnTo>
                    <a:pt x="18739" y="578045"/>
                  </a:lnTo>
                  <a:lnTo>
                    <a:pt x="24043" y="588909"/>
                  </a:lnTo>
                  <a:lnTo>
                    <a:pt x="30359" y="599664"/>
                  </a:lnTo>
                  <a:lnTo>
                    <a:pt x="37686" y="610340"/>
                  </a:lnTo>
                  <a:lnTo>
                    <a:pt x="45878" y="620798"/>
                  </a:lnTo>
                  <a:lnTo>
                    <a:pt x="54747" y="630747"/>
                  </a:lnTo>
                  <a:lnTo>
                    <a:pt x="64124" y="640058"/>
                  </a:lnTo>
                  <a:lnTo>
                    <a:pt x="74029" y="648446"/>
                  </a:lnTo>
                  <a:lnTo>
                    <a:pt x="84663" y="655402"/>
                  </a:lnTo>
                  <a:lnTo>
                    <a:pt x="96081" y="660781"/>
                  </a:lnTo>
                  <a:lnTo>
                    <a:pt x="108360" y="664750"/>
                  </a:lnTo>
                  <a:lnTo>
                    <a:pt x="121667" y="667587"/>
                  </a:lnTo>
                  <a:lnTo>
                    <a:pt x="135987" y="669564"/>
                  </a:lnTo>
                  <a:lnTo>
                    <a:pt x="151012" y="670590"/>
                  </a:lnTo>
                  <a:lnTo>
                    <a:pt x="166244" y="670230"/>
                  </a:lnTo>
                  <a:lnTo>
                    <a:pt x="181375" y="668360"/>
                  </a:lnTo>
                  <a:lnTo>
                    <a:pt x="196297" y="665139"/>
                  </a:lnTo>
                  <a:lnTo>
                    <a:pt x="211002" y="660835"/>
                  </a:lnTo>
                  <a:lnTo>
                    <a:pt x="225519" y="655717"/>
                  </a:lnTo>
                  <a:lnTo>
                    <a:pt x="239726" y="650011"/>
                  </a:lnTo>
                  <a:lnTo>
                    <a:pt x="253354" y="643889"/>
                  </a:lnTo>
                  <a:lnTo>
                    <a:pt x="266296" y="637479"/>
                  </a:lnTo>
                  <a:lnTo>
                    <a:pt x="278447" y="630871"/>
                  </a:lnTo>
                  <a:lnTo>
                    <a:pt x="289614" y="624129"/>
                  </a:lnTo>
                  <a:lnTo>
                    <a:pt x="299794" y="617296"/>
                  </a:lnTo>
                  <a:lnTo>
                    <a:pt x="309123" y="610402"/>
                  </a:lnTo>
                  <a:lnTo>
                    <a:pt x="317782" y="603466"/>
                  </a:lnTo>
                  <a:lnTo>
                    <a:pt x="325945" y="596498"/>
                  </a:lnTo>
                  <a:lnTo>
                    <a:pt x="333751" y="589343"/>
                  </a:lnTo>
                  <a:lnTo>
                    <a:pt x="341307" y="581701"/>
                  </a:lnTo>
                  <a:lnTo>
                    <a:pt x="348685" y="573446"/>
                  </a:lnTo>
                  <a:lnTo>
                    <a:pt x="355779" y="564612"/>
                  </a:lnTo>
                  <a:lnTo>
                    <a:pt x="362315" y="555304"/>
                  </a:lnTo>
                  <a:lnTo>
                    <a:pt x="368192" y="545634"/>
                  </a:lnTo>
                  <a:lnTo>
                    <a:pt x="373460" y="535700"/>
                  </a:lnTo>
                  <a:lnTo>
                    <a:pt x="378232" y="525578"/>
                  </a:lnTo>
                  <a:lnTo>
                    <a:pt x="382619" y="515327"/>
                  </a:lnTo>
                  <a:lnTo>
                    <a:pt x="386395" y="504986"/>
                  </a:lnTo>
                  <a:lnTo>
                    <a:pt x="389029" y="494583"/>
                  </a:lnTo>
                  <a:lnTo>
                    <a:pt x="390317" y="484139"/>
                  </a:lnTo>
                  <a:lnTo>
                    <a:pt x="390367" y="473668"/>
                  </a:lnTo>
                  <a:lnTo>
                    <a:pt x="389415" y="463177"/>
                  </a:lnTo>
                  <a:lnTo>
                    <a:pt x="387690" y="452679"/>
                  </a:lnTo>
                  <a:lnTo>
                    <a:pt x="385076" y="442340"/>
                  </a:lnTo>
                  <a:lnTo>
                    <a:pt x="381119" y="432471"/>
                  </a:lnTo>
                  <a:lnTo>
                    <a:pt x="375674" y="423212"/>
                  </a:lnTo>
                  <a:lnTo>
                    <a:pt x="368731" y="414860"/>
                  </a:lnTo>
                  <a:lnTo>
                    <a:pt x="360243" y="407928"/>
                  </a:lnTo>
                  <a:lnTo>
                    <a:pt x="350349" y="402569"/>
                  </a:lnTo>
                  <a:lnTo>
                    <a:pt x="339470" y="398784"/>
                  </a:lnTo>
                  <a:lnTo>
                    <a:pt x="328182" y="396602"/>
                  </a:lnTo>
                  <a:lnTo>
                    <a:pt x="316854" y="395879"/>
                  </a:lnTo>
                  <a:lnTo>
                    <a:pt x="305641" y="396509"/>
                  </a:lnTo>
                  <a:lnTo>
                    <a:pt x="294578" y="398519"/>
                  </a:lnTo>
                  <a:lnTo>
                    <a:pt x="283661" y="401798"/>
                  </a:lnTo>
                  <a:lnTo>
                    <a:pt x="273024" y="406286"/>
                  </a:lnTo>
                  <a:lnTo>
                    <a:pt x="262946" y="412046"/>
                  </a:lnTo>
                  <a:lnTo>
                    <a:pt x="253540" y="418996"/>
                  </a:lnTo>
                  <a:lnTo>
                    <a:pt x="244917" y="426933"/>
                  </a:lnTo>
                  <a:lnTo>
                    <a:pt x="237270" y="435631"/>
                  </a:lnTo>
                  <a:lnTo>
                    <a:pt x="230609" y="444888"/>
                  </a:lnTo>
                  <a:lnTo>
                    <a:pt x="224795" y="454544"/>
                  </a:lnTo>
                  <a:lnTo>
                    <a:pt x="219649" y="464478"/>
                  </a:lnTo>
                  <a:lnTo>
                    <a:pt x="215001" y="474609"/>
                  </a:lnTo>
                  <a:lnTo>
                    <a:pt x="210880" y="485039"/>
                  </a:lnTo>
                  <a:lnTo>
                    <a:pt x="207482" y="496034"/>
                  </a:lnTo>
                  <a:lnTo>
                    <a:pt x="204861" y="507693"/>
                  </a:lnTo>
                  <a:lnTo>
                    <a:pt x="202934" y="519965"/>
                  </a:lnTo>
                  <a:lnTo>
                    <a:pt x="201555" y="532736"/>
                  </a:lnTo>
                  <a:lnTo>
                    <a:pt x="200596" y="545870"/>
                  </a:lnTo>
                  <a:lnTo>
                    <a:pt x="200131" y="558850"/>
                  </a:lnTo>
                  <a:lnTo>
                    <a:pt x="200504" y="572162"/>
                  </a:lnTo>
                  <a:lnTo>
                    <a:pt x="202864" y="588091"/>
                  </a:lnTo>
                  <a:lnTo>
                    <a:pt x="209057" y="61065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570765" y="343889"/>
              <a:ext cx="1461735" cy="2204008"/>
            </a:xfrm>
            <a:custGeom>
              <a:avLst/>
              <a:gdLst/>
              <a:ahLst/>
              <a:cxnLst/>
              <a:rect l="0" t="0" r="0" b="0"/>
              <a:pathLst>
                <a:path w="1461735" h="2204008">
                  <a:moveTo>
                    <a:pt x="1031224" y="2204007"/>
                  </a:moveTo>
                  <a:lnTo>
                    <a:pt x="1019556" y="2201073"/>
                  </a:lnTo>
                  <a:lnTo>
                    <a:pt x="1009067" y="2198291"/>
                  </a:lnTo>
                  <a:lnTo>
                    <a:pt x="998757" y="2195391"/>
                  </a:lnTo>
                  <a:lnTo>
                    <a:pt x="988110" y="2192351"/>
                  </a:lnTo>
                  <a:lnTo>
                    <a:pt x="976470" y="2189186"/>
                  </a:lnTo>
                  <a:lnTo>
                    <a:pt x="963577" y="2185918"/>
                  </a:lnTo>
                  <a:lnTo>
                    <a:pt x="949671" y="2182407"/>
                  </a:lnTo>
                  <a:lnTo>
                    <a:pt x="935269" y="2178367"/>
                  </a:lnTo>
                  <a:lnTo>
                    <a:pt x="920721" y="2173685"/>
                  </a:lnTo>
                  <a:lnTo>
                    <a:pt x="905869" y="2168405"/>
                  </a:lnTo>
                  <a:lnTo>
                    <a:pt x="890153" y="2162636"/>
                  </a:lnTo>
                  <a:lnTo>
                    <a:pt x="873328" y="2156495"/>
                  </a:lnTo>
                  <a:lnTo>
                    <a:pt x="855603" y="2150084"/>
                  </a:lnTo>
                  <a:lnTo>
                    <a:pt x="837473" y="2143481"/>
                  </a:lnTo>
                  <a:lnTo>
                    <a:pt x="819273" y="2136750"/>
                  </a:lnTo>
                  <a:lnTo>
                    <a:pt x="801154" y="2130095"/>
                  </a:lnTo>
                  <a:lnTo>
                    <a:pt x="783156" y="2123853"/>
                  </a:lnTo>
                  <a:lnTo>
                    <a:pt x="765278" y="2118165"/>
                  </a:lnTo>
                  <a:lnTo>
                    <a:pt x="747663" y="2112683"/>
                  </a:lnTo>
                  <a:lnTo>
                    <a:pt x="730595" y="2106703"/>
                  </a:lnTo>
                  <a:lnTo>
                    <a:pt x="714184" y="2099864"/>
                  </a:lnTo>
                  <a:lnTo>
                    <a:pt x="698382" y="2092303"/>
                  </a:lnTo>
                  <a:lnTo>
                    <a:pt x="683077" y="2084455"/>
                  </a:lnTo>
                  <a:lnTo>
                    <a:pt x="668153" y="2076610"/>
                  </a:lnTo>
                  <a:lnTo>
                    <a:pt x="653673" y="2068562"/>
                  </a:lnTo>
                  <a:lnTo>
                    <a:pt x="639861" y="2059722"/>
                  </a:lnTo>
                  <a:lnTo>
                    <a:pt x="626790" y="2049807"/>
                  </a:lnTo>
                  <a:lnTo>
                    <a:pt x="614384" y="2038690"/>
                  </a:lnTo>
                  <a:lnTo>
                    <a:pt x="602512" y="2026239"/>
                  </a:lnTo>
                  <a:lnTo>
                    <a:pt x="591038" y="2012528"/>
                  </a:lnTo>
                  <a:lnTo>
                    <a:pt x="579686" y="1997930"/>
                  </a:lnTo>
                  <a:lnTo>
                    <a:pt x="568065" y="1982993"/>
                  </a:lnTo>
                  <a:lnTo>
                    <a:pt x="555982" y="1968058"/>
                  </a:lnTo>
                  <a:lnTo>
                    <a:pt x="543425" y="1953099"/>
                  </a:lnTo>
                  <a:lnTo>
                    <a:pt x="530463" y="1937837"/>
                  </a:lnTo>
                  <a:lnTo>
                    <a:pt x="517186" y="1922124"/>
                  </a:lnTo>
                  <a:lnTo>
                    <a:pt x="503677" y="1905960"/>
                  </a:lnTo>
                  <a:lnTo>
                    <a:pt x="490002" y="1889416"/>
                  </a:lnTo>
                  <a:lnTo>
                    <a:pt x="476213" y="1872578"/>
                  </a:lnTo>
                  <a:lnTo>
                    <a:pt x="462342" y="1855523"/>
                  </a:lnTo>
                  <a:lnTo>
                    <a:pt x="448418" y="1838314"/>
                  </a:lnTo>
                  <a:lnTo>
                    <a:pt x="434456" y="1820997"/>
                  </a:lnTo>
                  <a:lnTo>
                    <a:pt x="420468" y="1803605"/>
                  </a:lnTo>
                  <a:lnTo>
                    <a:pt x="406465" y="1786163"/>
                  </a:lnTo>
                  <a:lnTo>
                    <a:pt x="392449" y="1768691"/>
                  </a:lnTo>
                  <a:lnTo>
                    <a:pt x="378427" y="1751363"/>
                  </a:lnTo>
                  <a:lnTo>
                    <a:pt x="364398" y="1734496"/>
                  </a:lnTo>
                  <a:lnTo>
                    <a:pt x="350367" y="1718214"/>
                  </a:lnTo>
                  <a:lnTo>
                    <a:pt x="336335" y="1702160"/>
                  </a:lnTo>
                  <a:lnTo>
                    <a:pt x="322300" y="1685622"/>
                  </a:lnTo>
                  <a:lnTo>
                    <a:pt x="308265" y="1668235"/>
                  </a:lnTo>
                  <a:lnTo>
                    <a:pt x="294228" y="1650132"/>
                  </a:lnTo>
                  <a:lnTo>
                    <a:pt x="280190" y="1631747"/>
                  </a:lnTo>
                  <a:lnTo>
                    <a:pt x="266156" y="1613368"/>
                  </a:lnTo>
                  <a:lnTo>
                    <a:pt x="252292" y="1594788"/>
                  </a:lnTo>
                  <a:lnTo>
                    <a:pt x="238902" y="1575416"/>
                  </a:lnTo>
                  <a:lnTo>
                    <a:pt x="226117" y="1554980"/>
                  </a:lnTo>
                  <a:lnTo>
                    <a:pt x="213905" y="1533680"/>
                  </a:lnTo>
                  <a:lnTo>
                    <a:pt x="202163" y="1511996"/>
                  </a:lnTo>
                  <a:lnTo>
                    <a:pt x="190782" y="1490249"/>
                  </a:lnTo>
                  <a:lnTo>
                    <a:pt x="179662" y="1468254"/>
                  </a:lnTo>
                  <a:lnTo>
                    <a:pt x="168729" y="1445437"/>
                  </a:lnTo>
                  <a:lnTo>
                    <a:pt x="157930" y="1421534"/>
                  </a:lnTo>
                  <a:lnTo>
                    <a:pt x="147388" y="1396752"/>
                  </a:lnTo>
                  <a:lnTo>
                    <a:pt x="137383" y="1371578"/>
                  </a:lnTo>
                  <a:lnTo>
                    <a:pt x="128024" y="1346338"/>
                  </a:lnTo>
                  <a:lnTo>
                    <a:pt x="119264" y="1321016"/>
                  </a:lnTo>
                  <a:lnTo>
                    <a:pt x="110994" y="1295343"/>
                  </a:lnTo>
                  <a:lnTo>
                    <a:pt x="103097" y="1269183"/>
                  </a:lnTo>
                  <a:lnTo>
                    <a:pt x="95468" y="1242547"/>
                  </a:lnTo>
                  <a:lnTo>
                    <a:pt x="88032" y="1215513"/>
                  </a:lnTo>
                  <a:lnTo>
                    <a:pt x="80731" y="1188172"/>
                  </a:lnTo>
                  <a:lnTo>
                    <a:pt x="73521" y="1160606"/>
                  </a:lnTo>
                  <a:lnTo>
                    <a:pt x="66373" y="1132881"/>
                  </a:lnTo>
                  <a:lnTo>
                    <a:pt x="59272" y="1105047"/>
                  </a:lnTo>
                  <a:lnTo>
                    <a:pt x="52368" y="1077305"/>
                  </a:lnTo>
                  <a:lnTo>
                    <a:pt x="45958" y="1049987"/>
                  </a:lnTo>
                  <a:lnTo>
                    <a:pt x="40166" y="1023237"/>
                  </a:lnTo>
                  <a:lnTo>
                    <a:pt x="34956" y="997035"/>
                  </a:lnTo>
                  <a:lnTo>
                    <a:pt x="30221" y="971289"/>
                  </a:lnTo>
                  <a:lnTo>
                    <a:pt x="25851" y="945891"/>
                  </a:lnTo>
                  <a:lnTo>
                    <a:pt x="21746" y="920748"/>
                  </a:lnTo>
                  <a:lnTo>
                    <a:pt x="17827" y="895786"/>
                  </a:lnTo>
                  <a:lnTo>
                    <a:pt x="14045" y="870951"/>
                  </a:lnTo>
                  <a:lnTo>
                    <a:pt x="10521" y="846202"/>
                  </a:lnTo>
                  <a:lnTo>
                    <a:pt x="7533" y="821513"/>
                  </a:lnTo>
                  <a:lnTo>
                    <a:pt x="5192" y="796869"/>
                  </a:lnTo>
                  <a:lnTo>
                    <a:pt x="3451" y="772420"/>
                  </a:lnTo>
                  <a:lnTo>
                    <a:pt x="2200" y="748465"/>
                  </a:lnTo>
                  <a:lnTo>
                    <a:pt x="1321" y="725127"/>
                  </a:lnTo>
                  <a:lnTo>
                    <a:pt x="712" y="702369"/>
                  </a:lnTo>
                  <a:lnTo>
                    <a:pt x="296" y="680088"/>
                  </a:lnTo>
                  <a:lnTo>
                    <a:pt x="18" y="658175"/>
                  </a:lnTo>
                  <a:lnTo>
                    <a:pt x="0" y="636695"/>
                  </a:lnTo>
                  <a:lnTo>
                    <a:pt x="519" y="615878"/>
                  </a:lnTo>
                  <a:lnTo>
                    <a:pt x="1686" y="595792"/>
                  </a:lnTo>
                  <a:lnTo>
                    <a:pt x="3453" y="576200"/>
                  </a:lnTo>
                  <a:lnTo>
                    <a:pt x="5710" y="556665"/>
                  </a:lnTo>
                  <a:lnTo>
                    <a:pt x="8345" y="536930"/>
                  </a:lnTo>
                  <a:lnTo>
                    <a:pt x="11419" y="517082"/>
                  </a:lnTo>
                  <a:lnTo>
                    <a:pt x="15160" y="497443"/>
                  </a:lnTo>
                  <a:lnTo>
                    <a:pt x="19640" y="478187"/>
                  </a:lnTo>
                  <a:lnTo>
                    <a:pt x="24783" y="459171"/>
                  </a:lnTo>
                  <a:lnTo>
                    <a:pt x="30460" y="440030"/>
                  </a:lnTo>
                  <a:lnTo>
                    <a:pt x="36545" y="420564"/>
                  </a:lnTo>
                  <a:lnTo>
                    <a:pt x="43087" y="400897"/>
                  </a:lnTo>
                  <a:lnTo>
                    <a:pt x="50311" y="381381"/>
                  </a:lnTo>
                  <a:lnTo>
                    <a:pt x="58281" y="362217"/>
                  </a:lnTo>
                  <a:lnTo>
                    <a:pt x="66922" y="343601"/>
                  </a:lnTo>
                  <a:lnTo>
                    <a:pt x="76101" y="325794"/>
                  </a:lnTo>
                  <a:lnTo>
                    <a:pt x="85679" y="308854"/>
                  </a:lnTo>
                  <a:lnTo>
                    <a:pt x="95382" y="292683"/>
                  </a:lnTo>
                  <a:lnTo>
                    <a:pt x="104816" y="277122"/>
                  </a:lnTo>
                  <a:lnTo>
                    <a:pt x="113797" y="262019"/>
                  </a:lnTo>
                  <a:lnTo>
                    <a:pt x="122641" y="247247"/>
                  </a:lnTo>
                  <a:lnTo>
                    <a:pt x="132032" y="232707"/>
                  </a:lnTo>
                  <a:lnTo>
                    <a:pt x="142314" y="218333"/>
                  </a:lnTo>
                  <a:lnTo>
                    <a:pt x="153341" y="204238"/>
                  </a:lnTo>
                  <a:lnTo>
                    <a:pt x="164667" y="190694"/>
                  </a:lnTo>
                  <a:lnTo>
                    <a:pt x="175998" y="177805"/>
                  </a:lnTo>
                  <a:lnTo>
                    <a:pt x="187368" y="165523"/>
                  </a:lnTo>
                  <a:lnTo>
                    <a:pt x="199061" y="153735"/>
                  </a:lnTo>
                  <a:lnTo>
                    <a:pt x="211222" y="142322"/>
                  </a:lnTo>
                  <a:lnTo>
                    <a:pt x="223846" y="131181"/>
                  </a:lnTo>
                  <a:lnTo>
                    <a:pt x="236859" y="120234"/>
                  </a:lnTo>
                  <a:lnTo>
                    <a:pt x="250178" y="109425"/>
                  </a:lnTo>
                  <a:lnTo>
                    <a:pt x="263886" y="98877"/>
                  </a:lnTo>
                  <a:lnTo>
                    <a:pt x="278227" y="88868"/>
                  </a:lnTo>
                  <a:lnTo>
                    <a:pt x="293287" y="79505"/>
                  </a:lnTo>
                  <a:lnTo>
                    <a:pt x="309165" y="70744"/>
                  </a:lnTo>
                  <a:lnTo>
                    <a:pt x="326041" y="62473"/>
                  </a:lnTo>
                  <a:lnTo>
                    <a:pt x="343911" y="54574"/>
                  </a:lnTo>
                  <a:lnTo>
                    <a:pt x="362472" y="46947"/>
                  </a:lnTo>
                  <a:lnTo>
                    <a:pt x="381231" y="39511"/>
                  </a:lnTo>
                  <a:lnTo>
                    <a:pt x="399888" y="32218"/>
                  </a:lnTo>
                  <a:lnTo>
                    <a:pt x="418501" y="25353"/>
                  </a:lnTo>
                  <a:lnTo>
                    <a:pt x="437369" y="19502"/>
                  </a:lnTo>
                  <a:lnTo>
                    <a:pt x="456653" y="14898"/>
                  </a:lnTo>
                  <a:lnTo>
                    <a:pt x="476196" y="11299"/>
                  </a:lnTo>
                  <a:lnTo>
                    <a:pt x="495631" y="8186"/>
                  </a:lnTo>
                  <a:lnTo>
                    <a:pt x="514751" y="5209"/>
                  </a:lnTo>
                  <a:lnTo>
                    <a:pt x="533676" y="2530"/>
                  </a:lnTo>
                  <a:lnTo>
                    <a:pt x="552755" y="708"/>
                  </a:lnTo>
                  <a:lnTo>
                    <a:pt x="572184" y="0"/>
                  </a:lnTo>
                  <a:lnTo>
                    <a:pt x="591996" y="355"/>
                  </a:lnTo>
                  <a:lnTo>
                    <a:pt x="612143" y="1589"/>
                  </a:lnTo>
                  <a:lnTo>
                    <a:pt x="632553" y="3501"/>
                  </a:lnTo>
                  <a:lnTo>
                    <a:pt x="653158" y="6073"/>
                  </a:lnTo>
                  <a:lnTo>
                    <a:pt x="673905" y="9469"/>
                  </a:lnTo>
                  <a:lnTo>
                    <a:pt x="694746" y="13714"/>
                  </a:lnTo>
                  <a:lnTo>
                    <a:pt x="715486" y="18699"/>
                  </a:lnTo>
                  <a:lnTo>
                    <a:pt x="735797" y="24269"/>
                  </a:lnTo>
                  <a:lnTo>
                    <a:pt x="755537" y="30285"/>
                  </a:lnTo>
                  <a:lnTo>
                    <a:pt x="774724" y="36952"/>
                  </a:lnTo>
                  <a:lnTo>
                    <a:pt x="793455" y="44792"/>
                  </a:lnTo>
                  <a:lnTo>
                    <a:pt x="811838" y="53990"/>
                  </a:lnTo>
                  <a:lnTo>
                    <a:pt x="829963" y="64269"/>
                  </a:lnTo>
                  <a:lnTo>
                    <a:pt x="847906" y="75086"/>
                  </a:lnTo>
                  <a:lnTo>
                    <a:pt x="865724" y="86070"/>
                  </a:lnTo>
                  <a:lnTo>
                    <a:pt x="883453" y="97207"/>
                  </a:lnTo>
                  <a:lnTo>
                    <a:pt x="901125" y="108743"/>
                  </a:lnTo>
                  <a:lnTo>
                    <a:pt x="918749" y="120797"/>
                  </a:lnTo>
                  <a:lnTo>
                    <a:pt x="936179" y="133350"/>
                  </a:lnTo>
                  <a:lnTo>
                    <a:pt x="953116" y="146316"/>
                  </a:lnTo>
                  <a:lnTo>
                    <a:pt x="969430" y="159603"/>
                  </a:lnTo>
                  <a:lnTo>
                    <a:pt x="984996" y="173291"/>
                  </a:lnTo>
                  <a:lnTo>
                    <a:pt x="999609" y="187618"/>
                  </a:lnTo>
                  <a:lnTo>
                    <a:pt x="1013260" y="202660"/>
                  </a:lnTo>
                  <a:lnTo>
                    <a:pt x="1026241" y="218186"/>
                  </a:lnTo>
                  <a:lnTo>
                    <a:pt x="1039039" y="233760"/>
                  </a:lnTo>
                  <a:lnTo>
                    <a:pt x="1051952" y="249131"/>
                  </a:lnTo>
                  <a:lnTo>
                    <a:pt x="1065084" y="264384"/>
                  </a:lnTo>
                  <a:lnTo>
                    <a:pt x="1078441" y="279845"/>
                  </a:lnTo>
                  <a:lnTo>
                    <a:pt x="1091981" y="295687"/>
                  </a:lnTo>
                  <a:lnTo>
                    <a:pt x="1105499" y="311768"/>
                  </a:lnTo>
                  <a:lnTo>
                    <a:pt x="1118647" y="327724"/>
                  </a:lnTo>
                  <a:lnTo>
                    <a:pt x="1131266" y="343353"/>
                  </a:lnTo>
                  <a:lnTo>
                    <a:pt x="1143365" y="358782"/>
                  </a:lnTo>
                  <a:lnTo>
                    <a:pt x="1155031" y="374361"/>
                  </a:lnTo>
                  <a:lnTo>
                    <a:pt x="1166361" y="390288"/>
                  </a:lnTo>
                  <a:lnTo>
                    <a:pt x="1177446" y="406594"/>
                  </a:lnTo>
                  <a:lnTo>
                    <a:pt x="1188357" y="423234"/>
                  </a:lnTo>
                  <a:lnTo>
                    <a:pt x="1199145" y="440132"/>
                  </a:lnTo>
                  <a:lnTo>
                    <a:pt x="1209850" y="457056"/>
                  </a:lnTo>
                  <a:lnTo>
                    <a:pt x="1220497" y="473646"/>
                  </a:lnTo>
                  <a:lnTo>
                    <a:pt x="1231100" y="489738"/>
                  </a:lnTo>
                  <a:lnTo>
                    <a:pt x="1241509" y="505662"/>
                  </a:lnTo>
                  <a:lnTo>
                    <a:pt x="1251425" y="522113"/>
                  </a:lnTo>
                  <a:lnTo>
                    <a:pt x="1260728" y="539442"/>
                  </a:lnTo>
                  <a:lnTo>
                    <a:pt x="1269621" y="557506"/>
                  </a:lnTo>
                  <a:lnTo>
                    <a:pt x="1278512" y="575864"/>
                  </a:lnTo>
                  <a:lnTo>
                    <a:pt x="1287640" y="594217"/>
                  </a:lnTo>
                  <a:lnTo>
                    <a:pt x="1296907" y="612439"/>
                  </a:lnTo>
                  <a:lnTo>
                    <a:pt x="1305983" y="630506"/>
                  </a:lnTo>
                  <a:lnTo>
                    <a:pt x="1314682" y="648440"/>
                  </a:lnTo>
                  <a:lnTo>
                    <a:pt x="1322982" y="666431"/>
                  </a:lnTo>
                  <a:lnTo>
                    <a:pt x="1330936" y="684816"/>
                  </a:lnTo>
                  <a:lnTo>
                    <a:pt x="1338617" y="703747"/>
                  </a:lnTo>
                  <a:lnTo>
                    <a:pt x="1346099" y="723209"/>
                  </a:lnTo>
                  <a:lnTo>
                    <a:pt x="1353435" y="743114"/>
                  </a:lnTo>
                  <a:lnTo>
                    <a:pt x="1360670" y="763358"/>
                  </a:lnTo>
                  <a:lnTo>
                    <a:pt x="1367836" y="783851"/>
                  </a:lnTo>
                  <a:lnTo>
                    <a:pt x="1374954" y="804521"/>
                  </a:lnTo>
                  <a:lnTo>
                    <a:pt x="1382035" y="825315"/>
                  </a:lnTo>
                  <a:lnTo>
                    <a:pt x="1388925" y="846194"/>
                  </a:lnTo>
                  <a:lnTo>
                    <a:pt x="1395326" y="867131"/>
                  </a:lnTo>
                  <a:lnTo>
                    <a:pt x="1401112" y="888108"/>
                  </a:lnTo>
                  <a:lnTo>
                    <a:pt x="1406319" y="909111"/>
                  </a:lnTo>
                  <a:lnTo>
                    <a:pt x="1411050" y="930132"/>
                  </a:lnTo>
                  <a:lnTo>
                    <a:pt x="1415419" y="951164"/>
                  </a:lnTo>
                  <a:lnTo>
                    <a:pt x="1419524" y="972205"/>
                  </a:lnTo>
                  <a:lnTo>
                    <a:pt x="1423441" y="993251"/>
                  </a:lnTo>
                  <a:lnTo>
                    <a:pt x="1427228" y="1014301"/>
                  </a:lnTo>
                  <a:lnTo>
                    <a:pt x="1430925" y="1035353"/>
                  </a:lnTo>
                  <a:lnTo>
                    <a:pt x="1434561" y="1056407"/>
                  </a:lnTo>
                  <a:lnTo>
                    <a:pt x="1438149" y="1077457"/>
                  </a:lnTo>
                  <a:lnTo>
                    <a:pt x="1441543" y="1098340"/>
                  </a:lnTo>
                  <a:lnTo>
                    <a:pt x="1444443" y="1118748"/>
                  </a:lnTo>
                  <a:lnTo>
                    <a:pt x="1446729" y="1138556"/>
                  </a:lnTo>
                  <a:lnTo>
                    <a:pt x="1448603" y="1157959"/>
                  </a:lnTo>
                  <a:lnTo>
                    <a:pt x="1450476" y="1177368"/>
                  </a:lnTo>
                  <a:lnTo>
                    <a:pt x="1452585" y="1197022"/>
                  </a:lnTo>
                  <a:lnTo>
                    <a:pt x="1454834" y="1216986"/>
                  </a:lnTo>
                  <a:lnTo>
                    <a:pt x="1456891" y="1237235"/>
                  </a:lnTo>
                  <a:lnTo>
                    <a:pt x="1458571" y="1257709"/>
                  </a:lnTo>
                  <a:lnTo>
                    <a:pt x="1459852" y="1278188"/>
                  </a:lnTo>
                  <a:lnTo>
                    <a:pt x="1460786" y="1298318"/>
                  </a:lnTo>
                  <a:lnTo>
                    <a:pt x="1461445" y="1317935"/>
                  </a:lnTo>
                  <a:lnTo>
                    <a:pt x="1461734" y="1337209"/>
                  </a:lnTo>
                  <a:lnTo>
                    <a:pt x="1461403" y="1356531"/>
                  </a:lnTo>
                  <a:lnTo>
                    <a:pt x="1460370" y="1376121"/>
                  </a:lnTo>
                  <a:lnTo>
                    <a:pt x="1458864" y="1395873"/>
                  </a:lnTo>
                  <a:lnTo>
                    <a:pt x="1457315" y="1415447"/>
                  </a:lnTo>
                  <a:lnTo>
                    <a:pt x="1455979" y="1434659"/>
                  </a:lnTo>
                  <a:lnTo>
                    <a:pt x="1454931" y="1453647"/>
                  </a:lnTo>
                  <a:lnTo>
                    <a:pt x="1454153" y="1472768"/>
                  </a:lnTo>
                  <a:lnTo>
                    <a:pt x="1453591" y="1492222"/>
                  </a:lnTo>
                  <a:lnTo>
                    <a:pt x="1453025" y="1511880"/>
                  </a:lnTo>
                  <a:lnTo>
                    <a:pt x="1452107" y="1531390"/>
                  </a:lnTo>
                  <a:lnTo>
                    <a:pt x="1450669" y="1550560"/>
                  </a:lnTo>
                  <a:lnTo>
                    <a:pt x="1448718" y="1569519"/>
                  </a:lnTo>
                  <a:lnTo>
                    <a:pt x="1446336" y="1588621"/>
                  </a:lnTo>
                  <a:lnTo>
                    <a:pt x="1443619" y="1608061"/>
                  </a:lnTo>
                  <a:lnTo>
                    <a:pt x="1440489" y="1627710"/>
                  </a:lnTo>
                  <a:lnTo>
                    <a:pt x="1436710" y="1647215"/>
                  </a:lnTo>
                  <a:lnTo>
                    <a:pt x="1432210" y="1666372"/>
                  </a:lnTo>
                  <a:lnTo>
                    <a:pt x="1427223" y="1684982"/>
                  </a:lnTo>
                  <a:lnTo>
                    <a:pt x="1422183" y="1702786"/>
                  </a:lnTo>
                  <a:lnTo>
                    <a:pt x="1417347" y="1719728"/>
                  </a:lnTo>
                  <a:lnTo>
                    <a:pt x="1412624" y="1736071"/>
                  </a:lnTo>
                  <a:lnTo>
                    <a:pt x="1407694" y="1752279"/>
                  </a:lnTo>
                  <a:lnTo>
                    <a:pt x="1402378" y="1768626"/>
                  </a:lnTo>
                  <a:lnTo>
                    <a:pt x="1396652" y="1784878"/>
                  </a:lnTo>
                  <a:lnTo>
                    <a:pt x="1390578" y="1800417"/>
                  </a:lnTo>
                  <a:lnTo>
                    <a:pt x="1384224" y="1814949"/>
                  </a:lnTo>
                  <a:lnTo>
                    <a:pt x="1377498" y="1828657"/>
                  </a:lnTo>
                  <a:lnTo>
                    <a:pt x="1370150" y="1842009"/>
                  </a:lnTo>
                  <a:lnTo>
                    <a:pt x="1362097" y="1855322"/>
                  </a:lnTo>
                  <a:lnTo>
                    <a:pt x="1353401" y="1868568"/>
                  </a:lnTo>
                  <a:lnTo>
                    <a:pt x="1344185" y="1881476"/>
                  </a:lnTo>
                  <a:lnTo>
                    <a:pt x="1334581" y="1893905"/>
                  </a:lnTo>
                  <a:lnTo>
                    <a:pt x="1324863" y="1905863"/>
                  </a:lnTo>
                  <a:lnTo>
                    <a:pt x="1315418" y="1917427"/>
                  </a:lnTo>
                  <a:lnTo>
                    <a:pt x="1306433" y="1928681"/>
                  </a:lnTo>
                  <a:lnTo>
                    <a:pt x="1297757" y="1939544"/>
                  </a:lnTo>
                  <a:lnTo>
                    <a:pt x="1289012" y="1949772"/>
                  </a:lnTo>
                  <a:lnTo>
                    <a:pt x="1279976" y="1959285"/>
                  </a:lnTo>
                  <a:lnTo>
                    <a:pt x="1270600" y="1968148"/>
                  </a:lnTo>
                  <a:lnTo>
                    <a:pt x="1260920" y="1976488"/>
                  </a:lnTo>
                  <a:lnTo>
                    <a:pt x="1250996" y="1984429"/>
                  </a:lnTo>
                  <a:lnTo>
                    <a:pt x="1240891" y="1991915"/>
                  </a:lnTo>
                  <a:lnTo>
                    <a:pt x="1230654" y="1998723"/>
                  </a:lnTo>
                  <a:lnTo>
                    <a:pt x="1220317" y="2004781"/>
                  </a:lnTo>
                  <a:lnTo>
                    <a:pt x="1209577" y="2010003"/>
                  </a:lnTo>
                  <a:lnTo>
                    <a:pt x="1197843" y="2014212"/>
                  </a:lnTo>
                  <a:lnTo>
                    <a:pt x="1184882" y="2017412"/>
                  </a:lnTo>
                  <a:lnTo>
                    <a:pt x="1171151" y="2019753"/>
                  </a:lnTo>
                  <a:lnTo>
                    <a:pt x="1156053" y="2021669"/>
                  </a:lnTo>
                  <a:lnTo>
                    <a:pt x="1136021" y="2023329"/>
                  </a:lnTo>
                  <a:lnTo>
                    <a:pt x="1104924" y="202502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5653803" y="4949066"/>
            <a:ext cx="2456964" cy="1547018"/>
            <a:chOff x="5653803" y="4949066"/>
            <a:chExt cx="2456964" cy="1547018"/>
          </a:xfrm>
        </p:grpSpPr>
        <p:sp>
          <p:nvSpPr>
            <p:cNvPr id="71" name="Freeform 70"/>
            <p:cNvSpPr/>
            <p:nvPr/>
          </p:nvSpPr>
          <p:spPr>
            <a:xfrm>
              <a:off x="5653803" y="5022093"/>
              <a:ext cx="336913" cy="1358177"/>
            </a:xfrm>
            <a:custGeom>
              <a:avLst/>
              <a:gdLst/>
              <a:ahLst/>
              <a:cxnLst/>
              <a:rect l="0" t="0" r="0" b="0"/>
              <a:pathLst>
                <a:path w="336913" h="1358177">
                  <a:moveTo>
                    <a:pt x="336912" y="0"/>
                  </a:moveTo>
                  <a:lnTo>
                    <a:pt x="334045" y="11735"/>
                  </a:lnTo>
                  <a:lnTo>
                    <a:pt x="331903" y="22864"/>
                  </a:lnTo>
                  <a:lnTo>
                    <a:pt x="330296" y="34472"/>
                  </a:lnTo>
                  <a:lnTo>
                    <a:pt x="328943" y="46978"/>
                  </a:lnTo>
                  <a:lnTo>
                    <a:pt x="327445" y="60935"/>
                  </a:lnTo>
                  <a:lnTo>
                    <a:pt x="325590" y="76498"/>
                  </a:lnTo>
                  <a:lnTo>
                    <a:pt x="323177" y="93501"/>
                  </a:lnTo>
                  <a:lnTo>
                    <a:pt x="319948" y="111659"/>
                  </a:lnTo>
                  <a:lnTo>
                    <a:pt x="315850" y="130695"/>
                  </a:lnTo>
                  <a:lnTo>
                    <a:pt x="311148" y="150697"/>
                  </a:lnTo>
                  <a:lnTo>
                    <a:pt x="306307" y="172092"/>
                  </a:lnTo>
                  <a:lnTo>
                    <a:pt x="301607" y="195009"/>
                  </a:lnTo>
                  <a:lnTo>
                    <a:pt x="296978" y="219452"/>
                  </a:lnTo>
                  <a:lnTo>
                    <a:pt x="292111" y="245455"/>
                  </a:lnTo>
                  <a:lnTo>
                    <a:pt x="286837" y="272883"/>
                  </a:lnTo>
                  <a:lnTo>
                    <a:pt x="281141" y="301642"/>
                  </a:lnTo>
                  <a:lnTo>
                    <a:pt x="275086" y="331763"/>
                  </a:lnTo>
                  <a:lnTo>
                    <a:pt x="268749" y="363138"/>
                  </a:lnTo>
                  <a:lnTo>
                    <a:pt x="262205" y="395546"/>
                  </a:lnTo>
                  <a:lnTo>
                    <a:pt x="255512" y="428745"/>
                  </a:lnTo>
                  <a:lnTo>
                    <a:pt x="248711" y="462529"/>
                  </a:lnTo>
                  <a:lnTo>
                    <a:pt x="241670" y="496895"/>
                  </a:lnTo>
                  <a:lnTo>
                    <a:pt x="234104" y="532024"/>
                  </a:lnTo>
                  <a:lnTo>
                    <a:pt x="225900" y="567962"/>
                  </a:lnTo>
                  <a:lnTo>
                    <a:pt x="217101" y="604775"/>
                  </a:lnTo>
                  <a:lnTo>
                    <a:pt x="207817" y="642627"/>
                  </a:lnTo>
                  <a:lnTo>
                    <a:pt x="198163" y="681505"/>
                  </a:lnTo>
                  <a:lnTo>
                    <a:pt x="188239" y="721259"/>
                  </a:lnTo>
                  <a:lnTo>
                    <a:pt x="178125" y="761698"/>
                  </a:lnTo>
                  <a:lnTo>
                    <a:pt x="167873" y="802646"/>
                  </a:lnTo>
                  <a:lnTo>
                    <a:pt x="157361" y="843958"/>
                  </a:lnTo>
                  <a:lnTo>
                    <a:pt x="146313" y="885525"/>
                  </a:lnTo>
                  <a:lnTo>
                    <a:pt x="134622" y="927267"/>
                  </a:lnTo>
                  <a:lnTo>
                    <a:pt x="122499" y="969131"/>
                  </a:lnTo>
                  <a:lnTo>
                    <a:pt x="110360" y="1011077"/>
                  </a:lnTo>
                  <a:lnTo>
                    <a:pt x="98455" y="1053059"/>
                  </a:lnTo>
                  <a:lnTo>
                    <a:pt x="86850" y="1094406"/>
                  </a:lnTo>
                  <a:lnTo>
                    <a:pt x="75525" y="1133876"/>
                  </a:lnTo>
                  <a:lnTo>
                    <a:pt x="64431" y="1170930"/>
                  </a:lnTo>
                  <a:lnTo>
                    <a:pt x="53676" y="1205201"/>
                  </a:lnTo>
                  <a:lnTo>
                    <a:pt x="43520" y="1236169"/>
                  </a:lnTo>
                  <a:lnTo>
                    <a:pt x="34065" y="1263866"/>
                  </a:lnTo>
                  <a:lnTo>
                    <a:pt x="25551" y="1288035"/>
                  </a:lnTo>
                  <a:lnTo>
                    <a:pt x="17603" y="1310229"/>
                  </a:lnTo>
                  <a:lnTo>
                    <a:pt x="9521" y="1332403"/>
                  </a:lnTo>
                  <a:lnTo>
                    <a:pt x="0" y="135817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864373" y="4949066"/>
              <a:ext cx="668280" cy="1547018"/>
            </a:xfrm>
            <a:custGeom>
              <a:avLst/>
              <a:gdLst/>
              <a:ahLst/>
              <a:cxnLst/>
              <a:rect l="0" t="0" r="0" b="0"/>
              <a:pathLst>
                <a:path w="668280" h="1547018">
                  <a:moveTo>
                    <a:pt x="52642" y="83555"/>
                  </a:moveTo>
                  <a:lnTo>
                    <a:pt x="61377" y="74822"/>
                  </a:lnTo>
                  <a:lnTo>
                    <a:pt x="69083" y="67115"/>
                  </a:lnTo>
                  <a:lnTo>
                    <a:pt x="76499" y="59713"/>
                  </a:lnTo>
                  <a:lnTo>
                    <a:pt x="84278" y="52451"/>
                  </a:lnTo>
                  <a:lnTo>
                    <a:pt x="93402" y="45273"/>
                  </a:lnTo>
                  <a:lnTo>
                    <a:pt x="104277" y="38152"/>
                  </a:lnTo>
                  <a:lnTo>
                    <a:pt x="116499" y="31234"/>
                  </a:lnTo>
                  <a:lnTo>
                    <a:pt x="129159" y="24816"/>
                  </a:lnTo>
                  <a:lnTo>
                    <a:pt x="141676" y="19023"/>
                  </a:lnTo>
                  <a:lnTo>
                    <a:pt x="153993" y="13981"/>
                  </a:lnTo>
                  <a:lnTo>
                    <a:pt x="166395" y="9892"/>
                  </a:lnTo>
                  <a:lnTo>
                    <a:pt x="179067" y="6773"/>
                  </a:lnTo>
                  <a:lnTo>
                    <a:pt x="192051" y="4492"/>
                  </a:lnTo>
                  <a:lnTo>
                    <a:pt x="205315" y="2870"/>
                  </a:lnTo>
                  <a:lnTo>
                    <a:pt x="218801" y="1738"/>
                  </a:lnTo>
                  <a:lnTo>
                    <a:pt x="232452" y="958"/>
                  </a:lnTo>
                  <a:lnTo>
                    <a:pt x="246224" y="427"/>
                  </a:lnTo>
                  <a:lnTo>
                    <a:pt x="260084" y="71"/>
                  </a:lnTo>
                  <a:lnTo>
                    <a:pt x="274172" y="0"/>
                  </a:lnTo>
                  <a:lnTo>
                    <a:pt x="288774" y="484"/>
                  </a:lnTo>
                  <a:lnTo>
                    <a:pt x="304005" y="1628"/>
                  </a:lnTo>
                  <a:lnTo>
                    <a:pt x="319658" y="3380"/>
                  </a:lnTo>
                  <a:lnTo>
                    <a:pt x="335319" y="5627"/>
                  </a:lnTo>
                  <a:lnTo>
                    <a:pt x="350743" y="8251"/>
                  </a:lnTo>
                  <a:lnTo>
                    <a:pt x="365862" y="11147"/>
                  </a:lnTo>
                  <a:lnTo>
                    <a:pt x="380700" y="14237"/>
                  </a:lnTo>
                  <a:lnTo>
                    <a:pt x="395311" y="17466"/>
                  </a:lnTo>
                  <a:lnTo>
                    <a:pt x="409751" y="20955"/>
                  </a:lnTo>
                  <a:lnTo>
                    <a:pt x="424067" y="24983"/>
                  </a:lnTo>
                  <a:lnTo>
                    <a:pt x="438295" y="29658"/>
                  </a:lnTo>
                  <a:lnTo>
                    <a:pt x="452461" y="34935"/>
                  </a:lnTo>
                  <a:lnTo>
                    <a:pt x="466586" y="40702"/>
                  </a:lnTo>
                  <a:lnTo>
                    <a:pt x="480683" y="46846"/>
                  </a:lnTo>
                  <a:lnTo>
                    <a:pt x="494760" y="53429"/>
                  </a:lnTo>
                  <a:lnTo>
                    <a:pt x="508825" y="60680"/>
                  </a:lnTo>
                  <a:lnTo>
                    <a:pt x="522875" y="68669"/>
                  </a:lnTo>
                  <a:lnTo>
                    <a:pt x="536752" y="77322"/>
                  </a:lnTo>
                  <a:lnTo>
                    <a:pt x="550150" y="86509"/>
                  </a:lnTo>
                  <a:lnTo>
                    <a:pt x="562940" y="96102"/>
                  </a:lnTo>
                  <a:lnTo>
                    <a:pt x="575156" y="106154"/>
                  </a:lnTo>
                  <a:lnTo>
                    <a:pt x="586899" y="116887"/>
                  </a:lnTo>
                  <a:lnTo>
                    <a:pt x="598274" y="128367"/>
                  </a:lnTo>
                  <a:lnTo>
                    <a:pt x="609049" y="140517"/>
                  </a:lnTo>
                  <a:lnTo>
                    <a:pt x="618687" y="153206"/>
                  </a:lnTo>
                  <a:lnTo>
                    <a:pt x="626989" y="166298"/>
                  </a:lnTo>
                  <a:lnTo>
                    <a:pt x="634226" y="179683"/>
                  </a:lnTo>
                  <a:lnTo>
                    <a:pt x="640936" y="193275"/>
                  </a:lnTo>
                  <a:lnTo>
                    <a:pt x="647480" y="207015"/>
                  </a:lnTo>
                  <a:lnTo>
                    <a:pt x="653708" y="221021"/>
                  </a:lnTo>
                  <a:lnTo>
                    <a:pt x="659066" y="235569"/>
                  </a:lnTo>
                  <a:lnTo>
                    <a:pt x="663297" y="250763"/>
                  </a:lnTo>
                  <a:lnTo>
                    <a:pt x="666291" y="266392"/>
                  </a:lnTo>
                  <a:lnTo>
                    <a:pt x="667925" y="282037"/>
                  </a:lnTo>
                  <a:lnTo>
                    <a:pt x="668279" y="297454"/>
                  </a:lnTo>
                  <a:lnTo>
                    <a:pt x="667568" y="312739"/>
                  </a:lnTo>
                  <a:lnTo>
                    <a:pt x="666035" y="328221"/>
                  </a:lnTo>
                  <a:lnTo>
                    <a:pt x="663894" y="344077"/>
                  </a:lnTo>
                  <a:lnTo>
                    <a:pt x="661154" y="360168"/>
                  </a:lnTo>
                  <a:lnTo>
                    <a:pt x="657638" y="376130"/>
                  </a:lnTo>
                  <a:lnTo>
                    <a:pt x="653305" y="391759"/>
                  </a:lnTo>
                  <a:lnTo>
                    <a:pt x="648089" y="407019"/>
                  </a:lnTo>
                  <a:lnTo>
                    <a:pt x="641832" y="421951"/>
                  </a:lnTo>
                  <a:lnTo>
                    <a:pt x="634545" y="436625"/>
                  </a:lnTo>
                  <a:lnTo>
                    <a:pt x="626381" y="451107"/>
                  </a:lnTo>
                  <a:lnTo>
                    <a:pt x="617529" y="465451"/>
                  </a:lnTo>
                  <a:lnTo>
                    <a:pt x="608164" y="479698"/>
                  </a:lnTo>
                  <a:lnTo>
                    <a:pt x="598267" y="493877"/>
                  </a:lnTo>
                  <a:lnTo>
                    <a:pt x="587638" y="508010"/>
                  </a:lnTo>
                  <a:lnTo>
                    <a:pt x="576223" y="522112"/>
                  </a:lnTo>
                  <a:lnTo>
                    <a:pt x="563947" y="536194"/>
                  </a:lnTo>
                  <a:lnTo>
                    <a:pt x="550642" y="550261"/>
                  </a:lnTo>
                  <a:lnTo>
                    <a:pt x="536322" y="564314"/>
                  </a:lnTo>
                  <a:lnTo>
                    <a:pt x="521298" y="578191"/>
                  </a:lnTo>
                  <a:lnTo>
                    <a:pt x="506068" y="591590"/>
                  </a:lnTo>
                  <a:lnTo>
                    <a:pt x="490927" y="604381"/>
                  </a:lnTo>
                  <a:lnTo>
                    <a:pt x="475659" y="616596"/>
                  </a:lnTo>
                  <a:lnTo>
                    <a:pt x="459657" y="628341"/>
                  </a:lnTo>
                  <a:lnTo>
                    <a:pt x="442633" y="639725"/>
                  </a:lnTo>
                  <a:lnTo>
                    <a:pt x="424776" y="650846"/>
                  </a:lnTo>
                  <a:lnTo>
                    <a:pt x="406556" y="661780"/>
                  </a:lnTo>
                  <a:lnTo>
                    <a:pt x="388296" y="672580"/>
                  </a:lnTo>
                  <a:lnTo>
                    <a:pt x="370136" y="683122"/>
                  </a:lnTo>
                  <a:lnTo>
                    <a:pt x="352111" y="693128"/>
                  </a:lnTo>
                  <a:lnTo>
                    <a:pt x="334206" y="702487"/>
                  </a:lnTo>
                  <a:lnTo>
                    <a:pt x="316233" y="711247"/>
                  </a:lnTo>
                  <a:lnTo>
                    <a:pt x="297860" y="719517"/>
                  </a:lnTo>
                  <a:lnTo>
                    <a:pt x="278946" y="727415"/>
                  </a:lnTo>
                  <a:lnTo>
                    <a:pt x="259835" y="735042"/>
                  </a:lnTo>
                  <a:lnTo>
                    <a:pt x="241231" y="742477"/>
                  </a:lnTo>
                  <a:lnTo>
                    <a:pt x="223491" y="749774"/>
                  </a:lnTo>
                  <a:lnTo>
                    <a:pt x="206478" y="756812"/>
                  </a:lnTo>
                  <a:lnTo>
                    <a:pt x="189753" y="763311"/>
                  </a:lnTo>
                  <a:lnTo>
                    <a:pt x="173023" y="769168"/>
                  </a:lnTo>
                  <a:lnTo>
                    <a:pt x="156329" y="774592"/>
                  </a:lnTo>
                  <a:lnTo>
                    <a:pt x="139953" y="780002"/>
                  </a:lnTo>
                  <a:lnTo>
                    <a:pt x="124047" y="785640"/>
                  </a:lnTo>
                  <a:lnTo>
                    <a:pt x="108771" y="791410"/>
                  </a:lnTo>
                  <a:lnTo>
                    <a:pt x="94359" y="796985"/>
                  </a:lnTo>
                  <a:lnTo>
                    <a:pt x="80847" y="802180"/>
                  </a:lnTo>
                  <a:lnTo>
                    <a:pt x="67960" y="806974"/>
                  </a:lnTo>
                  <a:lnTo>
                    <a:pt x="55226" y="811420"/>
                  </a:lnTo>
                  <a:lnTo>
                    <a:pt x="42411" y="815608"/>
                  </a:lnTo>
                  <a:lnTo>
                    <a:pt x="31418" y="820091"/>
                  </a:lnTo>
                  <a:lnTo>
                    <a:pt x="25750" y="825038"/>
                  </a:lnTo>
                  <a:lnTo>
                    <a:pt x="26123" y="829640"/>
                  </a:lnTo>
                  <a:lnTo>
                    <a:pt x="31141" y="833801"/>
                  </a:lnTo>
                  <a:lnTo>
                    <a:pt x="39308" y="837664"/>
                  </a:lnTo>
                  <a:lnTo>
                    <a:pt x="49856" y="841194"/>
                  </a:lnTo>
                  <a:lnTo>
                    <a:pt x="62681" y="844159"/>
                  </a:lnTo>
                  <a:lnTo>
                    <a:pt x="77572" y="846477"/>
                  </a:lnTo>
                  <a:lnTo>
                    <a:pt x="94000" y="848365"/>
                  </a:lnTo>
                  <a:lnTo>
                    <a:pt x="111263" y="850244"/>
                  </a:lnTo>
                  <a:lnTo>
                    <a:pt x="128888" y="852365"/>
                  </a:lnTo>
                  <a:lnTo>
                    <a:pt x="146794" y="854961"/>
                  </a:lnTo>
                  <a:lnTo>
                    <a:pt x="165182" y="858314"/>
                  </a:lnTo>
                  <a:lnTo>
                    <a:pt x="184151" y="862501"/>
                  </a:lnTo>
                  <a:lnTo>
                    <a:pt x="203822" y="867433"/>
                  </a:lnTo>
                  <a:lnTo>
                    <a:pt x="224407" y="872960"/>
                  </a:lnTo>
                  <a:lnTo>
                    <a:pt x="245929" y="878935"/>
                  </a:lnTo>
                  <a:lnTo>
                    <a:pt x="268266" y="885234"/>
                  </a:lnTo>
                  <a:lnTo>
                    <a:pt x="291246" y="891760"/>
                  </a:lnTo>
                  <a:lnTo>
                    <a:pt x="314700" y="898449"/>
                  </a:lnTo>
                  <a:lnTo>
                    <a:pt x="338332" y="905416"/>
                  </a:lnTo>
                  <a:lnTo>
                    <a:pt x="361729" y="912931"/>
                  </a:lnTo>
                  <a:lnTo>
                    <a:pt x="384690" y="921102"/>
                  </a:lnTo>
                  <a:lnTo>
                    <a:pt x="407192" y="929878"/>
                  </a:lnTo>
                  <a:lnTo>
                    <a:pt x="429302" y="939148"/>
                  </a:lnTo>
                  <a:lnTo>
                    <a:pt x="451095" y="948792"/>
                  </a:lnTo>
                  <a:lnTo>
                    <a:pt x="472325" y="958709"/>
                  </a:lnTo>
                  <a:lnTo>
                    <a:pt x="492443" y="968818"/>
                  </a:lnTo>
                  <a:lnTo>
                    <a:pt x="511232" y="979068"/>
                  </a:lnTo>
                  <a:lnTo>
                    <a:pt x="528629" y="989576"/>
                  </a:lnTo>
                  <a:lnTo>
                    <a:pt x="544556" y="1000623"/>
                  </a:lnTo>
                  <a:lnTo>
                    <a:pt x="559114" y="1012318"/>
                  </a:lnTo>
                  <a:lnTo>
                    <a:pt x="572213" y="1024614"/>
                  </a:lnTo>
                  <a:lnTo>
                    <a:pt x="583502" y="1037400"/>
                  </a:lnTo>
                  <a:lnTo>
                    <a:pt x="592945" y="1050558"/>
                  </a:lnTo>
                  <a:lnTo>
                    <a:pt x="600629" y="1063987"/>
                  </a:lnTo>
                  <a:lnTo>
                    <a:pt x="606582" y="1077609"/>
                  </a:lnTo>
                  <a:lnTo>
                    <a:pt x="610987" y="1091368"/>
                  </a:lnTo>
                  <a:lnTo>
                    <a:pt x="613811" y="1105388"/>
                  </a:lnTo>
                  <a:lnTo>
                    <a:pt x="614742" y="1119945"/>
                  </a:lnTo>
                  <a:lnTo>
                    <a:pt x="613768" y="1135145"/>
                  </a:lnTo>
                  <a:lnTo>
                    <a:pt x="610826" y="1150778"/>
                  </a:lnTo>
                  <a:lnTo>
                    <a:pt x="605653" y="1166425"/>
                  </a:lnTo>
                  <a:lnTo>
                    <a:pt x="598311" y="1181845"/>
                  </a:lnTo>
                  <a:lnTo>
                    <a:pt x="588804" y="1197131"/>
                  </a:lnTo>
                  <a:lnTo>
                    <a:pt x="576924" y="1212614"/>
                  </a:lnTo>
                  <a:lnTo>
                    <a:pt x="562780" y="1228475"/>
                  </a:lnTo>
                  <a:lnTo>
                    <a:pt x="546572" y="1244738"/>
                  </a:lnTo>
                  <a:lnTo>
                    <a:pt x="528419" y="1261348"/>
                  </a:lnTo>
                  <a:lnTo>
                    <a:pt x="508574" y="1278227"/>
                  </a:lnTo>
                  <a:lnTo>
                    <a:pt x="487217" y="1295139"/>
                  </a:lnTo>
                  <a:lnTo>
                    <a:pt x="464371" y="1311720"/>
                  </a:lnTo>
                  <a:lnTo>
                    <a:pt x="440184" y="1327802"/>
                  </a:lnTo>
                  <a:lnTo>
                    <a:pt x="414737" y="1343549"/>
                  </a:lnTo>
                  <a:lnTo>
                    <a:pt x="387986" y="1359349"/>
                  </a:lnTo>
                  <a:lnTo>
                    <a:pt x="360019" y="1375423"/>
                  </a:lnTo>
                  <a:lnTo>
                    <a:pt x="330882" y="1391660"/>
                  </a:lnTo>
                  <a:lnTo>
                    <a:pt x="300498" y="1407721"/>
                  </a:lnTo>
                  <a:lnTo>
                    <a:pt x="268958" y="1423417"/>
                  </a:lnTo>
                  <a:lnTo>
                    <a:pt x="236946" y="1438720"/>
                  </a:lnTo>
                  <a:lnTo>
                    <a:pt x="205609" y="1453683"/>
                  </a:lnTo>
                  <a:lnTo>
                    <a:pt x="175538" y="1468368"/>
                  </a:lnTo>
                  <a:lnTo>
                    <a:pt x="146958" y="1482518"/>
                  </a:lnTo>
                  <a:lnTo>
                    <a:pt x="119990" y="1495574"/>
                  </a:lnTo>
                  <a:lnTo>
                    <a:pt x="94543" y="1507311"/>
                  </a:lnTo>
                  <a:lnTo>
                    <a:pt x="71254" y="1517530"/>
                  </a:lnTo>
                  <a:lnTo>
                    <a:pt x="49307" y="1526890"/>
                  </a:lnTo>
                  <a:lnTo>
                    <a:pt x="26768" y="1536212"/>
                  </a:lnTo>
                  <a:lnTo>
                    <a:pt x="0" y="154701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726741" y="5032621"/>
              <a:ext cx="1384026" cy="1400291"/>
            </a:xfrm>
            <a:custGeom>
              <a:avLst/>
              <a:gdLst/>
              <a:ahLst/>
              <a:cxnLst/>
              <a:rect l="0" t="0" r="0" b="0"/>
              <a:pathLst>
                <a:path w="1384026" h="1400291">
                  <a:moveTo>
                    <a:pt x="474751" y="0"/>
                  </a:moveTo>
                  <a:lnTo>
                    <a:pt x="460149" y="5935"/>
                  </a:lnTo>
                  <a:lnTo>
                    <a:pt x="446879" y="12140"/>
                  </a:lnTo>
                  <a:lnTo>
                    <a:pt x="433672" y="19236"/>
                  </a:lnTo>
                  <a:lnTo>
                    <a:pt x="420157" y="27176"/>
                  </a:lnTo>
                  <a:lnTo>
                    <a:pt x="406000" y="35822"/>
                  </a:lnTo>
                  <a:lnTo>
                    <a:pt x="391098" y="45026"/>
                  </a:lnTo>
                  <a:lnTo>
                    <a:pt x="375679" y="54971"/>
                  </a:lnTo>
                  <a:lnTo>
                    <a:pt x="360181" y="66157"/>
                  </a:lnTo>
                  <a:lnTo>
                    <a:pt x="344870" y="78757"/>
                  </a:lnTo>
                  <a:lnTo>
                    <a:pt x="329828" y="92641"/>
                  </a:lnTo>
                  <a:lnTo>
                    <a:pt x="315042" y="107564"/>
                  </a:lnTo>
                  <a:lnTo>
                    <a:pt x="300461" y="123279"/>
                  </a:lnTo>
                  <a:lnTo>
                    <a:pt x="285872" y="139900"/>
                  </a:lnTo>
                  <a:lnTo>
                    <a:pt x="270924" y="157875"/>
                  </a:lnTo>
                  <a:lnTo>
                    <a:pt x="255454" y="177338"/>
                  </a:lnTo>
                  <a:lnTo>
                    <a:pt x="239470" y="198137"/>
                  </a:lnTo>
                  <a:lnTo>
                    <a:pt x="223053" y="220009"/>
                  </a:lnTo>
                  <a:lnTo>
                    <a:pt x="206308" y="242692"/>
                  </a:lnTo>
                  <a:lnTo>
                    <a:pt x="189488" y="266128"/>
                  </a:lnTo>
                  <a:lnTo>
                    <a:pt x="172968" y="290452"/>
                  </a:lnTo>
                  <a:lnTo>
                    <a:pt x="156931" y="315671"/>
                  </a:lnTo>
                  <a:lnTo>
                    <a:pt x="141385" y="341827"/>
                  </a:lnTo>
                  <a:lnTo>
                    <a:pt x="126253" y="369064"/>
                  </a:lnTo>
                  <a:lnTo>
                    <a:pt x="111445" y="397355"/>
                  </a:lnTo>
                  <a:lnTo>
                    <a:pt x="97042" y="426541"/>
                  </a:lnTo>
                  <a:lnTo>
                    <a:pt x="83283" y="456426"/>
                  </a:lnTo>
                  <a:lnTo>
                    <a:pt x="70251" y="486832"/>
                  </a:lnTo>
                  <a:lnTo>
                    <a:pt x="58041" y="517775"/>
                  </a:lnTo>
                  <a:lnTo>
                    <a:pt x="46833" y="549453"/>
                  </a:lnTo>
                  <a:lnTo>
                    <a:pt x="36632" y="581907"/>
                  </a:lnTo>
                  <a:lnTo>
                    <a:pt x="27459" y="614719"/>
                  </a:lnTo>
                  <a:lnTo>
                    <a:pt x="19436" y="647134"/>
                  </a:lnTo>
                  <a:lnTo>
                    <a:pt x="12527" y="678759"/>
                  </a:lnTo>
                  <a:lnTo>
                    <a:pt x="6885" y="709708"/>
                  </a:lnTo>
                  <a:lnTo>
                    <a:pt x="2919" y="740402"/>
                  </a:lnTo>
                  <a:lnTo>
                    <a:pt x="697" y="771119"/>
                  </a:lnTo>
                  <a:lnTo>
                    <a:pt x="0" y="801648"/>
                  </a:lnTo>
                  <a:lnTo>
                    <a:pt x="512" y="831394"/>
                  </a:lnTo>
                  <a:lnTo>
                    <a:pt x="1936" y="860076"/>
                  </a:lnTo>
                  <a:lnTo>
                    <a:pt x="4348" y="887728"/>
                  </a:lnTo>
                  <a:lnTo>
                    <a:pt x="8168" y="914524"/>
                  </a:lnTo>
                  <a:lnTo>
                    <a:pt x="13521" y="940653"/>
                  </a:lnTo>
                  <a:lnTo>
                    <a:pt x="20402" y="965964"/>
                  </a:lnTo>
                  <a:lnTo>
                    <a:pt x="28850" y="989981"/>
                  </a:lnTo>
                  <a:lnTo>
                    <a:pt x="38721" y="1012546"/>
                  </a:lnTo>
                  <a:lnTo>
                    <a:pt x="49756" y="1033633"/>
                  </a:lnTo>
                  <a:lnTo>
                    <a:pt x="61680" y="1053189"/>
                  </a:lnTo>
                  <a:lnTo>
                    <a:pt x="74261" y="1071342"/>
                  </a:lnTo>
                  <a:lnTo>
                    <a:pt x="87640" y="1088178"/>
                  </a:lnTo>
                  <a:lnTo>
                    <a:pt x="102292" y="1103660"/>
                  </a:lnTo>
                  <a:lnTo>
                    <a:pt x="118379" y="1117887"/>
                  </a:lnTo>
                  <a:lnTo>
                    <a:pt x="135929" y="1130748"/>
                  </a:lnTo>
                  <a:lnTo>
                    <a:pt x="154999" y="1141870"/>
                  </a:lnTo>
                  <a:lnTo>
                    <a:pt x="175461" y="1151199"/>
                  </a:lnTo>
                  <a:lnTo>
                    <a:pt x="197068" y="1158804"/>
                  </a:lnTo>
                  <a:lnTo>
                    <a:pt x="219550" y="1164703"/>
                  </a:lnTo>
                  <a:lnTo>
                    <a:pt x="242675" y="1169076"/>
                  </a:lnTo>
                  <a:lnTo>
                    <a:pt x="266422" y="1172049"/>
                  </a:lnTo>
                  <a:lnTo>
                    <a:pt x="290963" y="1173612"/>
                  </a:lnTo>
                  <a:lnTo>
                    <a:pt x="316330" y="1173880"/>
                  </a:lnTo>
                  <a:lnTo>
                    <a:pt x="342587" y="1172757"/>
                  </a:lnTo>
                  <a:lnTo>
                    <a:pt x="369891" y="1169875"/>
                  </a:lnTo>
                  <a:lnTo>
                    <a:pt x="398224" y="1165191"/>
                  </a:lnTo>
                  <a:lnTo>
                    <a:pt x="427269" y="1158773"/>
                  </a:lnTo>
                  <a:lnTo>
                    <a:pt x="456526" y="1150644"/>
                  </a:lnTo>
                  <a:lnTo>
                    <a:pt x="485697" y="1140987"/>
                  </a:lnTo>
                  <a:lnTo>
                    <a:pt x="514997" y="1129926"/>
                  </a:lnTo>
                  <a:lnTo>
                    <a:pt x="545035" y="1117453"/>
                  </a:lnTo>
                  <a:lnTo>
                    <a:pt x="576093" y="1103695"/>
                  </a:lnTo>
                  <a:lnTo>
                    <a:pt x="607988" y="1088880"/>
                  </a:lnTo>
                  <a:lnTo>
                    <a:pt x="640245" y="1073259"/>
                  </a:lnTo>
                  <a:lnTo>
                    <a:pt x="672542" y="1057037"/>
                  </a:lnTo>
                  <a:lnTo>
                    <a:pt x="704740" y="1040061"/>
                  </a:lnTo>
                  <a:lnTo>
                    <a:pt x="736802" y="1021840"/>
                  </a:lnTo>
                  <a:lnTo>
                    <a:pt x="768741" y="1002212"/>
                  </a:lnTo>
                  <a:lnTo>
                    <a:pt x="800580" y="981470"/>
                  </a:lnTo>
                  <a:lnTo>
                    <a:pt x="832341" y="960169"/>
                  </a:lnTo>
                  <a:lnTo>
                    <a:pt x="864044" y="938686"/>
                  </a:lnTo>
                  <a:lnTo>
                    <a:pt x="895541" y="917041"/>
                  </a:lnTo>
                  <a:lnTo>
                    <a:pt x="926535" y="894989"/>
                  </a:lnTo>
                  <a:lnTo>
                    <a:pt x="956905" y="872415"/>
                  </a:lnTo>
                  <a:lnTo>
                    <a:pt x="986691" y="849339"/>
                  </a:lnTo>
                  <a:lnTo>
                    <a:pt x="1015997" y="825849"/>
                  </a:lnTo>
                  <a:lnTo>
                    <a:pt x="1044933" y="802041"/>
                  </a:lnTo>
                  <a:lnTo>
                    <a:pt x="1073436" y="778000"/>
                  </a:lnTo>
                  <a:lnTo>
                    <a:pt x="1101274" y="753794"/>
                  </a:lnTo>
                  <a:lnTo>
                    <a:pt x="1128366" y="729472"/>
                  </a:lnTo>
                  <a:lnTo>
                    <a:pt x="1154460" y="705071"/>
                  </a:lnTo>
                  <a:lnTo>
                    <a:pt x="1179070" y="680616"/>
                  </a:lnTo>
                  <a:lnTo>
                    <a:pt x="1202068" y="656130"/>
                  </a:lnTo>
                  <a:lnTo>
                    <a:pt x="1223632" y="631787"/>
                  </a:lnTo>
                  <a:lnTo>
                    <a:pt x="1244049" y="607902"/>
                  </a:lnTo>
                  <a:lnTo>
                    <a:pt x="1263595" y="584611"/>
                  </a:lnTo>
                  <a:lnTo>
                    <a:pt x="1282183" y="561885"/>
                  </a:lnTo>
                  <a:lnTo>
                    <a:pt x="1299380" y="539625"/>
                  </a:lnTo>
                  <a:lnTo>
                    <a:pt x="1315059" y="517726"/>
                  </a:lnTo>
                  <a:lnTo>
                    <a:pt x="1329218" y="496255"/>
                  </a:lnTo>
                  <a:lnTo>
                    <a:pt x="1341816" y="475445"/>
                  </a:lnTo>
                  <a:lnTo>
                    <a:pt x="1352985" y="455372"/>
                  </a:lnTo>
                  <a:lnTo>
                    <a:pt x="1362656" y="436128"/>
                  </a:lnTo>
                  <a:lnTo>
                    <a:pt x="1370490" y="417892"/>
                  </a:lnTo>
                  <a:lnTo>
                    <a:pt x="1376461" y="400660"/>
                  </a:lnTo>
                  <a:lnTo>
                    <a:pt x="1380658" y="384291"/>
                  </a:lnTo>
                  <a:lnTo>
                    <a:pt x="1383118" y="368597"/>
                  </a:lnTo>
                  <a:lnTo>
                    <a:pt x="1384025" y="353409"/>
                  </a:lnTo>
                  <a:lnTo>
                    <a:pt x="1383346" y="338750"/>
                  </a:lnTo>
                  <a:lnTo>
                    <a:pt x="1380771" y="324819"/>
                  </a:lnTo>
                  <a:lnTo>
                    <a:pt x="1376296" y="311676"/>
                  </a:lnTo>
                  <a:lnTo>
                    <a:pt x="1370019" y="299562"/>
                  </a:lnTo>
                  <a:lnTo>
                    <a:pt x="1361987" y="288950"/>
                  </a:lnTo>
                  <a:lnTo>
                    <a:pt x="1352398" y="279963"/>
                  </a:lnTo>
                  <a:lnTo>
                    <a:pt x="1341554" y="272419"/>
                  </a:lnTo>
                  <a:lnTo>
                    <a:pt x="1329759" y="266029"/>
                  </a:lnTo>
                  <a:lnTo>
                    <a:pt x="1317264" y="260513"/>
                  </a:lnTo>
                  <a:lnTo>
                    <a:pt x="1303942" y="255958"/>
                  </a:lnTo>
                  <a:lnTo>
                    <a:pt x="1289330" y="252795"/>
                  </a:lnTo>
                  <a:lnTo>
                    <a:pt x="1273268" y="251151"/>
                  </a:lnTo>
                  <a:lnTo>
                    <a:pt x="1255735" y="251030"/>
                  </a:lnTo>
                  <a:lnTo>
                    <a:pt x="1236676" y="252468"/>
                  </a:lnTo>
                  <a:lnTo>
                    <a:pt x="1216221" y="255336"/>
                  </a:lnTo>
                  <a:lnTo>
                    <a:pt x="1194621" y="259703"/>
                  </a:lnTo>
                  <a:lnTo>
                    <a:pt x="1172144" y="265907"/>
                  </a:lnTo>
                  <a:lnTo>
                    <a:pt x="1149017" y="273970"/>
                  </a:lnTo>
                  <a:lnTo>
                    <a:pt x="1125097" y="283637"/>
                  </a:lnTo>
                  <a:lnTo>
                    <a:pt x="1099909" y="294567"/>
                  </a:lnTo>
                  <a:lnTo>
                    <a:pt x="1073294" y="306445"/>
                  </a:lnTo>
                  <a:lnTo>
                    <a:pt x="1045385" y="319336"/>
                  </a:lnTo>
                  <a:lnTo>
                    <a:pt x="1016432" y="333651"/>
                  </a:lnTo>
                  <a:lnTo>
                    <a:pt x="986692" y="349514"/>
                  </a:lnTo>
                  <a:lnTo>
                    <a:pt x="956381" y="367082"/>
                  </a:lnTo>
                  <a:lnTo>
                    <a:pt x="925669" y="386697"/>
                  </a:lnTo>
                  <a:lnTo>
                    <a:pt x="894675" y="408343"/>
                  </a:lnTo>
                  <a:lnTo>
                    <a:pt x="863490" y="431728"/>
                  </a:lnTo>
                  <a:lnTo>
                    <a:pt x="832173" y="456473"/>
                  </a:lnTo>
                  <a:lnTo>
                    <a:pt x="800773" y="482236"/>
                  </a:lnTo>
                  <a:lnTo>
                    <a:pt x="769482" y="509062"/>
                  </a:lnTo>
                  <a:lnTo>
                    <a:pt x="738626" y="537345"/>
                  </a:lnTo>
                  <a:lnTo>
                    <a:pt x="708348" y="567189"/>
                  </a:lnTo>
                  <a:lnTo>
                    <a:pt x="678624" y="598419"/>
                  </a:lnTo>
                  <a:lnTo>
                    <a:pt x="649359" y="630753"/>
                  </a:lnTo>
                  <a:lnTo>
                    <a:pt x="620446" y="663925"/>
                  </a:lnTo>
                  <a:lnTo>
                    <a:pt x="591790" y="698033"/>
                  </a:lnTo>
                  <a:lnTo>
                    <a:pt x="563317" y="733514"/>
                  </a:lnTo>
                  <a:lnTo>
                    <a:pt x="534970" y="770497"/>
                  </a:lnTo>
                  <a:lnTo>
                    <a:pt x="506710" y="808826"/>
                  </a:lnTo>
                  <a:lnTo>
                    <a:pt x="478510" y="848233"/>
                  </a:lnTo>
                  <a:lnTo>
                    <a:pt x="450356" y="888465"/>
                  </a:lnTo>
                  <a:lnTo>
                    <a:pt x="422398" y="929789"/>
                  </a:lnTo>
                  <a:lnTo>
                    <a:pt x="394933" y="972953"/>
                  </a:lnTo>
                  <a:lnTo>
                    <a:pt x="368094" y="1018197"/>
                  </a:lnTo>
                  <a:lnTo>
                    <a:pt x="342174" y="1064512"/>
                  </a:lnTo>
                  <a:lnTo>
                    <a:pt x="317680" y="1109998"/>
                  </a:lnTo>
                  <a:lnTo>
                    <a:pt x="294763" y="1153620"/>
                  </a:lnTo>
                  <a:lnTo>
                    <a:pt x="273423" y="1194891"/>
                  </a:lnTo>
                  <a:lnTo>
                    <a:pt x="253690" y="1233456"/>
                  </a:lnTo>
                  <a:lnTo>
                    <a:pt x="235430" y="1269393"/>
                  </a:lnTo>
                  <a:lnTo>
                    <a:pt x="218974" y="1301924"/>
                  </a:lnTo>
                  <a:lnTo>
                    <a:pt x="203590" y="1332402"/>
                  </a:lnTo>
                  <a:lnTo>
                    <a:pt x="187919" y="1363514"/>
                  </a:lnTo>
                  <a:lnTo>
                    <a:pt x="169424" y="140029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2015-04-21T16:09:22Z</dcterms:created>
  <dcterms:modified xsi:type="dcterms:W3CDTF">2015-04-21T16:09:49Z</dcterms:modified>
</cp:coreProperties>
</file>